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  <p:sldMasterId id="2147483670" r:id="rId23"/>
    <p:sldMasterId id="2147483671" r:id="rId24"/>
    <p:sldMasterId id="2147483672" r:id="rId25"/>
    <p:sldMasterId id="2147483673" r:id="rId26"/>
    <p:sldMasterId id="2147483674" r:id="rId27"/>
    <p:sldMasterId id="2147483675" r:id="rId28"/>
  </p:sldMasterIdLst>
  <p:notesMasterIdLst>
    <p:notesMasterId r:id="rId70"/>
  </p:notesMasterIdLst>
  <p:handoutMasterIdLst>
    <p:handoutMasterId r:id="rId71"/>
  </p:handoutMasterIdLst>
  <p:sldIdLst>
    <p:sldId id="377" r:id="rId29"/>
    <p:sldId id="367" r:id="rId30"/>
    <p:sldId id="371" r:id="rId31"/>
    <p:sldId id="378" r:id="rId32"/>
    <p:sldId id="316" r:id="rId33"/>
    <p:sldId id="384" r:id="rId34"/>
    <p:sldId id="317" r:id="rId35"/>
    <p:sldId id="379" r:id="rId36"/>
    <p:sldId id="354" r:id="rId37"/>
    <p:sldId id="355" r:id="rId38"/>
    <p:sldId id="319" r:id="rId39"/>
    <p:sldId id="282" r:id="rId40"/>
    <p:sldId id="353" r:id="rId41"/>
    <p:sldId id="346" r:id="rId42"/>
    <p:sldId id="348" r:id="rId43"/>
    <p:sldId id="356" r:id="rId44"/>
    <p:sldId id="350" r:id="rId45"/>
    <p:sldId id="368" r:id="rId46"/>
    <p:sldId id="375" r:id="rId47"/>
    <p:sldId id="359" r:id="rId48"/>
    <p:sldId id="360" r:id="rId49"/>
    <p:sldId id="361" r:id="rId50"/>
    <p:sldId id="370" r:id="rId51"/>
    <p:sldId id="365" r:id="rId52"/>
    <p:sldId id="382" r:id="rId53"/>
    <p:sldId id="383" r:id="rId54"/>
    <p:sldId id="376" r:id="rId55"/>
    <p:sldId id="380" r:id="rId56"/>
    <p:sldId id="339" r:id="rId57"/>
    <p:sldId id="285" r:id="rId58"/>
    <p:sldId id="335" r:id="rId59"/>
    <p:sldId id="372" r:id="rId60"/>
    <p:sldId id="374" r:id="rId61"/>
    <p:sldId id="373" r:id="rId62"/>
    <p:sldId id="358" r:id="rId63"/>
    <p:sldId id="306" r:id="rId64"/>
    <p:sldId id="281" r:id="rId65"/>
    <p:sldId id="310" r:id="rId66"/>
    <p:sldId id="337" r:id="rId67"/>
    <p:sldId id="336" r:id="rId68"/>
    <p:sldId id="340" r:id="rId69"/>
  </p:sldIdLst>
  <p:sldSz cx="13003213" cy="9752013"/>
  <p:notesSz cx="6858000" cy="9144000"/>
  <p:defaultTextStyle>
    <a:defPPr>
      <a:defRPr lang="en-GB"/>
    </a:defPPr>
    <a:lvl1pPr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1pPr>
    <a:lvl2pPr marL="742950" indent="-28575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2pPr>
    <a:lvl3pPr marL="11430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3pPr>
    <a:lvl4pPr marL="16002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4pPr>
    <a:lvl5pPr marL="20574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5pPr>
    <a:lvl6pPr marL="22860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6pPr>
    <a:lvl7pPr marL="27432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7pPr>
    <a:lvl8pPr marL="32004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8pPr>
    <a:lvl9pPr marL="36576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FFB4"/>
    <a:srgbClr val="FFFF00"/>
    <a:srgbClr val="0000FF"/>
    <a:srgbClr val="800000"/>
    <a:srgbClr val="0070C0"/>
    <a:srgbClr val="C0FFB6"/>
    <a:srgbClr val="004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2"/>
    <p:restoredTop sz="50000" autoAdjust="0"/>
  </p:normalViewPr>
  <p:slideViewPr>
    <p:cSldViewPr>
      <p:cViewPr varScale="1">
        <p:scale>
          <a:sx n="86" d="100"/>
          <a:sy n="86" d="100"/>
        </p:scale>
        <p:origin x="712" y="2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4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slide" Target="slides/slide38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1.xml"/><Relationship Id="rId34" Type="http://schemas.openxmlformats.org/officeDocument/2006/relationships/slide" Target="slides/slide6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FDEA3-DE62-5748-B08F-A55EDB818D50}" type="datetimeFigureOut">
              <a:rPr lang="en-US" smtClean="0"/>
              <a:t>7/23/24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87693-1090-C54A-9912-2240EF636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429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8300"/>
            <a:ext cx="11788775" cy="1248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704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24366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92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38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40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11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909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913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271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(1/27/16 16:27) -----</a:t>
            </a:r>
          </a:p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0692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(1/27/16 16:27) -----</a:t>
            </a:r>
          </a:p>
          <a:p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053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(1/27/16 16:27) -----</a:t>
            </a:r>
          </a:p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57738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(1/27/16 16:27) -----</a:t>
            </a:r>
          </a:p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04017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(1/27/16 16:27) -----</a:t>
            </a:r>
          </a:p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55611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(1/27/16 16:27) -----</a:t>
            </a:r>
          </a:p>
          <a:p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25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35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03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017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2043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43782-7F98-C240-B400-941BC47D0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550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CBC84-CF0E-6748-9A51-2D6D5BE0C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393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3F10-CD68-2443-9E49-10ABB3782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616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AE281-65E5-9D4B-9BFC-76737B3E5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668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C0DD2-435F-FE47-B667-B04FA794E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675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ACD1A-655D-1C4C-8EFA-3B465160B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910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A53AF-FBD6-B34A-8CE3-EE9BAF376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286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6842D-90FF-7C40-A016-71B6868CA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982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F4298-CA30-DE4C-A964-C62585A07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14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07073-7A9C-A34F-8457-50ADD26AC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7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1320800"/>
            <a:ext cx="2962275" cy="68595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1320800"/>
            <a:ext cx="8736013" cy="6859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8948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A18DA-02BE-3441-A58D-D1AF053E0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24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022C4-13FB-734F-8574-A72C03BD2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404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A0712-8108-BF48-95B4-A216FD381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177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1C938-C957-0344-80B1-38579BF27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026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593DE-CD06-0D40-9D08-03E5225AE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841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D417D-D5F5-FE45-9515-BD80F9B8F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023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4C4EA-1526-F84C-B573-6745E1519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897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09D50-5311-0F49-BB62-5B63F8D4F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533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C719A-786E-9B47-8DEE-8EDE2FF65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924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B1090-DC1D-6044-A330-E43E6CED0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1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72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8AF36-0378-3B4D-BB23-903E9367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569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A727C-017E-1D4A-8C5F-2B16CE820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336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26102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9220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5470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9300" y="2324100"/>
            <a:ext cx="1949450" cy="890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1150" y="2324100"/>
            <a:ext cx="1951038" cy="890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94219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46075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67627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0863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302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2163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1123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348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108981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108981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9881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49881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2142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12924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863600"/>
            <a:ext cx="5848350" cy="8355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863600"/>
            <a:ext cx="5849938" cy="8355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45257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00235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22082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808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0584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5501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9497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62314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90525"/>
            <a:ext cx="2962275" cy="88280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90525"/>
            <a:ext cx="8736013" cy="8828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7521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642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3791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68891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47284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9065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0546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820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6073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4838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21295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32489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221343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315740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522197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97706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3278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487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76084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077158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8038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99234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00731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64008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97948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458136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93966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8720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522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3996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0873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101882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9220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0860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69932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19368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33994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0733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878793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035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5434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5016500"/>
            <a:ext cx="2457450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5016500"/>
            <a:ext cx="2459038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3164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33104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2200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62815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898555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57798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451040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73563" y="1320800"/>
            <a:ext cx="1266825" cy="735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1320800"/>
            <a:ext cx="3649663" cy="735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286026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64328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8077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9633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578369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48600" y="8470900"/>
            <a:ext cx="2393950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94950" y="8470900"/>
            <a:ext cx="2395538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281634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278025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607563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8273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66370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9840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119994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5688" y="7785100"/>
            <a:ext cx="2844800" cy="434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9700" y="7785100"/>
            <a:ext cx="8383588" cy="434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544217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1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39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9625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88226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0977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338449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82508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81801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56882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146506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113741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08103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6749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24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655279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465540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172941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56042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212346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429455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23288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19010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76573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877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2598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04489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88184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69058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94108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909246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043946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25810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47559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199844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6922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05587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765006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12651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993549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21539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9759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89285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64366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637269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9597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837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08924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21072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6459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31890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725429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34834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82634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57450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2324100"/>
            <a:ext cx="2459038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579529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11184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03064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107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61457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09697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83107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36332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73563" y="328613"/>
            <a:ext cx="1266825" cy="9313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3649663" cy="9313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465593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853705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44982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025894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02947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581103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0707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29519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32080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202909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84250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4596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62566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423345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09835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64811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57450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2324100"/>
            <a:ext cx="2459038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93534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7112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3333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078601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71463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32542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88952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03155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9313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9313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18385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3E357-979D-8545-89F5-822D83CC5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5538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B0091-CAD8-4A4F-9DD4-8AD6B1C13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0924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D6ACC-734F-E245-88B7-20D2ACEC0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9215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32E05-7506-A54F-9BF1-C2E2C69AB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5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4329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57C2B-0416-9B46-9D4B-98CC1FAA5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5829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F62A5-C029-5E46-8CD6-80F66CE42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3876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72D46-45B2-A645-9F98-65947C35B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6863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3B41C-BAC7-A148-ADDE-A73E07BDC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2678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734A2-5BE3-9E49-AFC0-F18EF8F6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2769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79433-09A6-1C4F-B506-98EAFAC0A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6752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3F6B1-714D-3440-8BC9-206C4AE21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0454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8C30A-7EAE-9541-B0A4-4D5F08B9C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5806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7B757-34E8-C547-954A-0D5926DE2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0240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70F67-02F8-2F43-942A-81A67066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92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7253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1238"/>
            <a:ext cx="5768975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1238"/>
            <a:ext cx="5770563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D71D0-F61A-C64E-A244-39FCEEBFD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231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5BE8E-80A8-4A4A-9B7D-989DBB03F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3486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725A8-0EF9-904F-ABC6-8A3D95147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9081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D5A19-5F14-1444-B4F3-125BD95A0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4855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2C739-91CD-AF44-9A36-203A157C9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026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DBE46-7FD3-B145-B46C-3E340CFF7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2573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C5D74-9DBD-2845-9933-4727D5CAA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9934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7537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7537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E7740-4E7D-C64C-BEF3-DAC1E8934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5858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998AA-A84F-5C43-91EE-11B2DED93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6503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F58B8-1878-CB46-B5CA-3331AA433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3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78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4884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B71B8-3DEC-854E-8206-274F2B0AE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6428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2058988"/>
            <a:ext cx="5443538" cy="659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0663" y="2058988"/>
            <a:ext cx="5445125" cy="659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9DA82-3903-8749-9909-84B034401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2257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0E790-372F-5B42-B4D4-150D8C76B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4543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8A9DF-C2D2-1446-87EC-9DAF05A7C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8863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D1B73-ED9E-474D-B069-916661F1B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6709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598DA-539F-F443-91BF-AAA7BE757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7047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157FE-5A73-7A4C-B2E6-111184D49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6439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91FAE-BE64-0C49-B08C-B1B2E5D95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282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713" y="866775"/>
            <a:ext cx="2759075" cy="7791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25" y="866775"/>
            <a:ext cx="8129588" cy="779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9EF29-73B2-3B47-857F-D9E789BD1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99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56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804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2422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3411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47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42413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599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3388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9716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5016500"/>
            <a:ext cx="5848350" cy="3163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5016500"/>
            <a:ext cx="5849938" cy="3163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5771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284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6843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2099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981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2282825"/>
            <a:ext cx="2962275" cy="5645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282825"/>
            <a:ext cx="8736013" cy="5645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6106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31832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37798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921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74703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520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0993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63865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1378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1925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8604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1145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8318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8318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7072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49EE-647D-2C4C-A4D1-D23182A15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805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9014C-F727-CA43-80A3-B9D035ABD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007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4199E-56D3-8D4B-AAE4-E27AB6E7C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569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3C04B-1E1C-B746-8E1B-09FE8FFB8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0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7908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A3949-9787-B44A-8918-7C57BAAE8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953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4FE7E-9590-DA4C-B7D9-66BFB80FA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81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17740-341E-C547-8366-C330FB5C6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72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D806D-E244-684C-8FD5-216A5C4D1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517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3B731-1B25-7345-A8EA-02F23F686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116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7841B-B213-9C44-A146-500537F94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02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8318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8318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9C6F2-9FAF-6543-9BD2-A3953BA4C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901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FE32E-6611-0E42-81D9-E69FBED8E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936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D7E82-4E55-4342-9113-5E632C07D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72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91A40-AAC3-EE4F-828F-F62E3770E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37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255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E2EFE-7898-6E4F-9985-33D8CEC02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127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9275B-B27A-5046-B8B0-A66C5FCC6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585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4976B-0482-0C45-970F-D05EB8615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31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6F0C3-C80B-334A-8FD0-EFE5254B8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203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9BB62-FF00-CE40-8532-4AA574458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31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0B610-4ACA-6745-9643-A289F995E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067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F0B39-CBAF-E54A-B6AB-5336EF817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263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0ADD7-D299-EA4B-9F24-31804CC71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095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CD52-BDD6-0F48-8EF6-6CB1E6BA6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839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7BB06-45C8-9840-9329-6B4E5F522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9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3115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C8940-BF53-6844-848B-F018018F5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528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BC7E-1A0D-4344-BD1F-D644FFCB7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363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AF8BB-74BB-464F-A7BA-9A37D4B2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17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8050-5692-0549-8127-7D5E4F3AD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319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D889C-F675-244F-B647-AF2E7DCD7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254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4B371-30EE-5941-8E85-A0CE73D1C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437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848E4-6C3B-8D45-82DF-170EDEF24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83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68164-FF09-6D47-BE16-D689A817C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28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AC43E-8E6E-3E43-81E7-66AE9D519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967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29910-342F-7241-8A29-AB1339B8B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68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858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485B3-ADB6-6740-B866-03E0E0A3E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085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A0D47-F2EF-3A46-B1C2-2F3EBEA32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826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4D04F-76A8-EF47-B7A3-A6B9A92B7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225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2A506-835F-2D46-99E8-A7EC6ACEE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657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8FC3C-9F28-A14C-A5A7-2079C8077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800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EA119-AA4E-2A4E-87AE-8B75F695F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230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28D25-08D3-6C40-986C-34B72D777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650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215E9-4330-FA45-B983-D71E966C2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530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9661-F860-3940-835C-E06907127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550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24554-936B-594D-AA13-DCF3599F3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75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5016500"/>
            <a:ext cx="11850688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1320800"/>
            <a:ext cx="11850688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F6931AB-6532-304C-A554-03C4E777D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6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9E15170F-BF4F-F742-BA51-3C0C03EA7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69300" y="2324100"/>
            <a:ext cx="4052888" cy="890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863600"/>
            <a:ext cx="11850688" cy="835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4338" name="Line 2"/>
          <p:cNvSpPr>
            <a:spLocks noChangeShapeType="1"/>
          </p:cNvSpPr>
          <p:nvPr/>
        </p:nvSpPr>
        <p:spPr bwMode="auto">
          <a:xfrm flipH="1">
            <a:off x="9055100" y="519113"/>
            <a:ext cx="23813" cy="79644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9066213" y="3092450"/>
            <a:ext cx="34305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9066213" y="5873750"/>
            <a:ext cx="34305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 flipH="1">
            <a:off x="4419600" y="1778000"/>
            <a:ext cx="23813" cy="50546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5016500"/>
            <a:ext cx="5068888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647700" y="4749800"/>
            <a:ext cx="4881563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1320800"/>
            <a:ext cx="5068888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09700" y="7785100"/>
            <a:ext cx="5780088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7543800" y="7975600"/>
            <a:ext cx="1588" cy="1422400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48600" y="8470900"/>
            <a:ext cx="4941888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6502400" y="1803400"/>
            <a:ext cx="1588" cy="43180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0482" name="Line 2"/>
          <p:cNvSpPr>
            <a:spLocks noChangeShapeType="1"/>
          </p:cNvSpPr>
          <p:nvPr/>
        </p:nvSpPr>
        <p:spPr bwMode="auto">
          <a:xfrm flipH="1">
            <a:off x="6477000" y="508000"/>
            <a:ext cx="23813" cy="80137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1506" name="Line 2"/>
          <p:cNvSpPr>
            <a:spLocks noChangeShapeType="1"/>
          </p:cNvSpPr>
          <p:nvPr/>
        </p:nvSpPr>
        <p:spPr bwMode="auto">
          <a:xfrm flipH="1">
            <a:off x="4432300" y="1776413"/>
            <a:ext cx="23813" cy="50688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 flipH="1">
            <a:off x="8534400" y="1776413"/>
            <a:ext cx="23813" cy="50688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68888" cy="73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647700" y="1968500"/>
            <a:ext cx="48768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50688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4578" name="Line 2"/>
          <p:cNvSpPr>
            <a:spLocks noChangeShapeType="1"/>
          </p:cNvSpPr>
          <p:nvPr/>
        </p:nvSpPr>
        <p:spPr bwMode="auto">
          <a:xfrm flipH="1">
            <a:off x="6477000" y="519113"/>
            <a:ext cx="23813" cy="79644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6488113" y="4476750"/>
            <a:ext cx="59959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68888" cy="73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6626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FC6198F5-EBB4-8446-B074-2C0AE5D5E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8777288"/>
            <a:ext cx="28892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9747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441825" y="8885238"/>
            <a:ext cx="411638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93186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A4BBA098-45FA-4740-B54A-326D89CB4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1238"/>
            <a:ext cx="11691938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98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 ftr="0" dt="0"/>
  <p:txStyles>
    <p:titleStyle>
      <a:lvl1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2pPr>
      <a:lvl3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3pPr>
      <a:lvl4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4pPr>
      <a:lvl5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358775" rtl="0" eaLnBrk="0" fontAlgn="base" hangingPunct="0">
        <a:lnSpc>
          <a:spcPct val="93000"/>
        </a:lnSpc>
        <a:spcBef>
          <a:spcPct val="0"/>
        </a:spcBef>
        <a:spcAft>
          <a:spcPts val="2013"/>
        </a:spcAft>
        <a:buClr>
          <a:srgbClr val="000000"/>
        </a:buClr>
        <a:buSzPct val="100000"/>
        <a:buFont typeface="Times New Roman" charset="0"/>
        <a:defRPr sz="3400" i="1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lnSpc>
          <a:spcPct val="93000"/>
        </a:lnSpc>
        <a:spcBef>
          <a:spcPct val="0"/>
        </a:spcBef>
        <a:spcAft>
          <a:spcPts val="1613"/>
        </a:spcAft>
        <a:buClr>
          <a:srgbClr val="000000"/>
        </a:buClr>
        <a:buSzPct val="100000"/>
        <a:buFont typeface="Times New Roman" charset="0"/>
        <a:defRPr sz="2600" i="1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charset="0"/>
        <a:defRPr sz="2300" i="1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813"/>
        </a:spcAft>
        <a:buClr>
          <a:srgbClr val="000000"/>
        </a:buClr>
        <a:buSzPct val="100000"/>
        <a:buFont typeface="Times New Roman" charset="0"/>
        <a:defRPr sz="2000" i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8777288"/>
            <a:ext cx="28892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866775"/>
            <a:ext cx="110410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2058988"/>
            <a:ext cx="11041063" cy="659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9747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441825" y="8885238"/>
            <a:ext cx="411638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3186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55B6CC4-C500-8A48-94CD-4A9BC520D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 ftr="0" dt="0"/>
  <p:txStyles>
    <p:titleStyle>
      <a:lvl1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2pPr>
      <a:lvl3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3pPr>
      <a:lvl4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4pPr>
      <a:lvl5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358775" rtl="0" eaLnBrk="0" fontAlgn="base" hangingPunct="0">
        <a:lnSpc>
          <a:spcPct val="93000"/>
        </a:lnSpc>
        <a:spcBef>
          <a:spcPct val="0"/>
        </a:spcBef>
        <a:spcAft>
          <a:spcPts val="2013"/>
        </a:spcAft>
        <a:buClr>
          <a:srgbClr val="000000"/>
        </a:buClr>
        <a:buSzPct val="100000"/>
        <a:buFont typeface="Times New Roman" charset="0"/>
        <a:defRPr sz="3400" i="1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lnSpc>
          <a:spcPct val="93000"/>
        </a:lnSpc>
        <a:spcBef>
          <a:spcPct val="0"/>
        </a:spcBef>
        <a:spcAft>
          <a:spcPts val="1613"/>
        </a:spcAft>
        <a:buClr>
          <a:srgbClr val="000000"/>
        </a:buClr>
        <a:buSzPct val="100000"/>
        <a:buFont typeface="Times New Roman" charset="0"/>
        <a:defRPr sz="2600" i="1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charset="0"/>
        <a:defRPr sz="2300" i="1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813"/>
        </a:spcAft>
        <a:buClr>
          <a:srgbClr val="000000"/>
        </a:buClr>
        <a:buSzPct val="100000"/>
        <a:buFont typeface="Times New Roman" charset="0"/>
        <a:defRPr sz="2000" i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708400"/>
            <a:ext cx="11850688" cy="232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FA926AD2-D67B-E04E-BF9D-5B4C5D9F8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5AB99F3E-9034-EC4C-AB9F-1C4B53344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6C080CF3-D0AE-524D-A0B6-6695C259E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7E25456-F0F1-4445-A779-BF3123C55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jpe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enix.bnl.gov/~purschke/rcdaq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323453" y="0"/>
            <a:ext cx="12573000" cy="225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ctr" eaLnBrk="1" hangingPunct="1">
              <a:buClrTx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 RCDAC Data Acquisition System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870053" y="2564215"/>
            <a:ext cx="3034506" cy="85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3200" dirty="0">
                <a:solidFill>
                  <a:srgbClr val="606060"/>
                </a:solidFill>
                <a:latin typeface="Arial Narrow" charset="0"/>
              </a:rPr>
              <a:t>Martin L. Purschke</a:t>
            </a:r>
          </a:p>
          <a:p>
            <a:pPr eaLnBrk="1" hangingPunct="1">
              <a:buClrTx/>
              <a:buFontTx/>
              <a:buNone/>
              <a:defRPr/>
            </a:pPr>
            <a:endParaRPr lang="en-US" sz="32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buClrTx/>
              <a:buFontTx/>
              <a:buNone/>
              <a:defRPr/>
            </a:pPr>
            <a:endParaRPr lang="en-US" sz="3200" dirty="0">
              <a:solidFill>
                <a:srgbClr val="606060"/>
              </a:solidFill>
              <a:latin typeface="Arial Narrow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1EC35-EB1D-1FA9-5C4B-D23E828B7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206" y="5478019"/>
            <a:ext cx="4572000" cy="1268784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E97865D6-CAB6-9342-3208-DC926D938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5" y="3698132"/>
            <a:ext cx="12262247" cy="185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DAQ manager of </a:t>
            </a:r>
            <a:r>
              <a:rPr lang="en-US" sz="24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endParaRPr lang="en-US" sz="2400" dirty="0">
              <a:solidFill>
                <a:srgbClr val="606060"/>
              </a:solidFill>
              <a:latin typeface="Arial Narrow" charset="0"/>
            </a:endParaRP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Previous DAQ/Electronics WG co-convener for what is now </a:t>
            </a:r>
            <a:r>
              <a:rPr lang="en-US" sz="2400" dirty="0" err="1">
                <a:solidFill>
                  <a:srgbClr val="606060"/>
                </a:solidFill>
                <a:latin typeface="Arial Narrow" charset="0"/>
              </a:rPr>
              <a:t>ePIC</a:t>
            </a:r>
            <a:endParaRPr lang="en-US" sz="2400" dirty="0">
              <a:solidFill>
                <a:srgbClr val="606060"/>
              </a:solidFill>
              <a:latin typeface="Arial Narrow" charset="0"/>
            </a:endParaRP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I have been a DAQ (and notably, a calorimeter) guy since my early days at CERN</a:t>
            </a:r>
          </a:p>
        </p:txBody>
      </p:sp>
      <p:pic>
        <p:nvPicPr>
          <p:cNvPr id="12" name="Picture 11" descr="A wood grained surface with writing on it&#10;&#10;Description automatically generated">
            <a:extLst>
              <a:ext uri="{FF2B5EF4-FFF2-40B4-BE49-F238E27FC236}">
                <a16:creationId xmlns:a16="http://schemas.microsoft.com/office/drawing/2014/main" id="{8D70DE5A-7C1F-64B8-EC70-159CAD155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50" t="18392" r="19527" b="21870"/>
          <a:stretch/>
        </p:blipFill>
        <p:spPr>
          <a:xfrm>
            <a:off x="1472406" y="7112369"/>
            <a:ext cx="4007247" cy="2552993"/>
          </a:xfrm>
          <a:prstGeom prst="rect">
            <a:avLst/>
          </a:prstGeom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0EA93738-AE52-3E61-BBC4-9EF452988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1506" y="7754473"/>
            <a:ext cx="5105399" cy="126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The new </a:t>
            </a:r>
            <a:r>
              <a:rPr lang="en-US" sz="2400" dirty="0" err="1">
                <a:solidFill>
                  <a:srgbClr val="606060"/>
                </a:solidFill>
                <a:latin typeface="Arial Narrow" charset="0"/>
              </a:rPr>
              <a:t>ePIC</a:t>
            </a:r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 logo now immortalized at the F&amp;A Grog House, </a:t>
            </a:r>
            <a:br>
              <a:rPr lang="en-US" sz="2400" dirty="0">
                <a:solidFill>
                  <a:srgbClr val="606060"/>
                </a:solidFill>
                <a:latin typeface="Arial Narrow" charset="0"/>
              </a:rPr>
            </a:br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117 East 3rd St, Bethlehem, PA 18015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 Script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10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05606" y="2437606"/>
            <a:ext cx="4038600" cy="4876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25 positions in y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       move the Y motor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50 positions in x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	move the x motor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	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next x</a:t>
            </a: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next y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7606" y="913606"/>
            <a:ext cx="7761591" cy="7848302"/>
          </a:xfrm>
          <a:prstGeom prst="rect">
            <a:avLst/>
          </a:prstGeom>
          <a:solidFill>
            <a:srgbClr val="F9FFD7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#! /bin/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sh</a:t>
            </a:r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STARTPOSX=0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STARTPOSY=9900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INCREMENTX=200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INCREMENTY=-200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CURRENTPOSY=$STARTPOSY</a:t>
            </a:r>
          </a:p>
          <a:p>
            <a:endParaRPr lang="en-US" sz="1800" b="1" dirty="0">
              <a:solidFill>
                <a:srgbClr val="800000"/>
              </a:solidFill>
              <a:latin typeface="Courier New"/>
              <a:cs typeface="Courier New"/>
            </a:endParaRP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for posy in $(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seq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25) ; do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quickmove.sh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$CURRENTPOSY 2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sleep 5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CURRENTPOSY=$(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expr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$CURRENTPOSY + $INCREMENTY)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CURRENTPOSX=$STARTPOSX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for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posx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in $(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seq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50) ; do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echo "moving to $CURRENTPOSX"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quickmove.sh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$CURRENTPOSX 1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sleep 5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</a:t>
            </a:r>
            <a:endParaRPr lang="en-US" sz="1800" b="1" dirty="0">
              <a:solidFill>
                <a:srgbClr val="80000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800000"/>
                </a:solidFill>
                <a:latin typeface="Courier New"/>
                <a:cs typeface="Courier New"/>
              </a:rPr>
              <a:t>   	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	   CURRENTPOSX=$(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expr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$CURRENTPOSX + $INCREMENTX)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done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done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386806" y="3580606"/>
            <a:ext cx="2590800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3072606" y="4190206"/>
            <a:ext cx="2438400" cy="3048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844006" y="5409406"/>
            <a:ext cx="2590800" cy="76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3225006" y="6247606"/>
            <a:ext cx="2514600" cy="1524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1853406" y="8000206"/>
            <a:ext cx="3581400" cy="2286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1320006" y="8457406"/>
            <a:ext cx="3657600" cy="76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/>
          <p:nvPr/>
        </p:nvGrpSpPr>
        <p:grpSpPr>
          <a:xfrm>
            <a:off x="405606" y="1066006"/>
            <a:ext cx="12344400" cy="6630115"/>
            <a:chOff x="405606" y="1218406"/>
            <a:chExt cx="12344400" cy="6630115"/>
          </a:xfrm>
        </p:grpSpPr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8101806" y="1218406"/>
              <a:ext cx="4419600" cy="914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</p:spPr>
          <p:txBody>
            <a:bodyPr lIns="50760" tIns="50760" rIns="50760" bIns="50760"/>
            <a:lstStyle>
              <a:lvl1pPr marL="342900" indent="-338138"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marL="0" indent="4763" eaLnBrk="1" hangingPunct="1">
                <a:spcBef>
                  <a:spcPts val="1963"/>
                </a:spcBef>
                <a:buClrTx/>
                <a:buFontTx/>
                <a:buNone/>
                <a:tabLst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/>
              </a:pPr>
              <a:r>
                <a:rPr lang="en-US" sz="2400" dirty="0">
                  <a:solidFill>
                    <a:srgbClr val="606060"/>
                  </a:solidFill>
                  <a:latin typeface="Arial Narrow" charset="0"/>
                </a:rPr>
                <a:t>The DAQ operation becomes an integral part of your shell environment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05606" y="2590006"/>
              <a:ext cx="12344400" cy="5258515"/>
              <a:chOff x="405606" y="2590006"/>
              <a:chExt cx="12344400" cy="5258515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05606" y="2590006"/>
                <a:ext cx="5257800" cy="4876800"/>
                <a:chOff x="405606" y="2590006"/>
                <a:chExt cx="5257800" cy="4876800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2996406" y="2894806"/>
                  <a:ext cx="2667000" cy="4495800"/>
                  <a:chOff x="2844006" y="2894806"/>
                  <a:chExt cx="2667000" cy="4495800"/>
                </a:xfrm>
              </p:grpSpPr>
              <p:cxnSp>
                <p:nvCxnSpPr>
                  <p:cNvPr id="4" name="Straight Arrow Connector 3"/>
                  <p:cNvCxnSpPr/>
                  <p:nvPr/>
                </p:nvCxnSpPr>
                <p:spPr bwMode="auto">
                  <a:xfrm>
                    <a:off x="4215606" y="2894806"/>
                    <a:ext cx="685800" cy="304800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1" name="Straight Arrow Connector 20"/>
                  <p:cNvCxnSpPr/>
                  <p:nvPr/>
                </p:nvCxnSpPr>
                <p:spPr bwMode="auto">
                  <a:xfrm>
                    <a:off x="2844006" y="7314406"/>
                    <a:ext cx="2667000" cy="76200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20" name="Content Placeholder 2"/>
                <p:cNvSpPr txBox="1">
                  <a:spLocks/>
                </p:cNvSpPr>
                <p:nvPr/>
              </p:nvSpPr>
              <p:spPr>
                <a:xfrm>
                  <a:off x="405606" y="2590006"/>
                  <a:ext cx="4038600" cy="4876800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marL="342900" indent="-3429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Automatic end after 4000 events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      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	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		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		start the DAQ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</p:txBody>
            </p:sp>
          </p:grpSp>
          <p:sp>
            <p:nvSpPr>
              <p:cNvPr id="22" name="Rectangle 21"/>
              <p:cNvSpPr/>
              <p:nvPr/>
            </p:nvSpPr>
            <p:spPr>
              <a:xfrm>
                <a:off x="4988415" y="3047206"/>
                <a:ext cx="7761591" cy="4801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rcdaq_client</a:t>
                </a:r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daq_set_maxevents</a:t>
                </a:r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4000</a:t>
                </a: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00009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000090"/>
                  </a:solidFill>
                  <a:latin typeface="Courier New"/>
                  <a:cs typeface="Courier New"/>
                </a:endParaRPr>
              </a:p>
              <a:p>
                <a:r>
                  <a:rPr lang="en-US" sz="1800" b="1" dirty="0">
                    <a:solidFill>
                      <a:srgbClr val="000090"/>
                    </a:solidFill>
                    <a:latin typeface="Courier New"/>
                    <a:cs typeface="Courier New"/>
                  </a:rPr>
                  <a:t>   	</a:t>
                </a:r>
              </a:p>
              <a:p>
                <a:r>
                  <a:rPr lang="en-US" sz="1800" b="1" dirty="0">
                    <a:solidFill>
                      <a:srgbClr val="000090"/>
                    </a:solidFill>
                    <a:latin typeface="Courier New"/>
                    <a:cs typeface="Courier New"/>
                  </a:rPr>
                  <a:t>     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rcdaq_client</a:t>
                </a:r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daq_begin</a:t>
                </a:r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  	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wait_for_run_end.sh</a:t>
                </a:r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9267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58006" y="431006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 RCDAQ client-server concept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481" y="5618956"/>
            <a:ext cx="771525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144" y="5852319"/>
            <a:ext cx="749300" cy="115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994" y="5874543"/>
            <a:ext cx="93345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066506" y="4409281"/>
            <a:ext cx="4033838" cy="1430338"/>
          </a:xfrm>
          <a:prstGeom prst="rect">
            <a:avLst/>
          </a:prstGeom>
          <a:solidFill>
            <a:srgbClr val="99CCFF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RCDAQ server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358606" y="5536406"/>
            <a:ext cx="3057523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500" b="1" dirty="0"/>
              <a:t>PCIe                     Network                 USB 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7898606" y="6747669"/>
            <a:ext cx="965200" cy="914400"/>
          </a:xfrm>
          <a:prstGeom prst="rect">
            <a:avLst/>
          </a:prstGeom>
          <a:solidFill>
            <a:srgbClr val="355E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FFFF00"/>
                </a:solidFill>
              </a:rPr>
              <a:t>Hardware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6679406" y="6747669"/>
            <a:ext cx="965200" cy="914400"/>
          </a:xfrm>
          <a:prstGeom prst="rect">
            <a:avLst/>
          </a:prstGeom>
          <a:solidFill>
            <a:srgbClr val="355E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FFFF00"/>
                </a:solidFill>
              </a:rPr>
              <a:t>Hardware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231606" y="6857206"/>
            <a:ext cx="965200" cy="914400"/>
          </a:xfrm>
          <a:prstGeom prst="rect">
            <a:avLst/>
          </a:prstGeom>
          <a:solidFill>
            <a:srgbClr val="355E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FFFF00"/>
                </a:solidFill>
              </a:rPr>
              <a:t>Hardware</a:t>
            </a:r>
          </a:p>
        </p:txBody>
      </p:sp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8131969" y="2567781"/>
            <a:ext cx="2170112" cy="1089025"/>
            <a:chOff x="3541" y="934"/>
            <a:chExt cx="1367" cy="686"/>
          </a:xfrm>
        </p:grpSpPr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3541" y="934"/>
              <a:ext cx="1367" cy="686"/>
            </a:xfrm>
            <a:prstGeom prst="rect">
              <a:avLst/>
            </a:prstGeom>
            <a:solidFill>
              <a:srgbClr val="EB613D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RCDAQ Client</a:t>
              </a: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3811" y="1289"/>
              <a:ext cx="841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buClrTx/>
                <a:buFontTx/>
                <a:buNone/>
              </a:pPr>
              <a:endParaRPr lang="en-US" sz="1500" b="1"/>
            </a:p>
            <a:p>
              <a:pPr>
                <a:buClrTx/>
                <a:buFontTx/>
                <a:buNone/>
              </a:pPr>
              <a:r>
                <a:rPr lang="en-US" sz="1500" b="1"/>
                <a:t>Command line</a:t>
              </a:r>
            </a:p>
          </p:txBody>
        </p:sp>
      </p:grp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406" y="3360407"/>
            <a:ext cx="1800225" cy="170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9284494" y="3467894"/>
            <a:ext cx="2170112" cy="1089025"/>
            <a:chOff x="4267" y="1501"/>
            <a:chExt cx="1367" cy="686"/>
          </a:xfrm>
        </p:grpSpPr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4267" y="1501"/>
              <a:ext cx="1367" cy="686"/>
            </a:xfrm>
            <a:prstGeom prst="rect">
              <a:avLst/>
            </a:prstGeom>
            <a:solidFill>
              <a:srgbClr val="EB613D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RCDAQ Client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4537" y="1855"/>
              <a:ext cx="841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buClrTx/>
                <a:buFontTx/>
                <a:buNone/>
              </a:pPr>
              <a:endParaRPr lang="en-US" sz="1500" b="1" dirty="0"/>
            </a:p>
            <a:p>
              <a:pPr>
                <a:buClrTx/>
                <a:buFontTx/>
                <a:buNone/>
              </a:pPr>
              <a:r>
                <a:rPr lang="en-US" sz="1500" b="1" dirty="0"/>
                <a:t>Command line</a:t>
              </a:r>
            </a:p>
          </p:txBody>
        </p:sp>
      </p:grp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5809456" y="2531269"/>
            <a:ext cx="2178050" cy="1096962"/>
          </a:xfrm>
          <a:prstGeom prst="rect">
            <a:avLst/>
          </a:prstGeom>
          <a:solidFill>
            <a:srgbClr val="EB613D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RCDAQ Client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6561931" y="3094831"/>
            <a:ext cx="13430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endParaRPr lang="en-US" sz="1500" b="1" dirty="0"/>
          </a:p>
          <a:p>
            <a:pPr>
              <a:buClrTx/>
              <a:buFontTx/>
              <a:buNone/>
            </a:pPr>
            <a:r>
              <a:rPr lang="en-US" sz="1500" b="1" dirty="0"/>
              <a:t>scripts</a:t>
            </a:r>
          </a:p>
        </p:txBody>
      </p:sp>
      <p:pic>
        <p:nvPicPr>
          <p:cNvPr id="24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06" y="2210974"/>
            <a:ext cx="1798638" cy="170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" name="Line 21"/>
          <p:cNvSpPr>
            <a:spLocks noChangeShapeType="1"/>
          </p:cNvSpPr>
          <p:nvPr/>
        </p:nvSpPr>
        <p:spPr bwMode="auto">
          <a:xfrm>
            <a:off x="6807994" y="3628231"/>
            <a:ext cx="1587" cy="781050"/>
          </a:xfrm>
          <a:prstGeom prst="line">
            <a:avLst/>
          </a:prstGeom>
          <a:noFill/>
          <a:ln w="36720" cap="sq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 flipH="1">
            <a:off x="7165181" y="3628231"/>
            <a:ext cx="1198563" cy="781050"/>
          </a:xfrm>
          <a:prstGeom prst="line">
            <a:avLst/>
          </a:prstGeom>
          <a:noFill/>
          <a:ln w="36720" cap="sq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>
            <a:off x="5453856" y="3579019"/>
            <a:ext cx="896938" cy="831850"/>
          </a:xfrm>
          <a:prstGeom prst="line">
            <a:avLst/>
          </a:prstGeom>
          <a:noFill/>
          <a:ln w="36720" cap="sq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7806531" y="3844131"/>
            <a:ext cx="1530350" cy="565150"/>
          </a:xfrm>
          <a:prstGeom prst="line">
            <a:avLst/>
          </a:prstGeom>
          <a:noFill/>
          <a:ln w="36720" cap="sq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>
            <a:off x="4791869" y="4060031"/>
            <a:ext cx="1009650" cy="349250"/>
          </a:xfrm>
          <a:prstGeom prst="line">
            <a:avLst/>
          </a:prstGeom>
          <a:noFill/>
          <a:ln w="36720" cap="sq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6661944" y="3596481"/>
            <a:ext cx="1196975" cy="69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1800" b="1" dirty="0">
                <a:solidFill>
                  <a:srgbClr val="0000FF"/>
                </a:solidFill>
                <a:latin typeface="Arial Narrow" charset="0"/>
              </a:rPr>
              <a:t>RPC Protocol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5269" y="5382960"/>
            <a:ext cx="4648199" cy="138499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This allows an arbitrary number of processes to interact with RCDAQ concurrently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E0B096-E733-A5B4-C350-925884C56AE7}"/>
              </a:ext>
            </a:extLst>
          </p:cNvPr>
          <p:cNvSpPr/>
          <p:nvPr/>
        </p:nvSpPr>
        <p:spPr>
          <a:xfrm>
            <a:off x="3148807" y="7823858"/>
            <a:ext cx="8729662" cy="163121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These are the 3 fundamental ways for data to get into a PC –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PCIExpress</a:t>
            </a: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Network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USB </a:t>
            </a:r>
            <a:endParaRPr lang="en-US" sz="2800" dirty="0">
              <a:solidFill>
                <a:schemeClr val="tx1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53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Some workhorse devices implemented in RCDAQ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4063" y="7935265"/>
            <a:ext cx="11310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There are </a:t>
            </a:r>
            <a:r>
              <a:rPr lang="en-US" sz="2800" i="1" dirty="0">
                <a:solidFill>
                  <a:schemeClr val="tx1"/>
                </a:solidFill>
                <a:latin typeface="Arial Narrow" charset="0"/>
              </a:rPr>
              <a:t>many</a:t>
            </a: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 more not shown (all told, there are plugins for about 60)</a:t>
            </a:r>
          </a:p>
          <a:p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Many devices that you can often find in your institute already, or in the CAEN catalog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12</a:t>
            </a:fld>
            <a:endParaRPr lang="en-US" dirty="0"/>
          </a:p>
        </p:txBody>
      </p:sp>
      <p:pic>
        <p:nvPicPr>
          <p:cNvPr id="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94" y="2805906"/>
            <a:ext cx="771525" cy="115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981" y="3004343"/>
            <a:ext cx="74930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786606" y="2261393"/>
            <a:ext cx="10591792" cy="730250"/>
          </a:xfrm>
          <a:prstGeom prst="rect">
            <a:avLst/>
          </a:prstGeom>
          <a:solidFill>
            <a:srgbClr val="99CCFF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RCDAQ</a:t>
            </a:r>
          </a:p>
        </p:txBody>
      </p:sp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1034059" y="7162006"/>
            <a:ext cx="2362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solidFill>
                  <a:schemeClr val="tx1"/>
                </a:solidFill>
                <a:latin typeface="Arial Narrow" charset="0"/>
              </a:rPr>
              <a:t>FELIX Card</a:t>
            </a:r>
          </a:p>
        </p:txBody>
      </p:sp>
      <p:pic>
        <p:nvPicPr>
          <p:cNvPr id="5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027" y="3974306"/>
            <a:ext cx="2542490" cy="1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14" y="5461793"/>
            <a:ext cx="257029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" name="Text Box 15"/>
          <p:cNvSpPr txBox="1">
            <a:spLocks noChangeArrowheads="1"/>
          </p:cNvSpPr>
          <p:nvPr/>
        </p:nvSpPr>
        <p:spPr bwMode="auto">
          <a:xfrm>
            <a:off x="9189114" y="6704806"/>
            <a:ext cx="2362200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DRS4 </a:t>
            </a:r>
            <a:r>
              <a:rPr lang="en-GB" sz="2000" b="1" dirty="0" err="1">
                <a:latin typeface="Arial Narrow" charset="0"/>
              </a:rPr>
              <a:t>Eval</a:t>
            </a:r>
            <a:r>
              <a:rPr lang="en-GB" sz="2000" b="1" dirty="0">
                <a:latin typeface="Arial Narrow" charset="0"/>
              </a:rPr>
              <a:t> board</a:t>
            </a:r>
          </a:p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“USB Oscilloscope”</a:t>
            </a:r>
          </a:p>
        </p:txBody>
      </p:sp>
      <p:pic>
        <p:nvPicPr>
          <p:cNvPr id="53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14989" r="25032"/>
          <a:stretch>
            <a:fillRect/>
          </a:stretch>
        </p:blipFill>
        <p:spPr bwMode="auto">
          <a:xfrm>
            <a:off x="5469731" y="3907630"/>
            <a:ext cx="3241675" cy="205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0013" t="14989" r="250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4" name="Text Box 17"/>
          <p:cNvSpPr txBox="1">
            <a:spLocks noChangeArrowheads="1"/>
          </p:cNvSpPr>
          <p:nvPr/>
        </p:nvSpPr>
        <p:spPr bwMode="auto">
          <a:xfrm>
            <a:off x="5480844" y="6047580"/>
            <a:ext cx="2011362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The CERN RD51 SRS System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8"/>
          <a:srcRect l="33341" r="31994"/>
          <a:stretch/>
        </p:blipFill>
        <p:spPr>
          <a:xfrm>
            <a:off x="3536918" y="3556793"/>
            <a:ext cx="1135888" cy="3276600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 bwMode="auto">
          <a:xfrm flipV="1">
            <a:off x="4139406" y="3023393"/>
            <a:ext cx="0" cy="76200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7" name="Rectangle 56"/>
          <p:cNvSpPr/>
          <p:nvPr/>
        </p:nvSpPr>
        <p:spPr>
          <a:xfrm>
            <a:off x="4155739" y="3175793"/>
            <a:ext cx="74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PCIe</a:t>
            </a:r>
            <a:endParaRPr lang="en-US" sz="2400" dirty="0"/>
          </a:p>
        </p:txBody>
      </p:sp>
      <p:sp>
        <p:nvSpPr>
          <p:cNvPr id="58" name="Text Box 17"/>
          <p:cNvSpPr txBox="1">
            <a:spLocks noChangeArrowheads="1"/>
          </p:cNvSpPr>
          <p:nvPr/>
        </p:nvSpPr>
        <p:spPr bwMode="auto">
          <a:xfrm>
            <a:off x="3194844" y="6909593"/>
            <a:ext cx="2011362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The CAEN V1742 waveform digitizer</a:t>
            </a:r>
          </a:p>
        </p:txBody>
      </p:sp>
      <p:cxnSp>
        <p:nvCxnSpPr>
          <p:cNvPr id="60" name="Straight Connector 59"/>
          <p:cNvCxnSpPr/>
          <p:nvPr/>
        </p:nvCxnSpPr>
        <p:spPr bwMode="auto">
          <a:xfrm flipV="1">
            <a:off x="1701006" y="3023393"/>
            <a:ext cx="0" cy="76200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1" name="Rectangle 60"/>
          <p:cNvSpPr/>
          <p:nvPr/>
        </p:nvSpPr>
        <p:spPr>
          <a:xfrm>
            <a:off x="1717339" y="3175793"/>
            <a:ext cx="74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PCIe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722EA-E9D1-4A00-CDAA-69ECD279CC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02510" y="4530785"/>
            <a:ext cx="3391517" cy="187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0903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58006" y="431006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Example: reading out a DRS4 Eval board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53206" y="2577306"/>
            <a:ext cx="12573000" cy="3670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load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librcdaqplugin_drs.so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device_drs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-- 1 1001 0x21 -150 negative 140 3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daq_open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daq_begin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 # wait a while…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daq_end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606060"/>
              </a:solidFill>
              <a:latin typeface="Courier"/>
              <a:cs typeface="Courier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3206" y="7390606"/>
            <a:ext cx="122301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You see, each interaction is a separate shell command.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13</a:t>
            </a:fld>
            <a:endParaRPr lang="en-US" dirty="0"/>
          </a:p>
        </p:txBody>
      </p: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319" y="159525"/>
            <a:ext cx="2110522" cy="126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206" y="1415237"/>
            <a:ext cx="2133600" cy="94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22255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Meta Data Capturing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05606" y="2132806"/>
            <a:ext cx="12395994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In the “real” experiment that’s running for a few years (think 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</a:rPr>
              <a:t>sPHENIX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, ATLAS, what have you) you are embedded in an environment that supports all sorts of record keeping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At a test beam or you in your lab needs a different kind of “record keeping support”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What was the temperature? Was the light on? What was the HV? What was the position of that X-Y positioning table?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We capture this information in the raw data file itself and </a:t>
            </a:r>
            <a:r>
              <a:rPr lang="en-US" sz="2800" b="1" dirty="0">
                <a:solidFill>
                  <a:srgbClr val="000000"/>
                </a:solidFill>
                <a:latin typeface="Arial Narrow" charset="0"/>
              </a:rPr>
              <a:t>the data cannot get lost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 often add a webcam picture to the data so we have a visual confirmation that the detector is in the right place, or something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 picture captures everything…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Let me show you how we always capture the RCDAQ setup itself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28729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685800" y="4418806"/>
            <a:ext cx="11149806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Reading different things with different Event Types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58006" y="2056606"/>
            <a:ext cx="122301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You would think of the DAQ as “reading out your detector”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Very often, it is necessary to read out different things at different times.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Let’s go to the CERN-SPS (or the Fermilab Test Beam facility) for an example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One needs to read out “meta-info” about each spill for spill-by-spill corrections</a:t>
            </a: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10095706" y="8019256"/>
            <a:ext cx="579438" cy="36195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 marL="742950" indent="-28575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 marL="11430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 marL="16002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 marL="20574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fld id="{41FA9752-ECAF-564C-9404-19D8FD692C88}" type="slidenum">
              <a:rPr lang="en-GB" smtClean="0"/>
              <a:pPr/>
              <a:t>15</a:t>
            </a:fld>
            <a:endParaRPr lang="en-GB"/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3853656" y="5882481"/>
            <a:ext cx="4673600" cy="2390775"/>
            <a:chOff x="1252" y="2638"/>
            <a:chExt cx="2944" cy="1506"/>
          </a:xfrm>
        </p:grpSpPr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236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240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245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249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2565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2611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265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2702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2745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>
              <a:off x="2791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2836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>
              <a:off x="2904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>
              <a:off x="2950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>
              <a:off x="2995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306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310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>
              <a:off x="3154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>
              <a:off x="3199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326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9"/>
            <p:cNvSpPr>
              <a:spLocks noChangeShapeType="1"/>
            </p:cNvSpPr>
            <p:nvPr/>
          </p:nvSpPr>
          <p:spPr bwMode="auto">
            <a:xfrm>
              <a:off x="3312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0"/>
            <p:cNvSpPr>
              <a:spLocks noChangeShapeType="1"/>
            </p:cNvSpPr>
            <p:nvPr/>
          </p:nvSpPr>
          <p:spPr bwMode="auto">
            <a:xfrm>
              <a:off x="335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>
              <a:off x="340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>
              <a:off x="344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3"/>
            <p:cNvSpPr>
              <a:spLocks noChangeShapeType="1"/>
            </p:cNvSpPr>
            <p:nvPr/>
          </p:nvSpPr>
          <p:spPr bwMode="auto">
            <a:xfrm>
              <a:off x="3494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4"/>
            <p:cNvSpPr>
              <a:spLocks noChangeShapeType="1"/>
            </p:cNvSpPr>
            <p:nvPr/>
          </p:nvSpPr>
          <p:spPr bwMode="auto">
            <a:xfrm>
              <a:off x="3539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35"/>
            <p:cNvSpPr>
              <a:spLocks noChangeShapeType="1"/>
            </p:cNvSpPr>
            <p:nvPr/>
          </p:nvSpPr>
          <p:spPr bwMode="auto">
            <a:xfrm>
              <a:off x="360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36"/>
            <p:cNvSpPr>
              <a:spLocks noChangeShapeType="1"/>
            </p:cNvSpPr>
            <p:nvPr/>
          </p:nvSpPr>
          <p:spPr bwMode="auto">
            <a:xfrm>
              <a:off x="365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37"/>
            <p:cNvSpPr txBox="1">
              <a:spLocks noChangeArrowheads="1"/>
            </p:cNvSpPr>
            <p:nvPr/>
          </p:nvSpPr>
          <p:spPr bwMode="auto">
            <a:xfrm>
              <a:off x="2319" y="3165"/>
              <a:ext cx="1395" cy="979"/>
            </a:xfrm>
            <a:prstGeom prst="rect">
              <a:avLst/>
            </a:prstGeom>
            <a:noFill/>
            <a:ln w="36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08360" tIns="63360" rIns="108360" bIns="6336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Data Events</a:t>
              </a: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Read your detector channels, ADCs, TDCs...</a:t>
              </a:r>
            </a:p>
          </p:txBody>
        </p:sp>
        <p:sp>
          <p:nvSpPr>
            <p:cNvPr id="42" name="Line 38"/>
            <p:cNvSpPr>
              <a:spLocks noChangeShapeType="1"/>
            </p:cNvSpPr>
            <p:nvPr/>
          </p:nvSpPr>
          <p:spPr bwMode="auto">
            <a:xfrm>
              <a:off x="1252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39"/>
            <p:cNvSpPr>
              <a:spLocks noChangeShapeType="1"/>
            </p:cNvSpPr>
            <p:nvPr/>
          </p:nvSpPr>
          <p:spPr bwMode="auto">
            <a:xfrm>
              <a:off x="1479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0"/>
            <p:cNvSpPr>
              <a:spLocks noChangeShapeType="1"/>
            </p:cNvSpPr>
            <p:nvPr/>
          </p:nvSpPr>
          <p:spPr bwMode="auto">
            <a:xfrm>
              <a:off x="172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1"/>
            <p:cNvSpPr>
              <a:spLocks noChangeShapeType="1"/>
            </p:cNvSpPr>
            <p:nvPr/>
          </p:nvSpPr>
          <p:spPr bwMode="auto">
            <a:xfrm>
              <a:off x="1864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42"/>
            <p:cNvSpPr>
              <a:spLocks noChangeShapeType="1"/>
            </p:cNvSpPr>
            <p:nvPr/>
          </p:nvSpPr>
          <p:spPr bwMode="auto">
            <a:xfrm>
              <a:off x="1955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43"/>
            <p:cNvSpPr>
              <a:spLocks noChangeShapeType="1"/>
            </p:cNvSpPr>
            <p:nvPr/>
          </p:nvSpPr>
          <p:spPr bwMode="auto">
            <a:xfrm>
              <a:off x="2091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44"/>
            <p:cNvSpPr>
              <a:spLocks noChangeShapeType="1"/>
            </p:cNvSpPr>
            <p:nvPr/>
          </p:nvSpPr>
          <p:spPr bwMode="auto">
            <a:xfrm>
              <a:off x="3970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45"/>
            <p:cNvSpPr>
              <a:spLocks noChangeShapeType="1"/>
            </p:cNvSpPr>
            <p:nvPr/>
          </p:nvSpPr>
          <p:spPr bwMode="auto">
            <a:xfrm>
              <a:off x="419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46"/>
          <p:cNvGrpSpPr>
            <a:grpSpLocks/>
          </p:cNvGrpSpPr>
          <p:nvPr/>
        </p:nvGrpSpPr>
        <p:grpSpPr bwMode="auto">
          <a:xfrm>
            <a:off x="2631281" y="5880894"/>
            <a:ext cx="2803525" cy="2152650"/>
            <a:chOff x="482" y="2637"/>
            <a:chExt cx="1766" cy="1356"/>
          </a:xfrm>
        </p:grpSpPr>
        <p:sp>
          <p:nvSpPr>
            <p:cNvPr id="51" name="Line 47"/>
            <p:cNvSpPr>
              <a:spLocks noChangeShapeType="1"/>
            </p:cNvSpPr>
            <p:nvPr/>
          </p:nvSpPr>
          <p:spPr bwMode="auto">
            <a:xfrm>
              <a:off x="2246" y="2637"/>
              <a:ext cx="0" cy="427"/>
            </a:xfrm>
            <a:prstGeom prst="line">
              <a:avLst/>
            </a:prstGeom>
            <a:noFill/>
            <a:ln w="54720" cap="sq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 Box 48"/>
            <p:cNvSpPr txBox="1">
              <a:spLocks noChangeArrowheads="1"/>
            </p:cNvSpPr>
            <p:nvPr/>
          </p:nvSpPr>
          <p:spPr bwMode="auto">
            <a:xfrm>
              <a:off x="482" y="3165"/>
              <a:ext cx="1570" cy="828"/>
            </a:xfrm>
            <a:prstGeom prst="rect">
              <a:avLst/>
            </a:prstGeom>
            <a:noFill/>
            <a:ln w="36720" cap="sq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08360" tIns="63360" rIns="108360" bIns="6336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Spill-On event</a:t>
              </a: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Read and clear </a:t>
              </a:r>
              <a:r>
                <a:rPr lang="en-GB" sz="2000" b="1" dirty="0" err="1">
                  <a:latin typeface="Arial Narrow" charset="0"/>
                </a:rPr>
                <a:t>scalers</a:t>
              </a:r>
              <a:endParaRPr lang="en-GB" sz="2000" b="1" dirty="0">
                <a:latin typeface="Arial Narrow" charset="0"/>
              </a:endParaRP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Flush buffers</a:t>
              </a:r>
            </a:p>
          </p:txBody>
        </p:sp>
        <p:sp>
          <p:nvSpPr>
            <p:cNvPr id="53" name="Line 49"/>
            <p:cNvSpPr>
              <a:spLocks noChangeShapeType="1"/>
            </p:cNvSpPr>
            <p:nvPr/>
          </p:nvSpPr>
          <p:spPr bwMode="auto">
            <a:xfrm flipH="1">
              <a:off x="2011" y="3068"/>
              <a:ext cx="238" cy="109"/>
            </a:xfrm>
            <a:prstGeom prst="line">
              <a:avLst/>
            </a:prstGeom>
            <a:noFill/>
            <a:ln w="54720" cap="sq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50"/>
          <p:cNvGrpSpPr>
            <a:grpSpLocks/>
          </p:cNvGrpSpPr>
          <p:nvPr/>
        </p:nvGrpSpPr>
        <p:grpSpPr bwMode="auto">
          <a:xfrm>
            <a:off x="7849394" y="5882481"/>
            <a:ext cx="2924175" cy="2486025"/>
            <a:chOff x="3769" y="2638"/>
            <a:chExt cx="1842" cy="1566"/>
          </a:xfrm>
        </p:grpSpPr>
        <p:sp>
          <p:nvSpPr>
            <p:cNvPr id="55" name="Line 51"/>
            <p:cNvSpPr>
              <a:spLocks noChangeShapeType="1"/>
            </p:cNvSpPr>
            <p:nvPr/>
          </p:nvSpPr>
          <p:spPr bwMode="auto">
            <a:xfrm>
              <a:off x="3769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0047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 Box 52"/>
            <p:cNvSpPr txBox="1">
              <a:spLocks noChangeArrowheads="1"/>
            </p:cNvSpPr>
            <p:nvPr/>
          </p:nvSpPr>
          <p:spPr bwMode="auto">
            <a:xfrm>
              <a:off x="3952" y="3165"/>
              <a:ext cx="1659" cy="1039"/>
            </a:xfrm>
            <a:prstGeom prst="rect">
              <a:avLst/>
            </a:prstGeom>
            <a:noFill/>
            <a:ln w="36720" cap="sq">
              <a:solidFill>
                <a:srgbClr val="0047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08360" tIns="63360" rIns="108360" bIns="6336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Spill-Off event</a:t>
              </a: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Read and clear </a:t>
              </a:r>
              <a:r>
                <a:rPr lang="en-GB" sz="2000" b="1" dirty="0" err="1">
                  <a:latin typeface="Arial Narrow" charset="0"/>
                </a:rPr>
                <a:t>scalers</a:t>
              </a:r>
              <a:endParaRPr lang="en-GB" sz="2000" b="1" dirty="0">
                <a:latin typeface="Arial Narrow" charset="0"/>
              </a:endParaRP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(allows spill intensity-based corrections)</a:t>
              </a:r>
            </a:p>
          </p:txBody>
        </p:sp>
        <p:sp>
          <p:nvSpPr>
            <p:cNvPr id="57" name="Line 53"/>
            <p:cNvSpPr>
              <a:spLocks noChangeShapeType="1"/>
            </p:cNvSpPr>
            <p:nvPr/>
          </p:nvSpPr>
          <p:spPr bwMode="auto">
            <a:xfrm>
              <a:off x="3769" y="3069"/>
              <a:ext cx="121" cy="109"/>
            </a:xfrm>
            <a:prstGeom prst="line">
              <a:avLst/>
            </a:prstGeom>
            <a:noFill/>
            <a:ln w="54720" cap="sq">
              <a:solidFill>
                <a:srgbClr val="0047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" name="Group 59"/>
          <p:cNvGrpSpPr>
            <a:grpSpLocks/>
          </p:cNvGrpSpPr>
          <p:nvPr/>
        </p:nvGrpSpPr>
        <p:grpSpPr bwMode="auto">
          <a:xfrm>
            <a:off x="2194719" y="4342606"/>
            <a:ext cx="8697912" cy="1322387"/>
            <a:chOff x="207" y="1755"/>
            <a:chExt cx="5479" cy="833"/>
          </a:xfrm>
        </p:grpSpPr>
        <p:sp>
          <p:nvSpPr>
            <p:cNvPr id="64" name="Text Box 60"/>
            <p:cNvSpPr txBox="1">
              <a:spLocks noChangeArrowheads="1"/>
            </p:cNvSpPr>
            <p:nvPr/>
          </p:nvSpPr>
          <p:spPr bwMode="auto">
            <a:xfrm>
              <a:off x="432" y="2324"/>
              <a:ext cx="891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1600" b="1" dirty="0">
                  <a:latin typeface="Arial Narrow" charset="0"/>
                </a:rPr>
                <a:t>extraction</a:t>
              </a:r>
            </a:p>
          </p:txBody>
        </p:sp>
        <p:grpSp>
          <p:nvGrpSpPr>
            <p:cNvPr id="65" name="Group 61"/>
            <p:cNvGrpSpPr>
              <a:grpSpLocks/>
            </p:cNvGrpSpPr>
            <p:nvPr/>
          </p:nvGrpSpPr>
          <p:grpSpPr bwMode="auto">
            <a:xfrm>
              <a:off x="207" y="1755"/>
              <a:ext cx="5479" cy="568"/>
              <a:chOff x="207" y="1755"/>
              <a:chExt cx="5479" cy="568"/>
            </a:xfrm>
          </p:grpSpPr>
          <p:grpSp>
            <p:nvGrpSpPr>
              <p:cNvPr id="66" name="Group 62"/>
              <p:cNvGrpSpPr>
                <a:grpSpLocks/>
              </p:cNvGrpSpPr>
              <p:nvPr/>
            </p:nvGrpSpPr>
            <p:grpSpPr bwMode="auto">
              <a:xfrm>
                <a:off x="240" y="2007"/>
                <a:ext cx="551" cy="290"/>
                <a:chOff x="240" y="2007"/>
                <a:chExt cx="551" cy="290"/>
              </a:xfrm>
            </p:grpSpPr>
            <p:sp>
              <p:nvSpPr>
                <p:cNvPr id="106" name="Line 63"/>
                <p:cNvSpPr>
                  <a:spLocks noChangeShapeType="1"/>
                </p:cNvSpPr>
                <p:nvPr/>
              </p:nvSpPr>
              <p:spPr bwMode="auto">
                <a:xfrm>
                  <a:off x="240" y="2298"/>
                  <a:ext cx="240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Line 64"/>
                <p:cNvSpPr>
                  <a:spLocks noChangeShapeType="1"/>
                </p:cNvSpPr>
                <p:nvPr/>
              </p:nvSpPr>
              <p:spPr bwMode="auto">
                <a:xfrm>
                  <a:off x="539" y="2008"/>
                  <a:ext cx="179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474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720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7" name="Group 67"/>
              <p:cNvGrpSpPr>
                <a:grpSpLocks/>
              </p:cNvGrpSpPr>
              <p:nvPr/>
            </p:nvGrpSpPr>
            <p:grpSpPr bwMode="auto">
              <a:xfrm>
                <a:off x="791" y="2007"/>
                <a:ext cx="551" cy="290"/>
                <a:chOff x="791" y="2007"/>
                <a:chExt cx="551" cy="290"/>
              </a:xfrm>
            </p:grpSpPr>
            <p:sp>
              <p:nvSpPr>
                <p:cNvPr id="102" name="Line 68"/>
                <p:cNvSpPr>
                  <a:spLocks noChangeShapeType="1"/>
                </p:cNvSpPr>
                <p:nvPr/>
              </p:nvSpPr>
              <p:spPr bwMode="auto">
                <a:xfrm>
                  <a:off x="791" y="2298"/>
                  <a:ext cx="238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Line 69"/>
                <p:cNvSpPr>
                  <a:spLocks noChangeShapeType="1"/>
                </p:cNvSpPr>
                <p:nvPr/>
              </p:nvSpPr>
              <p:spPr bwMode="auto">
                <a:xfrm>
                  <a:off x="1091" y="2008"/>
                  <a:ext cx="179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1026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Line 71"/>
                <p:cNvSpPr>
                  <a:spLocks noChangeShapeType="1"/>
                </p:cNvSpPr>
                <p:nvPr/>
              </p:nvSpPr>
              <p:spPr bwMode="auto">
                <a:xfrm flipH="1" flipV="1">
                  <a:off x="1271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8" name="Group 72"/>
              <p:cNvGrpSpPr>
                <a:grpSpLocks/>
              </p:cNvGrpSpPr>
              <p:nvPr/>
            </p:nvGrpSpPr>
            <p:grpSpPr bwMode="auto">
              <a:xfrm>
                <a:off x="1343" y="2007"/>
                <a:ext cx="551" cy="290"/>
                <a:chOff x="1343" y="2007"/>
                <a:chExt cx="551" cy="290"/>
              </a:xfrm>
            </p:grpSpPr>
            <p:sp>
              <p:nvSpPr>
                <p:cNvPr id="98" name="Line 73"/>
                <p:cNvSpPr>
                  <a:spLocks noChangeShapeType="1"/>
                </p:cNvSpPr>
                <p:nvPr/>
              </p:nvSpPr>
              <p:spPr bwMode="auto">
                <a:xfrm>
                  <a:off x="1343" y="2298"/>
                  <a:ext cx="239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Line 74"/>
                <p:cNvSpPr>
                  <a:spLocks noChangeShapeType="1"/>
                </p:cNvSpPr>
                <p:nvPr/>
              </p:nvSpPr>
              <p:spPr bwMode="auto">
                <a:xfrm>
                  <a:off x="1643" y="2008"/>
                  <a:ext cx="178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1577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Line 76"/>
                <p:cNvSpPr>
                  <a:spLocks noChangeShapeType="1"/>
                </p:cNvSpPr>
                <p:nvPr/>
              </p:nvSpPr>
              <p:spPr bwMode="auto">
                <a:xfrm flipH="1" flipV="1">
                  <a:off x="1823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9" name="Group 77"/>
              <p:cNvGrpSpPr>
                <a:grpSpLocks/>
              </p:cNvGrpSpPr>
              <p:nvPr/>
            </p:nvGrpSpPr>
            <p:grpSpPr bwMode="auto">
              <a:xfrm>
                <a:off x="1895" y="2007"/>
                <a:ext cx="551" cy="290"/>
                <a:chOff x="1895" y="2007"/>
                <a:chExt cx="551" cy="290"/>
              </a:xfrm>
            </p:grpSpPr>
            <p:sp>
              <p:nvSpPr>
                <p:cNvPr id="94" name="Line 78"/>
                <p:cNvSpPr>
                  <a:spLocks noChangeShapeType="1"/>
                </p:cNvSpPr>
                <p:nvPr/>
              </p:nvSpPr>
              <p:spPr bwMode="auto">
                <a:xfrm>
                  <a:off x="1895" y="2298"/>
                  <a:ext cx="240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Line 79"/>
                <p:cNvSpPr>
                  <a:spLocks noChangeShapeType="1"/>
                </p:cNvSpPr>
                <p:nvPr/>
              </p:nvSpPr>
              <p:spPr bwMode="auto">
                <a:xfrm>
                  <a:off x="2196" y="2008"/>
                  <a:ext cx="178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2130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Line 81"/>
                <p:cNvSpPr>
                  <a:spLocks noChangeShapeType="1"/>
                </p:cNvSpPr>
                <p:nvPr/>
              </p:nvSpPr>
              <p:spPr bwMode="auto">
                <a:xfrm flipH="1" flipV="1">
                  <a:off x="2375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0" name="Text Box 82"/>
              <p:cNvSpPr txBox="1">
                <a:spLocks noChangeArrowheads="1"/>
              </p:cNvSpPr>
              <p:nvPr/>
            </p:nvSpPr>
            <p:spPr bwMode="auto">
              <a:xfrm>
                <a:off x="207" y="1755"/>
                <a:ext cx="753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5pPr>
                <a:lvl6pPr marL="25146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6pPr>
                <a:lvl7pPr marL="29718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7pPr>
                <a:lvl8pPr marL="34290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8pPr>
                <a:lvl9pPr marL="38862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ts val="750"/>
                  </a:spcBef>
                  <a:buClrTx/>
                  <a:buFontTx/>
                  <a:buNone/>
                </a:pPr>
                <a:r>
                  <a:rPr lang="en-GB" sz="1600" b="1" dirty="0">
                    <a:latin typeface="Arial Narrow" charset="0"/>
                  </a:rPr>
                  <a:t>acceleration</a:t>
                </a:r>
              </a:p>
            </p:txBody>
          </p:sp>
          <p:grpSp>
            <p:nvGrpSpPr>
              <p:cNvPr id="71" name="Group 83"/>
              <p:cNvGrpSpPr>
                <a:grpSpLocks/>
              </p:cNvGrpSpPr>
              <p:nvPr/>
            </p:nvGrpSpPr>
            <p:grpSpPr bwMode="auto">
              <a:xfrm>
                <a:off x="2439" y="2007"/>
                <a:ext cx="551" cy="290"/>
                <a:chOff x="2439" y="2007"/>
                <a:chExt cx="551" cy="290"/>
              </a:xfrm>
            </p:grpSpPr>
            <p:sp>
              <p:nvSpPr>
                <p:cNvPr id="90" name="Line 84"/>
                <p:cNvSpPr>
                  <a:spLocks noChangeShapeType="1"/>
                </p:cNvSpPr>
                <p:nvPr/>
              </p:nvSpPr>
              <p:spPr bwMode="auto">
                <a:xfrm>
                  <a:off x="2439" y="2298"/>
                  <a:ext cx="239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Line 85"/>
                <p:cNvSpPr>
                  <a:spLocks noChangeShapeType="1"/>
                </p:cNvSpPr>
                <p:nvPr/>
              </p:nvSpPr>
              <p:spPr bwMode="auto">
                <a:xfrm>
                  <a:off x="2739" y="2008"/>
                  <a:ext cx="178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2674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Line 87"/>
                <p:cNvSpPr>
                  <a:spLocks noChangeShapeType="1"/>
                </p:cNvSpPr>
                <p:nvPr/>
              </p:nvSpPr>
              <p:spPr bwMode="auto">
                <a:xfrm flipH="1" flipV="1">
                  <a:off x="2919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2" name="Group 88"/>
              <p:cNvGrpSpPr>
                <a:grpSpLocks/>
              </p:cNvGrpSpPr>
              <p:nvPr/>
            </p:nvGrpSpPr>
            <p:grpSpPr bwMode="auto">
              <a:xfrm>
                <a:off x="2991" y="2007"/>
                <a:ext cx="551" cy="290"/>
                <a:chOff x="2991" y="2007"/>
                <a:chExt cx="551" cy="290"/>
              </a:xfrm>
            </p:grpSpPr>
            <p:sp>
              <p:nvSpPr>
                <p:cNvPr id="86" name="Line 89"/>
                <p:cNvSpPr>
                  <a:spLocks noChangeShapeType="1"/>
                </p:cNvSpPr>
                <p:nvPr/>
              </p:nvSpPr>
              <p:spPr bwMode="auto">
                <a:xfrm>
                  <a:off x="2991" y="2298"/>
                  <a:ext cx="240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Line 90"/>
                <p:cNvSpPr>
                  <a:spLocks noChangeShapeType="1"/>
                </p:cNvSpPr>
                <p:nvPr/>
              </p:nvSpPr>
              <p:spPr bwMode="auto">
                <a:xfrm>
                  <a:off x="3292" y="2008"/>
                  <a:ext cx="178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3226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Line 92"/>
                <p:cNvSpPr>
                  <a:spLocks noChangeShapeType="1"/>
                </p:cNvSpPr>
                <p:nvPr/>
              </p:nvSpPr>
              <p:spPr bwMode="auto">
                <a:xfrm flipH="1" flipV="1">
                  <a:off x="3471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3" name="Group 93"/>
              <p:cNvGrpSpPr>
                <a:grpSpLocks/>
              </p:cNvGrpSpPr>
              <p:nvPr/>
            </p:nvGrpSpPr>
            <p:grpSpPr bwMode="auto">
              <a:xfrm>
                <a:off x="3543" y="2007"/>
                <a:ext cx="551" cy="290"/>
                <a:chOff x="3543" y="2007"/>
                <a:chExt cx="551" cy="290"/>
              </a:xfrm>
            </p:grpSpPr>
            <p:sp>
              <p:nvSpPr>
                <p:cNvPr id="82" name="Line 94"/>
                <p:cNvSpPr>
                  <a:spLocks noChangeShapeType="1"/>
                </p:cNvSpPr>
                <p:nvPr/>
              </p:nvSpPr>
              <p:spPr bwMode="auto">
                <a:xfrm>
                  <a:off x="3543" y="2298"/>
                  <a:ext cx="238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Line 95"/>
                <p:cNvSpPr>
                  <a:spLocks noChangeShapeType="1"/>
                </p:cNvSpPr>
                <p:nvPr/>
              </p:nvSpPr>
              <p:spPr bwMode="auto">
                <a:xfrm>
                  <a:off x="3843" y="2008"/>
                  <a:ext cx="177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3777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Line 97"/>
                <p:cNvSpPr>
                  <a:spLocks noChangeShapeType="1"/>
                </p:cNvSpPr>
                <p:nvPr/>
              </p:nvSpPr>
              <p:spPr bwMode="auto">
                <a:xfrm flipH="1" flipV="1">
                  <a:off x="4023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4" name="Group 98"/>
              <p:cNvGrpSpPr>
                <a:grpSpLocks/>
              </p:cNvGrpSpPr>
              <p:nvPr/>
            </p:nvGrpSpPr>
            <p:grpSpPr bwMode="auto">
              <a:xfrm>
                <a:off x="4095" y="2007"/>
                <a:ext cx="548" cy="290"/>
                <a:chOff x="4095" y="2007"/>
                <a:chExt cx="548" cy="290"/>
              </a:xfrm>
            </p:grpSpPr>
            <p:sp>
              <p:nvSpPr>
                <p:cNvPr id="78" name="Line 99"/>
                <p:cNvSpPr>
                  <a:spLocks noChangeShapeType="1"/>
                </p:cNvSpPr>
                <p:nvPr/>
              </p:nvSpPr>
              <p:spPr bwMode="auto">
                <a:xfrm>
                  <a:off x="4095" y="2298"/>
                  <a:ext cx="238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Line 100"/>
                <p:cNvSpPr>
                  <a:spLocks noChangeShapeType="1"/>
                </p:cNvSpPr>
                <p:nvPr/>
              </p:nvSpPr>
              <p:spPr bwMode="auto">
                <a:xfrm>
                  <a:off x="4394" y="2008"/>
                  <a:ext cx="177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Line 101"/>
                <p:cNvSpPr>
                  <a:spLocks noChangeShapeType="1"/>
                </p:cNvSpPr>
                <p:nvPr/>
              </p:nvSpPr>
              <p:spPr bwMode="auto">
                <a:xfrm flipH="1">
                  <a:off x="4329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Line 102"/>
                <p:cNvSpPr>
                  <a:spLocks noChangeShapeType="1"/>
                </p:cNvSpPr>
                <p:nvPr/>
              </p:nvSpPr>
              <p:spPr bwMode="auto">
                <a:xfrm flipH="1" flipV="1">
                  <a:off x="4573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5" name="Line 103"/>
              <p:cNvSpPr>
                <a:spLocks noChangeShapeType="1"/>
              </p:cNvSpPr>
              <p:nvPr/>
            </p:nvSpPr>
            <p:spPr bwMode="auto">
              <a:xfrm flipH="1">
                <a:off x="280" y="1972"/>
                <a:ext cx="165" cy="324"/>
              </a:xfrm>
              <a:prstGeom prst="line">
                <a:avLst/>
              </a:prstGeom>
              <a:noFill/>
              <a:ln w="18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104"/>
              <p:cNvSpPr>
                <a:spLocks noChangeShapeType="1"/>
              </p:cNvSpPr>
              <p:nvPr/>
            </p:nvSpPr>
            <p:spPr bwMode="auto">
              <a:xfrm flipH="1" flipV="1">
                <a:off x="614" y="2059"/>
                <a:ext cx="65" cy="265"/>
              </a:xfrm>
              <a:prstGeom prst="line">
                <a:avLst/>
              </a:prstGeom>
              <a:noFill/>
              <a:ln w="18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Text Box 105"/>
              <p:cNvSpPr txBox="1">
                <a:spLocks noChangeArrowheads="1"/>
              </p:cNvSpPr>
              <p:nvPr/>
            </p:nvSpPr>
            <p:spPr bwMode="auto">
              <a:xfrm>
                <a:off x="4695" y="1983"/>
                <a:ext cx="991" cy="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5pPr>
                <a:lvl6pPr marL="25146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6pPr>
                <a:lvl7pPr marL="29718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7pPr>
                <a:lvl8pPr marL="34290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8pPr>
                <a:lvl9pPr marL="38862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ts val="750"/>
                  </a:spcBef>
                  <a:buClrTx/>
                  <a:buFontTx/>
                  <a:buNone/>
                </a:pPr>
                <a:r>
                  <a:rPr lang="en-GB" sz="2000" b="1" dirty="0">
                    <a:latin typeface="Arial Narrow" charset="0"/>
                  </a:rPr>
                  <a:t>SPS or AGS</a:t>
                </a:r>
              </a:p>
            </p:txBody>
          </p:sp>
        </p:grpSp>
      </p:grpSp>
      <p:grpSp>
        <p:nvGrpSpPr>
          <p:cNvPr id="37888" name="Group 37887"/>
          <p:cNvGrpSpPr/>
          <p:nvPr/>
        </p:nvGrpSpPr>
        <p:grpSpPr>
          <a:xfrm>
            <a:off x="3694906" y="5371306"/>
            <a:ext cx="5178425" cy="841375"/>
            <a:chOff x="3237706" y="4685506"/>
            <a:chExt cx="5178425" cy="841375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3237706" y="5061744"/>
              <a:ext cx="5178425" cy="465137"/>
              <a:chOff x="1152" y="2553"/>
              <a:chExt cx="3262" cy="293"/>
            </a:xfrm>
          </p:grpSpPr>
          <p:sp>
            <p:nvSpPr>
              <p:cNvPr id="8" name="Line 4"/>
              <p:cNvSpPr>
                <a:spLocks noChangeShapeType="1"/>
              </p:cNvSpPr>
              <p:nvPr/>
            </p:nvSpPr>
            <p:spPr bwMode="auto">
              <a:xfrm>
                <a:off x="1152" y="2844"/>
                <a:ext cx="987" cy="0"/>
              </a:xfrm>
              <a:prstGeom prst="line">
                <a:avLst/>
              </a:prstGeom>
              <a:noFill/>
              <a:ln w="54720" cap="sq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5"/>
              <p:cNvSpPr>
                <a:spLocks noChangeShapeType="1"/>
              </p:cNvSpPr>
              <p:nvPr/>
            </p:nvSpPr>
            <p:spPr bwMode="auto">
              <a:xfrm>
                <a:off x="2308" y="2553"/>
                <a:ext cx="1387" cy="0"/>
              </a:xfrm>
              <a:prstGeom prst="line">
                <a:avLst/>
              </a:prstGeom>
              <a:noFill/>
              <a:ln w="54720" cap="sq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6"/>
              <p:cNvSpPr>
                <a:spLocks noChangeShapeType="1"/>
              </p:cNvSpPr>
              <p:nvPr/>
            </p:nvSpPr>
            <p:spPr bwMode="auto">
              <a:xfrm>
                <a:off x="3843" y="2845"/>
                <a:ext cx="571" cy="0"/>
              </a:xfrm>
              <a:prstGeom prst="line">
                <a:avLst/>
              </a:prstGeom>
              <a:noFill/>
              <a:ln w="54720" cap="sq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 flipH="1">
                <a:off x="2129" y="2561"/>
                <a:ext cx="155" cy="279"/>
              </a:xfrm>
              <a:prstGeom prst="line">
                <a:avLst/>
              </a:prstGeom>
              <a:noFill/>
              <a:ln w="54720" cap="sq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 flipH="1" flipV="1">
                <a:off x="3699" y="2552"/>
                <a:ext cx="155" cy="295"/>
              </a:xfrm>
              <a:prstGeom prst="line">
                <a:avLst/>
              </a:prstGeom>
              <a:noFill/>
              <a:ln w="54720" cap="sq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1" name="Text Box 60"/>
            <p:cNvSpPr txBox="1">
              <a:spLocks noChangeArrowheads="1"/>
            </p:cNvSpPr>
            <p:nvPr/>
          </p:nvSpPr>
          <p:spPr bwMode="auto">
            <a:xfrm>
              <a:off x="5849144" y="4685506"/>
              <a:ext cx="1414462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1600" b="1" dirty="0">
                  <a:latin typeface="Arial Narrow" charset="0"/>
                </a:rPr>
                <a:t>“spill”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7640062-72E2-7595-BA26-4CD94C315064}"/>
              </a:ext>
            </a:extLst>
          </p:cNvPr>
          <p:cNvGrpSpPr/>
          <p:nvPr/>
        </p:nvGrpSpPr>
        <p:grpSpPr>
          <a:xfrm>
            <a:off x="533400" y="5180806"/>
            <a:ext cx="11073606" cy="4299743"/>
            <a:chOff x="533400" y="5180806"/>
            <a:chExt cx="11073606" cy="4299743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6C8D5FD6-696B-8F08-D242-906AE8D760D4}"/>
                </a:ext>
              </a:extLst>
            </p:cNvPr>
            <p:cNvGrpSpPr/>
            <p:nvPr/>
          </p:nvGrpSpPr>
          <p:grpSpPr>
            <a:xfrm>
              <a:off x="533400" y="5180806"/>
              <a:ext cx="11073606" cy="1828800"/>
              <a:chOff x="76200" y="4495006"/>
              <a:chExt cx="11073606" cy="18288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558006" y="4961731"/>
                <a:ext cx="10591800" cy="912814"/>
                <a:chOff x="558006" y="4961731"/>
                <a:chExt cx="10591800" cy="912814"/>
              </a:xfrm>
            </p:grpSpPr>
            <p:sp>
              <p:nvSpPr>
                <p:cNvPr id="59" name="Line 55"/>
                <p:cNvSpPr>
                  <a:spLocks noChangeShapeType="1"/>
                </p:cNvSpPr>
                <p:nvPr/>
              </p:nvSpPr>
              <p:spPr bwMode="auto">
                <a:xfrm>
                  <a:off x="1775619" y="5196682"/>
                  <a:ext cx="0" cy="677863"/>
                </a:xfrm>
                <a:prstGeom prst="line">
                  <a:avLst/>
                </a:prstGeom>
                <a:noFill/>
                <a:ln w="54720" cap="sq">
                  <a:solidFill>
                    <a:srgbClr val="9999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558006" y="4988719"/>
                  <a:ext cx="1270000" cy="752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/>
                <a:lstStyle>
                  <a:lvl1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1pPr>
                  <a:lvl2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2pPr>
                  <a:lvl3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3pPr>
                  <a:lvl4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4pPr>
                  <a:lvl5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lnSpc>
                      <a:spcPct val="7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lnSpc>
                      <a:spcPct val="7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lnSpc>
                      <a:spcPct val="7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lnSpc>
                      <a:spcPct val="7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9pPr>
                </a:lstStyle>
                <a:p>
                  <a:pPr>
                    <a:lnSpc>
                      <a:spcPct val="110000"/>
                    </a:lnSpc>
                    <a:spcBef>
                      <a:spcPts val="750"/>
                    </a:spcBef>
                    <a:buClrTx/>
                    <a:buFontTx/>
                    <a:buNone/>
                  </a:pPr>
                  <a:r>
                    <a:rPr lang="en-GB" sz="2000" b="1" dirty="0">
                      <a:latin typeface="Arial Narrow" charset="0"/>
                    </a:rPr>
                    <a:t>Begin-run event</a:t>
                  </a:r>
                </a:p>
              </p:txBody>
            </p:sp>
            <p:sp>
              <p:nvSpPr>
                <p:cNvPr id="61" name="Line 57"/>
                <p:cNvSpPr>
                  <a:spLocks noChangeShapeType="1"/>
                </p:cNvSpPr>
                <p:nvPr/>
              </p:nvSpPr>
              <p:spPr bwMode="auto">
                <a:xfrm>
                  <a:off x="9697244" y="5196682"/>
                  <a:ext cx="0" cy="677863"/>
                </a:xfrm>
                <a:prstGeom prst="line">
                  <a:avLst/>
                </a:prstGeom>
                <a:noFill/>
                <a:ln w="54720" cap="sq">
                  <a:solidFill>
                    <a:srgbClr val="FF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9879806" y="4961731"/>
                  <a:ext cx="1270000" cy="752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/>
                <a:lstStyle>
                  <a:lvl1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1pPr>
                  <a:lvl2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2pPr>
                  <a:lvl3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3pPr>
                  <a:lvl4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4pPr>
                  <a:lvl5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lnSpc>
                      <a:spcPct val="7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lnSpc>
                      <a:spcPct val="7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lnSpc>
                      <a:spcPct val="7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lnSpc>
                      <a:spcPct val="7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9pPr>
                </a:lstStyle>
                <a:p>
                  <a:pPr>
                    <a:lnSpc>
                      <a:spcPct val="110000"/>
                    </a:lnSpc>
                    <a:spcBef>
                      <a:spcPts val="750"/>
                    </a:spcBef>
                    <a:buClrTx/>
                    <a:buFontTx/>
                    <a:buNone/>
                  </a:pPr>
                  <a:r>
                    <a:rPr lang="en-GB" sz="2000" b="1" dirty="0">
                      <a:latin typeface="Arial Narrow" charset="0"/>
                    </a:rPr>
                    <a:t>End-run event</a:t>
                  </a:r>
                </a:p>
              </p:txBody>
            </p:sp>
          </p:grpSp>
          <p:sp>
            <p:nvSpPr>
              <p:cNvPr id="37890" name="Oval 37889"/>
              <p:cNvSpPr/>
              <p:nvPr/>
            </p:nvSpPr>
            <p:spPr bwMode="auto">
              <a:xfrm>
                <a:off x="76200" y="4495006"/>
                <a:ext cx="2005806" cy="1828800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3587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Helvetica Neue Light" charset="0"/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2AD96A68-DA07-6067-1149-DD540A33EE09}"/>
                  </a:ext>
                </a:extLst>
              </p:cNvPr>
              <p:cNvSpPr/>
              <p:nvPr/>
            </p:nvSpPr>
            <p:spPr bwMode="auto">
              <a:xfrm>
                <a:off x="9144000" y="4495006"/>
                <a:ext cx="2005806" cy="1828800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3587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Helvetica Neue Light" charset="0"/>
                  <a:ea typeface="ヒラギノ角ゴ ProN W3" charset="0"/>
                  <a:cs typeface="ヒラギノ角ゴ ProN W3" charset="0"/>
                </a:endParaRPr>
              </a:p>
            </p:txBody>
          </p:sp>
        </p:grpSp>
        <p:sp>
          <p:nvSpPr>
            <p:cNvPr id="112" name="Text Box 2">
              <a:extLst>
                <a:ext uri="{FF2B5EF4-FFF2-40B4-BE49-F238E27FC236}">
                  <a16:creationId xmlns:a16="http://schemas.microsoft.com/office/drawing/2014/main" id="{565EE3DA-27E1-8102-F24E-283630560D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519" y="8876505"/>
              <a:ext cx="8686800" cy="604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60" tIns="50760" rIns="50760" bIns="50760"/>
            <a:lstStyle>
              <a:lvl1pPr marL="342900" indent="-338138"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eaLnBrk="1" hangingPunct="1">
                <a:spcBef>
                  <a:spcPts val="1363"/>
                </a:spcBef>
                <a:buClrTx/>
                <a:buFontTx/>
                <a:buNone/>
                <a:defRPr/>
              </a:pPr>
              <a:r>
                <a:rPr lang="en-US" sz="2400" dirty="0">
                  <a:solidFill>
                    <a:srgbClr val="000000"/>
                  </a:solidFill>
                  <a:latin typeface="Arial Narrow" charset="0"/>
                </a:rPr>
                <a:t>Two more events that are always there – the begin-run and end-run events </a:t>
              </a: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8078A653-67CB-7332-39CD-9B0417B93EA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636670" y="6400006"/>
              <a:ext cx="2459036" cy="2598737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0E2F1058-C2EB-051C-648E-0CFF45508D9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310606" y="6552406"/>
              <a:ext cx="3746501" cy="2468562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048942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Remember this?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1980406"/>
            <a:ext cx="122301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This was our typed-in example from before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3206" y="2894806"/>
            <a:ext cx="12573000" cy="213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load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librcdaqplugin_drs.so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device_drs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-- 1 1001 0x21 -150 negative 140 3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606060"/>
              </a:solidFill>
              <a:latin typeface="Courier"/>
              <a:cs typeface="Courier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DFD9AC35-7263-527D-A7BF-C08BE5AD5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40" y="6171406"/>
            <a:ext cx="12573000" cy="213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#! /bin/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sh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load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librcdaqplugin_drs.so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device_drs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-- 1 1001 0x21 -150 negative 140 3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606060"/>
              </a:solidFill>
              <a:latin typeface="Courier"/>
              <a:cs typeface="Courier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F402CDC-B9C5-1C4E-F30C-30FD95BEF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56" y="5457825"/>
            <a:ext cx="122301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Now you put this into a script so you always get the same setup: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1283057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Capturing the setup script itself for posterity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1980406"/>
            <a:ext cx="122301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We add this very setup script file into our begin-run event for posterity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3206" y="4190206"/>
            <a:ext cx="12573000" cy="2590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#! /bin/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sh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device_file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9 900 ”$0”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load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librcdaqplugin_drs.so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device_drs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-- 1 1001 0x21 -150 negative 140 3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606060"/>
              </a:solidFill>
              <a:latin typeface="Courier"/>
              <a:cs typeface="Courier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29406" y="7390606"/>
            <a:ext cx="122301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So this gets added as packet with id 900 in the begin-run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It’s not quite right yet - $0 is usually just “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  <a:cs typeface="Arial Narrow"/>
              </a:rPr>
              <a:t>setup.sh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”, so the server may not be able to find it.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Let me show the “end product”: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72606" y="3047206"/>
            <a:ext cx="289560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This “device” captures a file as text into a packet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5358606" y="4037806"/>
            <a:ext cx="0" cy="762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6196806" y="3047206"/>
            <a:ext cx="289560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This “9” is the event type of the beg-run</a:t>
            </a: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6958806" y="4037806"/>
            <a:ext cx="533400" cy="838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9244806" y="3047206"/>
            <a:ext cx="289560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And this refers to the name of the file itself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8406606" y="3961606"/>
            <a:ext cx="1371600" cy="914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58595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A typical RCDAQ Setup Script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5106" y="2340404"/>
            <a:ext cx="12573000" cy="721793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#! /bin/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sh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 this sets up the DRS4 readout with 5GS/s, a negative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 slope trigger in channel 1 with a delay of 140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if !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daq_status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&gt; /dev/null 2&gt;&amp;1 ; then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   echo "No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rcdaq_server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running, starting..."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  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rcdaq_server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&gt; $HOME/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rcdaq.log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2&gt;&amp;1 &amp;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   sleep 2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fi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MYSELF=$(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readlink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-f $0)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daq_clear_readlist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800000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device_file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9 900 "$MYSELF”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load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librcdaqplugin_drs.so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device_drs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-- 1 1001 0x21 -150 negative 140 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9501981" y="4231114"/>
            <a:ext cx="2667000" cy="10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If no server is running, we start one here.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19F19D71-C027-0992-7724-DE45A7623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6206" y="6095206"/>
            <a:ext cx="609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We convert the script filename into a full path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B0BAD8-7A2F-86D9-DDD6-5828444A69FF}"/>
              </a:ext>
            </a:extLst>
          </p:cNvPr>
          <p:cNvCxnSpPr/>
          <p:nvPr/>
        </p:nvCxnSpPr>
        <p:spPr bwMode="auto">
          <a:xfrm flipH="1">
            <a:off x="8863806" y="4716751"/>
            <a:ext cx="454819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D5A528-38E1-CAEA-BA14-51763DDBADEC}"/>
              </a:ext>
            </a:extLst>
          </p:cNvPr>
          <p:cNvCxnSpPr>
            <a:cxnSpLocks/>
          </p:cNvCxnSpPr>
          <p:nvPr/>
        </p:nvCxnSpPr>
        <p:spPr bwMode="auto">
          <a:xfrm flipH="1">
            <a:off x="4444206" y="6354762"/>
            <a:ext cx="762000" cy="12144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27A22D-A159-D630-CF66-C0466D7BDF6A}"/>
              </a:ext>
            </a:extLst>
          </p:cNvPr>
          <p:cNvCxnSpPr>
            <a:cxnSpLocks/>
          </p:cNvCxnSpPr>
          <p:nvPr/>
        </p:nvCxnSpPr>
        <p:spPr bwMode="auto">
          <a:xfrm flipH="1">
            <a:off x="8711406" y="6593862"/>
            <a:ext cx="914400" cy="102578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 Box 2">
            <a:extLst>
              <a:ext uri="{FF2B5EF4-FFF2-40B4-BE49-F238E27FC236}">
                <a16:creationId xmlns:a16="http://schemas.microsoft.com/office/drawing/2014/main" id="{F08604EA-70EB-F51E-A2DA-3BE4CC12D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4406" y="6702564"/>
            <a:ext cx="2667000" cy="10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We clear all existing definitions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EEEF09-A3D1-9001-9A18-8C1018213FCC}"/>
              </a:ext>
            </a:extLst>
          </p:cNvPr>
          <p:cNvCxnSpPr>
            <a:cxnSpLocks/>
          </p:cNvCxnSpPr>
          <p:nvPr/>
        </p:nvCxnSpPr>
        <p:spPr bwMode="auto">
          <a:xfrm flipH="1">
            <a:off x="5549106" y="6933406"/>
            <a:ext cx="495300" cy="3892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 Box 2">
            <a:extLst>
              <a:ext uri="{FF2B5EF4-FFF2-40B4-BE49-F238E27FC236}">
                <a16:creationId xmlns:a16="http://schemas.microsoft.com/office/drawing/2014/main" id="{989B8274-1E5A-9AC9-16BE-4C7D56D47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3606" y="8245691"/>
            <a:ext cx="5273285" cy="51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We load the plugin(s) and define the device(s)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3E9C22-B07D-A566-6E35-D20DB3D60939}"/>
              </a:ext>
            </a:extLst>
          </p:cNvPr>
          <p:cNvCxnSpPr>
            <a:cxnSpLocks/>
          </p:cNvCxnSpPr>
          <p:nvPr/>
        </p:nvCxnSpPr>
        <p:spPr bwMode="auto">
          <a:xfrm flipH="1">
            <a:off x="7012391" y="8485785"/>
            <a:ext cx="247650" cy="15174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351958F-4B5A-38BF-A93F-84FDBC0510EE}"/>
              </a:ext>
            </a:extLst>
          </p:cNvPr>
          <p:cNvCxnSpPr>
            <a:cxnSpLocks/>
          </p:cNvCxnSpPr>
          <p:nvPr/>
        </p:nvCxnSpPr>
        <p:spPr bwMode="auto">
          <a:xfrm flipH="1">
            <a:off x="10311606" y="8688930"/>
            <a:ext cx="95250" cy="13721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Text Box 2">
            <a:extLst>
              <a:ext uri="{FF2B5EF4-FFF2-40B4-BE49-F238E27FC236}">
                <a16:creationId xmlns:a16="http://schemas.microsoft.com/office/drawing/2014/main" id="{8513C158-F17F-C191-9F53-D2873003E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7022" y="2772522"/>
            <a:ext cx="2667000" cy="10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We comment a lot as a way of documentation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77144B1-4BCB-ADCF-C66F-4BC4C66018AF}"/>
              </a:ext>
            </a:extLst>
          </p:cNvPr>
          <p:cNvCxnSpPr/>
          <p:nvPr/>
        </p:nvCxnSpPr>
        <p:spPr bwMode="auto">
          <a:xfrm flipH="1">
            <a:off x="9288150" y="3275806"/>
            <a:ext cx="454819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2319913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Here is the actual setup script for our FELIX readout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2056606"/>
            <a:ext cx="12230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9406" y="2742406"/>
            <a:ext cx="12573000" cy="66817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#!/bin/bash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RunType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=beam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H=$RCDAQHOST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[ -z "$H" ] &amp;&amp;  H=$(hostname)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MYSELF=$(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readlink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-f $0)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daq_clear_readlist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device_file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9 900 "$MYSELF"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C00000"/>
                </a:solidFill>
                <a:latin typeface="Courier"/>
                <a:cs typeface="Courier"/>
              </a:rPr>
              <a:t> load   </a:t>
            </a: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librcdaqplugin_dam.so</a:t>
            </a:r>
            <a:endParaRPr lang="en-US" sz="2200" dirty="0">
              <a:solidFill>
                <a:srgbClr val="C00000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C00000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C00000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device_dam</a:t>
            </a:r>
            <a:r>
              <a:rPr lang="en-US" sz="2200" dirty="0">
                <a:solidFill>
                  <a:srgbClr val="C00000"/>
                </a:solidFill>
                <a:latin typeface="Courier"/>
                <a:cs typeface="Courier"/>
              </a:rPr>
              <a:t> 1 4${H:4:2}1 1 128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daq_set_runcontrolmode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1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0455FA0B-6069-6FA3-2E4C-4F134B953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056606"/>
            <a:ext cx="12230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Abridged version, just the essentials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023259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What I’ll be talking about today  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571500" y="2099469"/>
            <a:ext cx="122301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RCDAQ is DAQ system that has been around since about 2012</a:t>
            </a: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It started out as your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swiss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 army knife-type DAQ system to quickly read out whatever you need for your R&amp;D project</a:t>
            </a: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It was used in pretty much all R&amp;D campaigns for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, but already much earlier in several EIC-themed test beams and other measurements, typically at the Fermilab Test Beam Facility</a:t>
            </a:r>
          </a:p>
          <a:p>
            <a:pPr marL="0" eaLnBrk="1" hangingPunct="1">
              <a:spcBef>
                <a:spcPts val="1363"/>
              </a:spcBef>
              <a:buClrTx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To the best of my knowledge (some I know, some I learn about when I get questions), it is in use in about 25-30 places around the world</a:t>
            </a:r>
          </a:p>
          <a:p>
            <a:pPr marL="0" eaLnBrk="1" hangingPunct="1">
              <a:spcBef>
                <a:spcPts val="1363"/>
              </a:spcBef>
              <a:buClrTx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I have step-by-step manuals with examples that seem to work for groups that set up completely autonomously. Just the other day I got a question from an outside group that I didn’t know about. They had been using RDAQ for more than a year and finally had a question.</a:t>
            </a: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RCDAQ was chosen to be the main DAQ system of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, with several higher-level additions (“Run Control”) that are irrelevant here</a:t>
            </a: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600" b="1" dirty="0">
                <a:solidFill>
                  <a:srgbClr val="606060"/>
                </a:solidFill>
                <a:latin typeface="Arial Narrow" charset="0"/>
              </a:rPr>
              <a:t>I will mostly focus on lab-test / R&amp;D-style / test beam setups today</a:t>
            </a: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Go to </a:t>
            </a:r>
            <a:r>
              <a:rPr lang="en-US" sz="2600" b="1" dirty="0">
                <a:solidFill>
                  <a:srgbClr val="606060"/>
                </a:solidFill>
                <a:latin typeface="Arial Narrow" charset="0"/>
                <a:hlinkClick r:id="rId3"/>
              </a:rPr>
              <a:t>https://www.phenix.bnl.gov/~purschke/rcdaq</a:t>
            </a:r>
            <a:r>
              <a:rPr lang="en-US" sz="2600" b="1" dirty="0">
                <a:solidFill>
                  <a:srgbClr val="606060"/>
                </a:solidFill>
                <a:latin typeface="Arial Narrow" charset="0"/>
              </a:rPr>
              <a:t> 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for the manuals and sample data files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etc</a:t>
            </a:r>
            <a:endParaRPr lang="en-US" sz="2600" b="1" dirty="0">
              <a:solidFill>
                <a:srgbClr val="606060"/>
              </a:solidFill>
              <a:latin typeface="Arial Narrow" charset="0"/>
            </a:endParaRP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6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522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More about capturing your environment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2056606"/>
            <a:ext cx="122301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Sometimes you add meta-info to make the analysis easier, especially in the aforementioned “scanning something” setups  - example later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Many times you capture things only “just in case”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 usually add a camera picture to the begin-run, especially when the detector moves in the beam for some position scan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You don’t routinely look at them in your analysis, but it’s good to have that info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If you have some inexplicable feature, you can use the meta-data to do “forensics”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Find out what, if anything, went wrong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The more data you capture, the better this gets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Think of it as “black box” on a plane…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62552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Forensics (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FermiLab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test beam for the future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ePIC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HCal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41320" y="2056606"/>
            <a:ext cx="10584685" cy="160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en-US" sz="2800" dirty="0">
                <a:latin typeface="Arial Narrow"/>
                <a:cs typeface="Arial Narrow"/>
              </a:rPr>
              <a:t>“It appears that the distributions change for Cherenkov1 at 1,8,12,and 16 </a:t>
            </a:r>
            <a:r>
              <a:rPr lang="en-US" sz="2800" dirty="0" err="1">
                <a:latin typeface="Arial Narrow"/>
                <a:cs typeface="Arial Narrow"/>
              </a:rPr>
              <a:t>GeV</a:t>
            </a:r>
            <a:r>
              <a:rPr lang="en-US" sz="2800" dirty="0">
                <a:latin typeface="Arial Narrow"/>
                <a:cs typeface="Arial Narrow"/>
              </a:rPr>
              <a:t> compared to the other energies.  It seems that the Cherenkov pressures are changed. […] Any help on understanding this would be appreciated.”</a:t>
            </a:r>
          </a:p>
          <a:p>
            <a:pPr marL="0" indent="0">
              <a:spcBef>
                <a:spcPts val="1200"/>
              </a:spcBef>
            </a:pPr>
            <a:r>
              <a:rPr lang="en-US" sz="2800" b="1" dirty="0">
                <a:latin typeface="Arial Narrow"/>
                <a:cs typeface="Arial Narrow"/>
              </a:rPr>
              <a:t>Martin</a:t>
            </a:r>
            <a:r>
              <a:rPr lang="en-US" sz="2800" dirty="0">
                <a:latin typeface="Arial Narrow"/>
                <a:cs typeface="Arial Narrow"/>
              </a:rPr>
              <a:t>: “Look at the info in the data files:”</a:t>
            </a: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r>
              <a:rPr lang="en-US" sz="2800" dirty="0">
                <a:latin typeface="Arial Narrow"/>
                <a:cs typeface="Arial Narrow"/>
              </a:rPr>
              <a:t>Among many other things, we capture the most relevant beamline parameters</a:t>
            </a: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606" y="4037806"/>
            <a:ext cx="6802939" cy="4093428"/>
          </a:xfrm>
          <a:prstGeom prst="rect">
            <a:avLst/>
          </a:prstGeom>
          <a:solidFill>
            <a:srgbClr val="F1FFDE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$ ddump -t 9 -p 923 beam_00002298-0000.prdf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S:MTNRG  = -1     GeV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F:MT6SC1 =  5790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F:MT6SC2 =  3533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F:MT6SC3 =  1780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F:MT6SC4 =  0   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F:MT6SC5 =  73316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E:2CH    =  1058  mm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E:2CV    =  133.1 mm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E:2CMT6T =  73.84 F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E:2CMT6H =  32.86 %Hum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F:MT5CP2 =  .4589 Psia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F:MT6CP2 =  .6794 Psia</a:t>
            </a:r>
            <a:endParaRPr lang="en-US" sz="2000" dirty="0">
              <a:solidFill>
                <a:srgbClr val="3333CC"/>
              </a:solidFill>
              <a:latin typeface="Courier"/>
              <a:cs typeface="Couri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6867" y="4495006"/>
            <a:ext cx="6802939" cy="4093428"/>
          </a:xfrm>
          <a:prstGeom prst="rect">
            <a:avLst/>
          </a:prstGeom>
          <a:solidFill>
            <a:srgbClr val="F1FFDE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$ ddump -t 9 -p 923 beam_00002268-0000.prdf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S:MTNRG  = -2     GeV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F:MT6SC1 =  11846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F:MT6SC2 =  7069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F:MT6SC3 =  3883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F:MT6SC4 =  0   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F:MT6SC5 =  283048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E:2CH    =  1058  mm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E:2CV    =  133   mm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E:2CMT6T =  74.13 F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E:2CMT6H =  37.26 %Hum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F:MT5CP2 =  12.95 Psia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F:MT6CP2 =  14.03 Psia</a:t>
            </a:r>
            <a:endParaRPr lang="en-US" sz="2000" dirty="0">
              <a:solidFill>
                <a:srgbClr val="3333CC"/>
              </a:solidFill>
              <a:latin typeface="Courier"/>
              <a:cs typeface="Courier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82006" y="7293034"/>
            <a:ext cx="2057400" cy="990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44406" y="7695406"/>
            <a:ext cx="2057400" cy="990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2948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More Forensics (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HCal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at the Fermilab test beam again…)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41320" y="1980406"/>
            <a:ext cx="11711018" cy="160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2800" dirty="0"/>
              <a:t>“There is a strange effect starting in run 2743. There is a higher fraction of showering than before. I cannot see anything changed in the </a:t>
            </a:r>
            <a:r>
              <a:rPr lang="en-US" sz="2800" dirty="0" err="1"/>
              <a:t>elog</a:t>
            </a:r>
            <a:r>
              <a:rPr lang="en-US" sz="2800" dirty="0"/>
              <a:t>.”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800" dirty="0"/>
              <a:t>Look at the cam pictures we automatically captured for each run: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4206" y="3656806"/>
            <a:ext cx="10158249" cy="830997"/>
          </a:xfrm>
          <a:prstGeom prst="rect">
            <a:avLst/>
          </a:prstGeom>
          <a:solidFill>
            <a:srgbClr val="F1FFDE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is-IS" sz="2400" dirty="0">
                <a:solidFill>
                  <a:srgbClr val="3333CC"/>
                </a:solidFill>
                <a:latin typeface="Courier"/>
                <a:cs typeface="Courier"/>
              </a:rPr>
              <a:t>$ ddump -t 9 -p 940 beam_00002742-0000.prdf &gt; 2742.jpg</a:t>
            </a:r>
          </a:p>
          <a:p>
            <a:r>
              <a:rPr lang="is-IS" sz="2400" dirty="0">
                <a:solidFill>
                  <a:srgbClr val="3333CC"/>
                </a:solidFill>
                <a:latin typeface="Courier"/>
                <a:cs typeface="Courier"/>
              </a:rPr>
              <a:t>$ ddump -t 9 -p 940 beam_00002743-0000.prdf &gt; 2743.jpg</a:t>
            </a:r>
            <a:endParaRPr lang="en-US" sz="2400" dirty="0">
              <a:solidFill>
                <a:srgbClr val="3333CC"/>
              </a:solidFill>
              <a:latin typeface="Courier"/>
              <a:cs typeface="Courier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709BC6-B6EA-BEE4-54EC-D0392FC0451D}"/>
              </a:ext>
            </a:extLst>
          </p:cNvPr>
          <p:cNvGrpSpPr/>
          <p:nvPr/>
        </p:nvGrpSpPr>
        <p:grpSpPr>
          <a:xfrm>
            <a:off x="634206" y="4876006"/>
            <a:ext cx="5400923" cy="4038600"/>
            <a:chOff x="634206" y="4876006"/>
            <a:chExt cx="5400923" cy="4038600"/>
          </a:xfrm>
        </p:grpSpPr>
        <p:pic>
          <p:nvPicPr>
            <p:cNvPr id="15" name="Picture 14" descr="hcal_0274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206" y="4876006"/>
              <a:ext cx="5400923" cy="403860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3287291" y="7048820"/>
              <a:ext cx="1516049" cy="1322582"/>
            </a:xfrm>
            <a:prstGeom prst="ellipse">
              <a:avLst/>
            </a:prstGeom>
            <a:noFill/>
            <a:ln w="38100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C2A2738-2007-EF9D-254B-2022B4A144A8}"/>
              </a:ext>
            </a:extLst>
          </p:cNvPr>
          <p:cNvGrpSpPr/>
          <p:nvPr/>
        </p:nvGrpSpPr>
        <p:grpSpPr>
          <a:xfrm>
            <a:off x="6129883" y="4876006"/>
            <a:ext cx="5400923" cy="4038600"/>
            <a:chOff x="6129883" y="4876006"/>
            <a:chExt cx="5400923" cy="4038600"/>
          </a:xfrm>
        </p:grpSpPr>
        <p:pic>
          <p:nvPicPr>
            <p:cNvPr id="16" name="Picture 15" descr="hcal_02743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883" y="4876006"/>
              <a:ext cx="5400923" cy="40386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8782968" y="6576469"/>
              <a:ext cx="1516049" cy="1322582"/>
            </a:xfrm>
            <a:prstGeom prst="ellipse">
              <a:avLst/>
            </a:prstGeom>
            <a:noFill/>
            <a:ln w="38100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2335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“Meta Data” Packet list from that test beam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" y="2437606"/>
            <a:ext cx="6764876" cy="5883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99" y="3885406"/>
            <a:ext cx="6501607" cy="519670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91FF76-012D-4E4C-BE0F-DED9965FA040}"/>
              </a:ext>
            </a:extLst>
          </p:cNvPr>
          <p:cNvSpPr txBox="1">
            <a:spLocks/>
          </p:cNvSpPr>
          <p:nvPr/>
        </p:nvSpPr>
        <p:spPr>
          <a:xfrm>
            <a:off x="6553199" y="2155799"/>
            <a:ext cx="6349207" cy="15772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2800" dirty="0"/>
              <a:t>More than 72 environment-capturing packets (accelerator </a:t>
            </a:r>
            <a:r>
              <a:rPr lang="en-US" sz="2800" dirty="0" err="1"/>
              <a:t>params</a:t>
            </a:r>
            <a:r>
              <a:rPr lang="en-US" sz="2800" dirty="0"/>
              <a:t>, voltages, currents, temperatures, pictures, …)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E23A68-82E8-934B-B1C1-15D292FCD800}"/>
              </a:ext>
            </a:extLst>
          </p:cNvPr>
          <p:cNvSpPr txBox="1">
            <a:spLocks/>
          </p:cNvSpPr>
          <p:nvPr/>
        </p:nvSpPr>
        <p:spPr>
          <a:xfrm>
            <a:off x="100806" y="8722725"/>
            <a:ext cx="1825957" cy="9538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2400" dirty="0"/>
              <a:t>Captured at begin-run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B507C5-1620-7D40-B18F-1C9A85625A9E}"/>
              </a:ext>
            </a:extLst>
          </p:cNvPr>
          <p:cNvSpPr txBox="1">
            <a:spLocks/>
          </p:cNvSpPr>
          <p:nvPr/>
        </p:nvSpPr>
        <p:spPr>
          <a:xfrm>
            <a:off x="2005806" y="8674073"/>
            <a:ext cx="2362200" cy="9263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2400" dirty="0"/>
              <a:t>Captured again at spill-off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655862-A913-3F45-84CB-7C5A68E25C11}"/>
              </a:ext>
            </a:extLst>
          </p:cNvPr>
          <p:cNvCxnSpPr>
            <a:cxnSpLocks/>
            <a:stCxn id="8" idx="0"/>
          </p:cNvCxnSpPr>
          <p:nvPr/>
        </p:nvCxnSpPr>
        <p:spPr bwMode="auto">
          <a:xfrm flipH="1" flipV="1">
            <a:off x="647686" y="8321102"/>
            <a:ext cx="366099" cy="40162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ACF972-2F6A-ED49-BB04-E204C3A0206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173107" y="8305006"/>
            <a:ext cx="366099" cy="40162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8323123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Moving Detector Example: “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HCal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Tile Mapping” at the Fermi Test Beam Facility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7006" y="2132806"/>
            <a:ext cx="11811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“Tile mapping” refers to mapping the position-dependent response of a 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</a:rPr>
              <a:t>hadronic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 calorimeter tile. 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About 200 individual positions of the tile relative to the beam </a:t>
            </a:r>
            <a:r>
              <a:rPr lang="mr-IN" sz="2800" dirty="0">
                <a:solidFill>
                  <a:srgbClr val="000000"/>
                </a:solidFill>
                <a:latin typeface="Arial Narrow" charset="0"/>
              </a:rPr>
              <a:t>–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 you’d go nuts doing all that manually, and you are bound to make mistakes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So all is done on autopilot as explained before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And all on camera for feel-good value – does that thing move right when we think it should?</a:t>
            </a: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53206" y="5963222"/>
            <a:ext cx="5486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This setup exercises many of the aforementioned features: scripting and reacting to the FTBF spill, network transparency (we cannot access the table positioning from our DAQ machine, but a FTBF-owned machine can control our DAQ)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</p:txBody>
      </p:sp>
      <p:pic>
        <p:nvPicPr>
          <p:cNvPr id="25" name="Picture 24" descr="ftbf_table_039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03" y="5506022"/>
            <a:ext cx="6908800" cy="3886200"/>
          </a:xfrm>
          <a:prstGeom prst="rect">
            <a:avLst/>
          </a:prstGeom>
        </p:spPr>
      </p:pic>
      <p:pic>
        <p:nvPicPr>
          <p:cNvPr id="26" name="Picture 25" descr="ftbf_table_0392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03" y="5506022"/>
            <a:ext cx="6908800" cy="3886200"/>
          </a:xfrm>
          <a:prstGeom prst="rect">
            <a:avLst/>
          </a:prstGeom>
        </p:spPr>
      </p:pic>
      <p:pic>
        <p:nvPicPr>
          <p:cNvPr id="27" name="Picture 26" descr="ftbf_table_0392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03" y="5506022"/>
            <a:ext cx="6908800" cy="3886200"/>
          </a:xfrm>
          <a:prstGeom prst="rect">
            <a:avLst/>
          </a:prstGeom>
        </p:spPr>
      </p:pic>
      <p:pic>
        <p:nvPicPr>
          <p:cNvPr id="28" name="Picture 27" descr="ftbf_table_0392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03" y="5506022"/>
            <a:ext cx="6908800" cy="3886200"/>
          </a:xfrm>
          <a:prstGeom prst="rect">
            <a:avLst/>
          </a:prstGeom>
        </p:spPr>
      </p:pic>
      <p:pic>
        <p:nvPicPr>
          <p:cNvPr id="29" name="Picture 28" descr="ftbf_table_0392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03" y="5506022"/>
            <a:ext cx="6908800" cy="3886200"/>
          </a:xfrm>
          <a:prstGeom prst="rect">
            <a:avLst/>
          </a:prstGeom>
        </p:spPr>
      </p:pic>
      <p:pic>
        <p:nvPicPr>
          <p:cNvPr id="30" name="Picture 29" descr="ftbf_table_0392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03" y="5506022"/>
            <a:ext cx="6908800" cy="3886200"/>
          </a:xfrm>
          <a:prstGeom prst="rect">
            <a:avLst/>
          </a:prstGeom>
        </p:spPr>
      </p:pic>
      <p:pic>
        <p:nvPicPr>
          <p:cNvPr id="31" name="Picture 30" descr="ftbf_table_0392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03" y="5506022"/>
            <a:ext cx="6908800" cy="3886200"/>
          </a:xfrm>
          <a:prstGeom prst="rect">
            <a:avLst/>
          </a:prstGeom>
        </p:spPr>
      </p:pic>
      <p:pic>
        <p:nvPicPr>
          <p:cNvPr id="32" name="Picture 31" descr="ftbf_table_0393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03" y="5506022"/>
            <a:ext cx="6908800" cy="3886200"/>
          </a:xfrm>
          <a:prstGeom prst="rect">
            <a:avLst/>
          </a:prstGeom>
        </p:spPr>
      </p:pic>
      <p:pic>
        <p:nvPicPr>
          <p:cNvPr id="19" name="Picture 18" descr="ftbf_table_03931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9" t="-8824" r="-8789" b="-8824"/>
          <a:stretch/>
        </p:blipFill>
        <p:spPr>
          <a:xfrm>
            <a:off x="5307806" y="5163122"/>
            <a:ext cx="8128000" cy="4572000"/>
          </a:xfrm>
          <a:prstGeom prst="rect">
            <a:avLst/>
          </a:prstGeom>
        </p:spPr>
      </p:pic>
      <p:pic>
        <p:nvPicPr>
          <p:cNvPr id="37888" name="Picture 37887" descr="ftbf_table_03931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9" t="-8824" r="-8789" b="-8824"/>
          <a:stretch/>
        </p:blipFill>
        <p:spPr>
          <a:xfrm>
            <a:off x="5307806" y="5163122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13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One last point: Using RCDAC features to streamline your analysis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25</a:t>
            </a:fld>
            <a:endParaRPr lang="en-US" dirty="0"/>
          </a:p>
        </p:txBody>
      </p:sp>
      <p:pic>
        <p:nvPicPr>
          <p:cNvPr id="3" name="Picture 2" descr="IMG_20161011_110010.jpg">
            <a:extLst>
              <a:ext uri="{FF2B5EF4-FFF2-40B4-BE49-F238E27FC236}">
                <a16:creationId xmlns:a16="http://schemas.microsoft.com/office/drawing/2014/main" id="{6A4FB40A-96B4-FC09-E8CA-DF475A87D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" t="10481" r="6328" b="30967"/>
          <a:stretch/>
        </p:blipFill>
        <p:spPr>
          <a:xfrm>
            <a:off x="8078749" y="2187346"/>
            <a:ext cx="4887860" cy="2274277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229F44E1-2975-DA1E-B753-090A71A0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46" y="2187346"/>
            <a:ext cx="7684203" cy="254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Going back to the “calo module mapping” for a moment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You are ending up with several thousand individual data files, one per position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In each begin-run event we capture additional information, especially the x/y position this data point is from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7C290-B622-0D58-88E8-2836FC503599}"/>
              </a:ext>
            </a:extLst>
          </p:cNvPr>
          <p:cNvSpPr txBox="1"/>
          <p:nvPr/>
        </p:nvSpPr>
        <p:spPr>
          <a:xfrm>
            <a:off x="253206" y="6495077"/>
            <a:ext cx="11504468" cy="1200329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we add a command to capture the positions to a file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device_command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0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getmotorpositions.sh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device_file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9 920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positions.txt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device_filenumbers_delete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9 921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positions.txt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330985E5-7C4F-3B12-8C54-7F9AA0203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46" y="4609363"/>
            <a:ext cx="1157049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RCDAQ has a “command device” that doesn’t read out anything but executes a command when the event is triggered – here we execute “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getmotorpositions.sh</a:t>
            </a: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” at each begin-run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This script reaches out to the positioning system and writes a file “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positions.txt</a:t>
            </a: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” with the two numbers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We then absorb the file into the begin-run event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And we can retrieve this in the analysis (here shown with a command-line utility):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4471159-F095-6DE7-E034-179BD5AB8182}"/>
              </a:ext>
            </a:extLst>
          </p:cNvPr>
          <p:cNvCxnSpPr>
            <a:cxnSpLocks/>
          </p:cNvCxnSpPr>
          <p:nvPr/>
        </p:nvCxnSpPr>
        <p:spPr bwMode="auto">
          <a:xfrm>
            <a:off x="6202088" y="5866606"/>
            <a:ext cx="2585518" cy="96705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B2965DC-F6E0-93D1-2B6D-272B34B27DCB}"/>
              </a:ext>
            </a:extLst>
          </p:cNvPr>
          <p:cNvSpPr txBox="1"/>
          <p:nvPr/>
        </p:nvSpPr>
        <p:spPr>
          <a:xfrm>
            <a:off x="253206" y="8372276"/>
            <a:ext cx="11504468" cy="923330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$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ddump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-t 9 -p 920 scan10_0000201800-0000.evt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4600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-4400</a:t>
            </a:r>
          </a:p>
        </p:txBody>
      </p:sp>
    </p:spTree>
    <p:extLst>
      <p:ext uri="{BB962C8B-B14F-4D97-AF65-F5344CB8AC3E}">
        <p14:creationId xmlns:p14="http://schemas.microsoft.com/office/powerpoint/2010/main" val="157124614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Using RCDAC features to streamline your analysis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29F44E1-2975-DA1E-B753-090A71A0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46" y="2187346"/>
            <a:ext cx="12038754" cy="286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Then we make a list of all files that belong to this scan, and throw them all at the at the analysis process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We get the begin-run event and extract and remember the x-y positions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We then histogram the signal with the actual data events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Eventually we hit end end-run event, know that this position is done. Get the mean from the histogram, and fill it in the map at the right position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Run through all files in the set, have a coffee, and see the results: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In this way you can run the analysis without burdensome additional bookkeeping 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All you need to analyze the data in one fell swoop is contained in the data themselves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0B252D-B651-D127-79A0-EB44DFF2F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84" y="5303757"/>
            <a:ext cx="4038600" cy="2736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DEB5CA-7F65-0E6D-E5E8-5B84F5282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06" y="5340428"/>
            <a:ext cx="3421779" cy="2312412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50BD945F-79A9-600A-51A5-144F2BBF4903}"/>
              </a:ext>
            </a:extLst>
          </p:cNvPr>
          <p:cNvSpPr/>
          <p:nvPr/>
        </p:nvSpPr>
        <p:spPr bwMode="auto">
          <a:xfrm>
            <a:off x="3606006" y="6496634"/>
            <a:ext cx="457200" cy="35119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C47D421F-4B26-AF2E-4C8D-D5454687F6FC}"/>
              </a:ext>
            </a:extLst>
          </p:cNvPr>
          <p:cNvSpPr/>
          <p:nvPr/>
        </p:nvSpPr>
        <p:spPr bwMode="auto">
          <a:xfrm>
            <a:off x="8178006" y="6543030"/>
            <a:ext cx="457200" cy="35119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18CE57-F7D4-4ECB-EF3C-884791C4E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406" y="5180806"/>
            <a:ext cx="4146300" cy="29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5452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659606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What’s in it for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ePIC</a:t>
            </a:r>
            <a:endParaRPr lang="en-US" sz="42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6406" y="2285206"/>
            <a:ext cx="122682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 take pride in having one of the easiest-to-use and most versatile DAQ systems out there (from scratch on a brand-new PC to seeing a histogram: one hour)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RCDAQ can read out our detector-specific devices (think FELIX), and many commercial devices that are often used in lab tests (like CAEN V1742, SRS, DRS4, …)</a:t>
            </a:r>
          </a:p>
          <a:p>
            <a:pPr eaLnBrk="1" hangingPunct="1">
              <a:spcBef>
                <a:spcPts val="1363"/>
              </a:spcBef>
              <a:buClrTx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The latest addition is 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  <a:cs typeface="Arial Narrow"/>
              </a:rPr>
              <a:t>Nalu’s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 ASocV3 (in progress)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We have been (and are, all BNL/Yale/SBU, test beams) using RCDAQ for our R&amp;D, ample operational experience among 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  <a:cs typeface="Arial Narrow"/>
              </a:rPr>
              <a:t>ePIC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 members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Superb support for automated measurements that we will need for many tests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Support for analysis and online monitoring (not enough time today, maybe another time)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(I brought a DRS4 with me if you want a demo in a coffee break)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BTW: We maintain a permanent “bridgehead” at the Fermi FTBF and can spin up a readout system in an hour after you are through the front gate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 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648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659606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There is one thing I haven’t told you yet…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28</a:t>
            </a:fld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D09E73A4-208F-DCC0-21DC-108F542D2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06" y="2285206"/>
            <a:ext cx="12268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Arial Narrow" charset="0"/>
              </a:rPr>
              <a:t>What does “RCDAQ” stand for?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AD80B54F-A02D-8799-B789-F08BCAFAC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06" y="3580606"/>
            <a:ext cx="12268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Arial Narrow" charset="0"/>
                <a:cs typeface="Arial Narrow"/>
              </a:rPr>
              <a:t>The “Really Cool Data Acquisition”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36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Arial Narrow" charset="0"/>
                <a:cs typeface="Arial Narrow"/>
              </a:rPr>
              <a:t>Thank you!</a:t>
            </a:r>
            <a:endParaRPr lang="en-US" sz="36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0658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659606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This page is intentionally left blank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16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One of the early EIC test beam campaigns with RCDAQ - The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Minidrift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GEM tracking detector (2014)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 descr="run468_942.jpg">
            <a:extLst>
              <a:ext uri="{FF2B5EF4-FFF2-40B4-BE49-F238E27FC236}">
                <a16:creationId xmlns:a16="http://schemas.microsoft.com/office/drawing/2014/main" id="{E9844255-2C0C-D662-234E-99116B237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6" y="5485606"/>
            <a:ext cx="5080000" cy="3810000"/>
          </a:xfrm>
          <a:prstGeom prst="rect">
            <a:avLst/>
          </a:prstGeom>
        </p:spPr>
      </p:pic>
      <p:pic>
        <p:nvPicPr>
          <p:cNvPr id="4" name="Picture 3" descr="run473_942.jpg">
            <a:extLst>
              <a:ext uri="{FF2B5EF4-FFF2-40B4-BE49-F238E27FC236}">
                <a16:creationId xmlns:a16="http://schemas.microsoft.com/office/drawing/2014/main" id="{9CDBD679-2412-0634-0C5D-18484CDE6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806" y="5485605"/>
            <a:ext cx="5135217" cy="3851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088E90-F799-1BF4-9AB7-A5637B7CF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56" y="2139293"/>
            <a:ext cx="6746306" cy="2889113"/>
          </a:xfrm>
          <a:prstGeom prst="rect">
            <a:avLst/>
          </a:prstGeom>
        </p:spPr>
      </p:pic>
      <p:pic>
        <p:nvPicPr>
          <p:cNvPr id="6" name="Picture 5" descr="run468_evt2_lego.gif">
            <a:extLst>
              <a:ext uri="{FF2B5EF4-FFF2-40B4-BE49-F238E27FC236}">
                <a16:creationId xmlns:a16="http://schemas.microsoft.com/office/drawing/2014/main" id="{7D673BBA-6723-119E-749A-1210DB9F31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370" y="2285206"/>
            <a:ext cx="2971006" cy="2593564"/>
          </a:xfrm>
          <a:prstGeom prst="rect">
            <a:avLst/>
          </a:prstGeom>
        </p:spPr>
      </p:pic>
      <p:pic>
        <p:nvPicPr>
          <p:cNvPr id="7" name="Picture 6" descr="run473_evt4_lego.gif">
            <a:extLst>
              <a:ext uri="{FF2B5EF4-FFF2-40B4-BE49-F238E27FC236}">
                <a16:creationId xmlns:a16="http://schemas.microsoft.com/office/drawing/2014/main" id="{1B4C2499-D305-9F2F-E579-79ABD51A0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770" y="2288422"/>
            <a:ext cx="2963636" cy="25871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60860E-0F40-5198-2D0E-709B81C71A5F}"/>
              </a:ext>
            </a:extLst>
          </p:cNvPr>
          <p:cNvSpPr txBox="1"/>
          <p:nvPr/>
        </p:nvSpPr>
        <p:spPr>
          <a:xfrm>
            <a:off x="3626075" y="4971456"/>
            <a:ext cx="65055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</a:rPr>
              <a:t>IEEE Transactions on Nuclear Science</a:t>
            </a:r>
            <a:r>
              <a:rPr lang="en-US" sz="1400" dirty="0">
                <a:solidFill>
                  <a:srgbClr val="C00000"/>
                </a:solidFill>
              </a:rPr>
              <a:t>, vol. 63, no. 3, pp. 1768-1776, June 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C18734-8214-C7BD-6B52-D8900DB715F9}"/>
              </a:ext>
            </a:extLst>
          </p:cNvPr>
          <p:cNvSpPr txBox="1"/>
          <p:nvPr/>
        </p:nvSpPr>
        <p:spPr>
          <a:xfrm>
            <a:off x="1807703" y="5866606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10 years ago!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7CB1F4-B440-DA72-FE96-9F21A698AE7E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3487971" y="5736433"/>
            <a:ext cx="1718235" cy="33022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98591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659606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Automated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Elog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Entries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9406" y="1980406"/>
            <a:ext cx="12268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RCDAQ can make automated entries in your 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</a:rPr>
              <a:t>Elog</a:t>
            </a: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Of course you can make your own entries, document stuff, edit entries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Gives a nice timeline </a:t>
            </a:r>
            <a:br>
              <a:rPr lang="en-US" sz="2800" dirty="0">
                <a:solidFill>
                  <a:srgbClr val="000000"/>
                </a:solidFill>
                <a:latin typeface="Arial Narrow" charset="0"/>
              </a:rPr>
            </a:b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and log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006" y="3169126"/>
            <a:ext cx="8534400" cy="65074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4368006" y="4647406"/>
            <a:ext cx="1447800" cy="990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84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GUIs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3206" y="3711640"/>
            <a:ext cx="7753031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461962" indent="-457200" eaLnBrk="1" hangingPunct="1">
              <a:spcBef>
                <a:spcPts val="1963"/>
              </a:spcBef>
              <a:buClrTx/>
              <a:buFont typeface="Arial"/>
              <a:buChar char="•"/>
              <a:defRPr/>
            </a:pPr>
            <a:r>
              <a:rPr lang="en-US" sz="2800" b="1" dirty="0">
                <a:solidFill>
                  <a:srgbClr val="FF6600"/>
                </a:solidFill>
                <a:latin typeface="Arial Narrow" charset="0"/>
              </a:rPr>
              <a:t>GUIs must not be </a:t>
            </a:r>
            <a:r>
              <a:rPr lang="en-US" sz="2800" b="1" dirty="0" err="1">
                <a:solidFill>
                  <a:srgbClr val="FF6600"/>
                </a:solidFill>
                <a:latin typeface="Arial Narrow" charset="0"/>
              </a:rPr>
              <a:t>stateful</a:t>
            </a:r>
            <a:r>
              <a:rPr lang="en-US" sz="2800" b="1" dirty="0">
                <a:solidFill>
                  <a:srgbClr val="FF6600"/>
                </a:solidFill>
                <a:latin typeface="Arial Narrow" charset="0"/>
              </a:rPr>
              <a:t>! 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Statelessness allows to have multiple GUIs at the same time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And allows to mix GUIs with commands (think scripts)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(all state information is kept in the </a:t>
            </a:r>
            <a:r>
              <a:rPr lang="en-US" sz="2800" dirty="0" err="1">
                <a:solidFill>
                  <a:srgbClr val="000090"/>
                </a:solidFill>
                <a:latin typeface="Arial Narrow" charset="0"/>
              </a:rPr>
              <a:t>rcdaq</a:t>
            </a: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 server)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My GUI approach is to have </a:t>
            </a:r>
            <a:r>
              <a:rPr lang="en-US" sz="2800" dirty="0" err="1">
                <a:solidFill>
                  <a:srgbClr val="000090"/>
                </a:solidFill>
                <a:latin typeface="Arial Narrow" charset="0"/>
              </a:rPr>
              <a:t>perl</a:t>
            </a: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-TK issue standard commands, parse the output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Slowly transitioning to Web-based controls (web sockets + </a:t>
            </a:r>
            <a:r>
              <a:rPr lang="en-US" sz="2800" dirty="0" err="1">
                <a:solidFill>
                  <a:srgbClr val="000090"/>
                </a:solidFill>
                <a:latin typeface="Arial Narrow" charset="0"/>
              </a:rPr>
              <a:t>Javascript</a:t>
            </a: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)</a:t>
            </a:r>
          </a:p>
        </p:txBody>
      </p:sp>
      <p:pic>
        <p:nvPicPr>
          <p:cNvPr id="2" name="Picture 1" descr="rcdaqcontrol_logg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196" y="0"/>
            <a:ext cx="5149263" cy="4161733"/>
          </a:xfrm>
          <a:prstGeom prst="rect">
            <a:avLst/>
          </a:prstGeom>
        </p:spPr>
      </p:pic>
      <p:pic>
        <p:nvPicPr>
          <p:cNvPr id="3" name="Picture 2" descr="rcdaqstat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6" y="3729771"/>
            <a:ext cx="3581400" cy="330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648EC-855F-8B4D-9722-33D882B9F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668" y="6400006"/>
            <a:ext cx="4384168" cy="3158332"/>
          </a:xfrm>
          <a:prstGeom prst="rect">
            <a:avLst/>
          </a:prstGeom>
        </p:spPr>
      </p:pic>
      <p:pic>
        <p:nvPicPr>
          <p:cNvPr id="8" name="Picture 7" descr="android.png">
            <a:extLst>
              <a:ext uri="{FF2B5EF4-FFF2-40B4-BE49-F238E27FC236}">
                <a16:creationId xmlns:a16="http://schemas.microsoft.com/office/drawing/2014/main" id="{83ED5534-D1AC-8E4C-832A-C8849B40F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06" y="468313"/>
            <a:ext cx="4470401" cy="251460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CFAFCB-BB50-F348-8A12-B0863B501ED8}"/>
              </a:ext>
            </a:extLst>
          </p:cNvPr>
          <p:cNvSpPr/>
          <p:nvPr/>
        </p:nvSpPr>
        <p:spPr>
          <a:xfrm>
            <a:off x="4520406" y="2647096"/>
            <a:ext cx="1446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Arial Narrow" charset="0"/>
              </a:rPr>
              <a:t>On my phone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9ADB9F-315B-794A-A101-8AAB3BBE6859}"/>
              </a:ext>
            </a:extLst>
          </p:cNvPr>
          <p:cNvSpPr/>
          <p:nvPr/>
        </p:nvSpPr>
        <p:spPr>
          <a:xfrm>
            <a:off x="11668042" y="4545788"/>
            <a:ext cx="89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Arial Narrow" charset="0"/>
              </a:rPr>
              <a:t>Perl-TK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89E309-BE07-6940-8AF0-78A0F0932707}"/>
              </a:ext>
            </a:extLst>
          </p:cNvPr>
          <p:cNvSpPr/>
          <p:nvPr/>
        </p:nvSpPr>
        <p:spPr>
          <a:xfrm>
            <a:off x="9716801" y="9371806"/>
            <a:ext cx="14457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Arial Narrow" charset="0"/>
              </a:rPr>
              <a:t>Web Browser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39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659606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Ok, that was a lot about test beams… what about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sPHENIX</a:t>
            </a:r>
            <a:endParaRPr lang="en-US" sz="42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6406" y="2285206"/>
            <a:ext cx="12268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 harped on lab tests / test beams 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</a:rPr>
              <a:t>etc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 a bit because that’s what 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</a:rPr>
              <a:t>ePIC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 will be busy with for some time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What do we do in 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</a:rPr>
              <a:t>sPHENIX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?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In short, each detector element connects to a PC that runs its own instance of RCDAQ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It’s all “glued” together with the timing system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And our (in 2023) 52 RCDAQ instances are controlled by a meta-process “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</a:rPr>
              <a:t>RunControl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”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The RCDAQs run in a “run control mode” that reduces some of their autonomy so that Run Control is, well, in control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116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659606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sPHENIX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DAQ Bird’s eye 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33</a:t>
            </a:fld>
            <a:endParaRPr lang="en-US" dirty="0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0E201A19-20EE-7D1F-041B-82B0CEA52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681" y="7695406"/>
            <a:ext cx="9239797" cy="136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28" tIns="65014" rIns="130028" bIns="65014">
            <a:spAutoFit/>
          </a:bodyPr>
          <a:lstStyle/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DCM-2	      receives data from digitizer, zero-suppresses and packages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SEB	      collects data from a DCM group (~20)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EBDC	      Event Buffer and Data Compressor (~40)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Buffer Box  data interim storage before sending to the computing center (6) </a:t>
            </a:r>
          </a:p>
        </p:txBody>
      </p:sp>
      <p:sp>
        <p:nvSpPr>
          <p:cNvPr id="4" name="Text Box 103">
            <a:extLst>
              <a:ext uri="{FF2B5EF4-FFF2-40B4-BE49-F238E27FC236}">
                <a16:creationId xmlns:a16="http://schemas.microsoft.com/office/drawing/2014/main" id="{71138FE0-85E3-B8ED-1231-2646ECE46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7298" y="6476206"/>
            <a:ext cx="3171790" cy="47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FFFFFF"/>
                </a:solidFill>
                <a:latin typeface="Arial Narrow" charset="0"/>
              </a:rPr>
              <a:t>Data Concentration</a:t>
            </a:r>
          </a:p>
        </p:txBody>
      </p:sp>
      <p:sp>
        <p:nvSpPr>
          <p:cNvPr id="6" name="Line 110">
            <a:extLst>
              <a:ext uri="{FF2B5EF4-FFF2-40B4-BE49-F238E27FC236}">
                <a16:creationId xmlns:a16="http://schemas.microsoft.com/office/drawing/2014/main" id="{F8B87D1E-EB2C-987C-A55E-ADFB4314A25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1348" y="2642059"/>
            <a:ext cx="2258" cy="5201074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" name="Text Box 112">
            <a:extLst>
              <a:ext uri="{FF2B5EF4-FFF2-40B4-BE49-F238E27FC236}">
                <a16:creationId xmlns:a16="http://schemas.microsoft.com/office/drawing/2014/main" id="{E1660B9C-3CD0-8BB1-38EB-F8919F3DF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809" y="7090222"/>
            <a:ext cx="1862439" cy="47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>
                <a:solidFill>
                  <a:srgbClr val="FFFFFF"/>
                </a:solidFill>
                <a:latin typeface="Arial Narrow" charset="0"/>
              </a:rPr>
              <a:t>Rack Room</a:t>
            </a:r>
          </a:p>
        </p:txBody>
      </p:sp>
      <p:sp>
        <p:nvSpPr>
          <p:cNvPr id="8" name="Line 113">
            <a:extLst>
              <a:ext uri="{FF2B5EF4-FFF2-40B4-BE49-F238E27FC236}">
                <a16:creationId xmlns:a16="http://schemas.microsoft.com/office/drawing/2014/main" id="{DCD73649-9D82-4F21-B40A-5C9F09541B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4006" y="7363367"/>
            <a:ext cx="650161" cy="225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" name="Line 114">
            <a:extLst>
              <a:ext uri="{FF2B5EF4-FFF2-40B4-BE49-F238E27FC236}">
                <a16:creationId xmlns:a16="http://schemas.microsoft.com/office/drawing/2014/main" id="{3B63B993-3F3B-514B-2F91-EF5CE7D653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87395" y="7363367"/>
            <a:ext cx="663706" cy="225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" name="Text Box 111">
            <a:extLst>
              <a:ext uri="{FF2B5EF4-FFF2-40B4-BE49-F238E27FC236}">
                <a16:creationId xmlns:a16="http://schemas.microsoft.com/office/drawing/2014/main" id="{F0E6AC57-DFF7-0A5F-D1E4-920C6EE8F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6206" y="6699689"/>
            <a:ext cx="1862439" cy="8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On Detector</a:t>
            </a:r>
          </a:p>
        </p:txBody>
      </p:sp>
      <p:sp>
        <p:nvSpPr>
          <p:cNvPr id="11" name="Text Box 112">
            <a:extLst>
              <a:ext uri="{FF2B5EF4-FFF2-40B4-BE49-F238E27FC236}">
                <a16:creationId xmlns:a16="http://schemas.microsoft.com/office/drawing/2014/main" id="{5E7E7BE1-FD5E-3D08-E16D-9BFD38BB4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8805" y="6687950"/>
            <a:ext cx="1862440" cy="47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Rack Room</a:t>
            </a:r>
          </a:p>
        </p:txBody>
      </p:sp>
      <p:sp>
        <p:nvSpPr>
          <p:cNvPr id="12" name="Text Box 112">
            <a:extLst>
              <a:ext uri="{FF2B5EF4-FFF2-40B4-BE49-F238E27FC236}">
                <a16:creationId xmlns:a16="http://schemas.microsoft.com/office/drawing/2014/main" id="{70B75456-0F7B-1DE4-50D7-59AD8602D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3077" y="6687950"/>
            <a:ext cx="1862439" cy="47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Rack Room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36574E-1DEC-6E1B-383E-CB442CCCD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60"/>
          <a:stretch/>
        </p:blipFill>
        <p:spPr>
          <a:xfrm>
            <a:off x="225924" y="5250383"/>
            <a:ext cx="1548606" cy="997223"/>
          </a:xfrm>
          <a:prstGeom prst="rect">
            <a:avLst/>
          </a:prstGeom>
        </p:spPr>
      </p:pic>
      <p:pic>
        <p:nvPicPr>
          <p:cNvPr id="14" name="Picture 13" descr="calorimeter_schematic.pdf">
            <a:extLst>
              <a:ext uri="{FF2B5EF4-FFF2-40B4-BE49-F238E27FC236}">
                <a16:creationId xmlns:a16="http://schemas.microsoft.com/office/drawing/2014/main" id="{685FF67C-199F-64CF-9CD7-3D765F562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6" y="2552641"/>
            <a:ext cx="1500919" cy="19423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3FD66BC-A89A-5991-07EF-8C776774DD55}"/>
              </a:ext>
            </a:extLst>
          </p:cNvPr>
          <p:cNvGrpSpPr/>
          <p:nvPr/>
        </p:nvGrpSpPr>
        <p:grpSpPr>
          <a:xfrm>
            <a:off x="2289980" y="2500325"/>
            <a:ext cx="9949727" cy="3868035"/>
            <a:chOff x="2289980" y="2500325"/>
            <a:chExt cx="9949727" cy="3868035"/>
          </a:xfrm>
        </p:grpSpPr>
        <p:sp>
          <p:nvSpPr>
            <p:cNvPr id="16" name="Line 36">
              <a:extLst>
                <a:ext uri="{FF2B5EF4-FFF2-40B4-BE49-F238E27FC236}">
                  <a16:creationId xmlns:a16="http://schemas.microsoft.com/office/drawing/2014/main" id="{1B7C8E50-A9E1-3845-4D07-D527BD2863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80435" y="5023101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7" name="Line 84">
              <a:extLst>
                <a:ext uri="{FF2B5EF4-FFF2-40B4-BE49-F238E27FC236}">
                  <a16:creationId xmlns:a16="http://schemas.microsoft.com/office/drawing/2014/main" id="{A67B59A6-B107-3FC6-3DFE-37B8CD0305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5535" y="3130451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18" name="Group 126">
              <a:extLst>
                <a:ext uri="{FF2B5EF4-FFF2-40B4-BE49-F238E27FC236}">
                  <a16:creationId xmlns:a16="http://schemas.microsoft.com/office/drawing/2014/main" id="{6C3EAEF1-EBDD-0F42-68DA-E264C1C0E4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8723" y="2632967"/>
              <a:ext cx="1000930" cy="722366"/>
              <a:chOff x="1236" y="3274"/>
              <a:chExt cx="521" cy="376"/>
            </a:xfrm>
          </p:grpSpPr>
          <p:sp>
            <p:nvSpPr>
              <p:cNvPr id="37929" name="Rectangle 127">
                <a:extLst>
                  <a:ext uri="{FF2B5EF4-FFF2-40B4-BE49-F238E27FC236}">
                    <a16:creationId xmlns:a16="http://schemas.microsoft.com/office/drawing/2014/main" id="{C16F8371-E759-4484-D956-770468F3B9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30" name="Rectangle 128">
                <a:extLst>
                  <a:ext uri="{FF2B5EF4-FFF2-40B4-BE49-F238E27FC236}">
                    <a16:creationId xmlns:a16="http://schemas.microsoft.com/office/drawing/2014/main" id="{09A39ACA-BDFD-DC8A-F320-387C24B1F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31" name="Rectangle 129">
                <a:extLst>
                  <a:ext uri="{FF2B5EF4-FFF2-40B4-BE49-F238E27FC236}">
                    <a16:creationId xmlns:a16="http://schemas.microsoft.com/office/drawing/2014/main" id="{DE4A4160-7B69-F677-2B37-D683A2C12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32" name="Rectangle 130">
                <a:extLst>
                  <a:ext uri="{FF2B5EF4-FFF2-40B4-BE49-F238E27FC236}">
                    <a16:creationId xmlns:a16="http://schemas.microsoft.com/office/drawing/2014/main" id="{DEB1087B-B123-8F22-6D6E-5009B8EB1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sp>
          <p:nvSpPr>
            <p:cNvPr id="19" name="Line 90">
              <a:extLst>
                <a:ext uri="{FF2B5EF4-FFF2-40B4-BE49-F238E27FC236}">
                  <a16:creationId xmlns:a16="http://schemas.microsoft.com/office/drawing/2014/main" id="{8E74D723-5FDC-0438-F3AD-5BF63220BD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3387" y="4271155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07765590-7AD1-E1F1-727F-EA6D79BAC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2947940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96D154F9-822E-EE9B-DB94-FAED3AC14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4058381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22" name="Line 36">
              <a:extLst>
                <a:ext uri="{FF2B5EF4-FFF2-40B4-BE49-F238E27FC236}">
                  <a16:creationId xmlns:a16="http://schemas.microsoft.com/office/drawing/2014/main" id="{B1C30BE4-E5AE-9522-08E3-E20750C4D9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277" y="3226509"/>
              <a:ext cx="833791" cy="1922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3" name="Line 37">
              <a:extLst>
                <a:ext uri="{FF2B5EF4-FFF2-40B4-BE49-F238E27FC236}">
                  <a16:creationId xmlns:a16="http://schemas.microsoft.com/office/drawing/2014/main" id="{28BECBB9-471A-2F9F-4D57-81A2C2D243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277" y="3738435"/>
              <a:ext cx="833791" cy="192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4" name="Line 54">
              <a:extLst>
                <a:ext uri="{FF2B5EF4-FFF2-40B4-BE49-F238E27FC236}">
                  <a16:creationId xmlns:a16="http://schemas.microsoft.com/office/drawing/2014/main" id="{DB4144A9-70B8-4EE7-4AA9-03DCA3B919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3223417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5" name="Line 57">
              <a:extLst>
                <a:ext uri="{FF2B5EF4-FFF2-40B4-BE49-F238E27FC236}">
                  <a16:creationId xmlns:a16="http://schemas.microsoft.com/office/drawing/2014/main" id="{3B6EFA3C-0790-0BC2-4232-EF3248BC9A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4266634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F50E0E65-CE42-68CD-C0B9-2488936A6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2962613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7" name="Rectangle 67">
              <a:extLst>
                <a:ext uri="{FF2B5EF4-FFF2-40B4-BE49-F238E27FC236}">
                  <a16:creationId xmlns:a16="http://schemas.microsoft.com/office/drawing/2014/main" id="{03CC0335-EEBA-FCB6-F066-519D14209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3484221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8" name="Rectangle 70">
              <a:extLst>
                <a:ext uri="{FF2B5EF4-FFF2-40B4-BE49-F238E27FC236}">
                  <a16:creationId xmlns:a16="http://schemas.microsoft.com/office/drawing/2014/main" id="{DB9D3F63-D171-9409-2E28-CE457FF3F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4005829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9" name="Rectangle 73">
              <a:extLst>
                <a:ext uri="{FF2B5EF4-FFF2-40B4-BE49-F238E27FC236}">
                  <a16:creationId xmlns:a16="http://schemas.microsoft.com/office/drawing/2014/main" id="{1252C66D-7F22-1D09-4F9E-655145573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4527438"/>
              <a:ext cx="1173619" cy="497585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30" name="Rectangle 76">
              <a:extLst>
                <a:ext uri="{FF2B5EF4-FFF2-40B4-BE49-F238E27FC236}">
                  <a16:creationId xmlns:a16="http://schemas.microsoft.com/office/drawing/2014/main" id="{C2C525DF-DB57-6627-2982-8EB369E7DC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5049046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31" name="Line 90">
              <a:extLst>
                <a:ext uri="{FF2B5EF4-FFF2-40B4-BE49-F238E27FC236}">
                  <a16:creationId xmlns:a16="http://schemas.microsoft.com/office/drawing/2014/main" id="{AF30CAD6-3EDC-5DD7-D6CC-824AB6C049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5535" y="3783651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2" name="Line 105">
              <a:extLst>
                <a:ext uri="{FF2B5EF4-FFF2-40B4-BE49-F238E27FC236}">
                  <a16:creationId xmlns:a16="http://schemas.microsoft.com/office/drawing/2014/main" id="{77B184A4-4672-4F56-F655-AE07B51E26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3716" y="2947940"/>
              <a:ext cx="499507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3" name="Line 106">
              <a:extLst>
                <a:ext uri="{FF2B5EF4-FFF2-40B4-BE49-F238E27FC236}">
                  <a16:creationId xmlns:a16="http://schemas.microsoft.com/office/drawing/2014/main" id="{028CD022-22AF-179F-F460-B7F42D8013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71696" y="3458972"/>
              <a:ext cx="499507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4" name="Line 107">
              <a:extLst>
                <a:ext uri="{FF2B5EF4-FFF2-40B4-BE49-F238E27FC236}">
                  <a16:creationId xmlns:a16="http://schemas.microsoft.com/office/drawing/2014/main" id="{E38D6084-6309-B9C5-8032-9DF98D9C9A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3716" y="4117936"/>
              <a:ext cx="499507" cy="1922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5" name="Group 126">
              <a:extLst>
                <a:ext uri="{FF2B5EF4-FFF2-40B4-BE49-F238E27FC236}">
                  <a16:creationId xmlns:a16="http://schemas.microsoft.com/office/drawing/2014/main" id="{07B1099C-DC0E-6253-66DB-4D8A7D5F6C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5138" y="3238057"/>
              <a:ext cx="1000930" cy="722366"/>
              <a:chOff x="1236" y="3274"/>
              <a:chExt cx="521" cy="376"/>
            </a:xfrm>
          </p:grpSpPr>
          <p:sp>
            <p:nvSpPr>
              <p:cNvPr id="37925" name="Rectangle 127">
                <a:extLst>
                  <a:ext uri="{FF2B5EF4-FFF2-40B4-BE49-F238E27FC236}">
                    <a16:creationId xmlns:a16="http://schemas.microsoft.com/office/drawing/2014/main" id="{2E50DF7C-3046-B320-EDE6-74AB5A607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26" name="Rectangle 128">
                <a:extLst>
                  <a:ext uri="{FF2B5EF4-FFF2-40B4-BE49-F238E27FC236}">
                    <a16:creationId xmlns:a16="http://schemas.microsoft.com/office/drawing/2014/main" id="{91E04EAD-E11A-5F7B-24B0-E04206BF2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27" name="Rectangle 129">
                <a:extLst>
                  <a:ext uri="{FF2B5EF4-FFF2-40B4-BE49-F238E27FC236}">
                    <a16:creationId xmlns:a16="http://schemas.microsoft.com/office/drawing/2014/main" id="{7E93EB29-CE86-EFF9-8F76-853F093A3F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28" name="Rectangle 130">
                <a:extLst>
                  <a:ext uri="{FF2B5EF4-FFF2-40B4-BE49-F238E27FC236}">
                    <a16:creationId xmlns:a16="http://schemas.microsoft.com/office/drawing/2014/main" id="{9739872D-8DD3-8CDA-3982-63F48517D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6" name="Group 126">
              <a:extLst>
                <a:ext uri="{FF2B5EF4-FFF2-40B4-BE49-F238E27FC236}">
                  <a16:creationId xmlns:a16="http://schemas.microsoft.com/office/drawing/2014/main" id="{1B5287E3-128D-4F1E-C346-0600812851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5138" y="3898943"/>
              <a:ext cx="1000930" cy="722366"/>
              <a:chOff x="1236" y="3274"/>
              <a:chExt cx="521" cy="376"/>
            </a:xfrm>
          </p:grpSpPr>
          <p:sp>
            <p:nvSpPr>
              <p:cNvPr id="37921" name="Rectangle 127">
                <a:extLst>
                  <a:ext uri="{FF2B5EF4-FFF2-40B4-BE49-F238E27FC236}">
                    <a16:creationId xmlns:a16="http://schemas.microsoft.com/office/drawing/2014/main" id="{9E864658-90E0-070A-09C4-642393A71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22" name="Rectangle 128">
                <a:extLst>
                  <a:ext uri="{FF2B5EF4-FFF2-40B4-BE49-F238E27FC236}">
                    <a16:creationId xmlns:a16="http://schemas.microsoft.com/office/drawing/2014/main" id="{365E3A32-CC0A-1719-648E-E0895F637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23" name="Rectangle 129">
                <a:extLst>
                  <a:ext uri="{FF2B5EF4-FFF2-40B4-BE49-F238E27FC236}">
                    <a16:creationId xmlns:a16="http://schemas.microsoft.com/office/drawing/2014/main" id="{729AD5E6-7C6D-18A4-BB52-536665D40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24" name="Rectangle 130">
                <a:extLst>
                  <a:ext uri="{FF2B5EF4-FFF2-40B4-BE49-F238E27FC236}">
                    <a16:creationId xmlns:a16="http://schemas.microsoft.com/office/drawing/2014/main" id="{857FC1AB-DB4C-9971-C98D-771145AB04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7" name="Group 126">
              <a:extLst>
                <a:ext uri="{FF2B5EF4-FFF2-40B4-BE49-F238E27FC236}">
                  <a16:creationId xmlns:a16="http://schemas.microsoft.com/office/drawing/2014/main" id="{039F67DC-90A2-B5C4-6773-BD4FCF204F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2500325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17" name="Rectangle 127">
                <a:extLst>
                  <a:ext uri="{FF2B5EF4-FFF2-40B4-BE49-F238E27FC236}">
                    <a16:creationId xmlns:a16="http://schemas.microsoft.com/office/drawing/2014/main" id="{E7268CC3-F86F-AC00-000D-3AC5E0D91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18" name="Rectangle 128">
                <a:extLst>
                  <a:ext uri="{FF2B5EF4-FFF2-40B4-BE49-F238E27FC236}">
                    <a16:creationId xmlns:a16="http://schemas.microsoft.com/office/drawing/2014/main" id="{2F8415C3-A3C3-9CAF-ADC1-54EA347EBF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19" name="Rectangle 129">
                <a:extLst>
                  <a:ext uri="{FF2B5EF4-FFF2-40B4-BE49-F238E27FC236}">
                    <a16:creationId xmlns:a16="http://schemas.microsoft.com/office/drawing/2014/main" id="{4943C50A-D245-8A23-96FE-D4C63BD56C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20" name="Rectangle 130">
                <a:extLst>
                  <a:ext uri="{FF2B5EF4-FFF2-40B4-BE49-F238E27FC236}">
                    <a16:creationId xmlns:a16="http://schemas.microsoft.com/office/drawing/2014/main" id="{67154792-3A81-CFD3-1B71-33BBC1183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8" name="Group 126">
              <a:extLst>
                <a:ext uri="{FF2B5EF4-FFF2-40B4-BE49-F238E27FC236}">
                  <a16:creationId xmlns:a16="http://schemas.microsoft.com/office/drawing/2014/main" id="{9C076AE0-6940-381B-1413-860F389AAE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3038254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13" name="Rectangle 127">
                <a:extLst>
                  <a:ext uri="{FF2B5EF4-FFF2-40B4-BE49-F238E27FC236}">
                    <a16:creationId xmlns:a16="http://schemas.microsoft.com/office/drawing/2014/main" id="{CED8602A-437B-06F3-2C2C-12F1C4ABC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14" name="Rectangle 128">
                <a:extLst>
                  <a:ext uri="{FF2B5EF4-FFF2-40B4-BE49-F238E27FC236}">
                    <a16:creationId xmlns:a16="http://schemas.microsoft.com/office/drawing/2014/main" id="{C5F332E4-9A7B-72A8-7D20-05C9B95E0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15" name="Rectangle 129">
                <a:extLst>
                  <a:ext uri="{FF2B5EF4-FFF2-40B4-BE49-F238E27FC236}">
                    <a16:creationId xmlns:a16="http://schemas.microsoft.com/office/drawing/2014/main" id="{65DB8CA8-442D-D020-1FEB-CD9AF4A8A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16" name="Rectangle 130">
                <a:extLst>
                  <a:ext uri="{FF2B5EF4-FFF2-40B4-BE49-F238E27FC236}">
                    <a16:creationId xmlns:a16="http://schemas.microsoft.com/office/drawing/2014/main" id="{80747A66-9F97-7E66-4EBC-B6F489632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9" name="Group 126">
              <a:extLst>
                <a:ext uri="{FF2B5EF4-FFF2-40B4-BE49-F238E27FC236}">
                  <a16:creationId xmlns:a16="http://schemas.microsoft.com/office/drawing/2014/main" id="{074A395F-34DE-9965-09B4-2C33A05261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3576185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09" name="Rectangle 127">
                <a:extLst>
                  <a:ext uri="{FF2B5EF4-FFF2-40B4-BE49-F238E27FC236}">
                    <a16:creationId xmlns:a16="http://schemas.microsoft.com/office/drawing/2014/main" id="{0D115336-849A-9BC2-2DE2-891319245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10" name="Rectangle 128">
                <a:extLst>
                  <a:ext uri="{FF2B5EF4-FFF2-40B4-BE49-F238E27FC236}">
                    <a16:creationId xmlns:a16="http://schemas.microsoft.com/office/drawing/2014/main" id="{D1D3A27F-16E4-36F7-3706-45070C427D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11" name="Rectangle 129">
                <a:extLst>
                  <a:ext uri="{FF2B5EF4-FFF2-40B4-BE49-F238E27FC236}">
                    <a16:creationId xmlns:a16="http://schemas.microsoft.com/office/drawing/2014/main" id="{4F781002-297F-C9BD-95CA-C912EF9DE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12" name="Rectangle 130">
                <a:extLst>
                  <a:ext uri="{FF2B5EF4-FFF2-40B4-BE49-F238E27FC236}">
                    <a16:creationId xmlns:a16="http://schemas.microsoft.com/office/drawing/2014/main" id="{D44723A3-4DE1-08D7-4250-09071EEC6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sp>
          <p:nvSpPr>
            <p:cNvPr id="40" name="Line 37">
              <a:extLst>
                <a:ext uri="{FF2B5EF4-FFF2-40B4-BE49-F238E27FC236}">
                  <a16:creationId xmlns:a16="http://schemas.microsoft.com/office/drawing/2014/main" id="{0D9FB11D-B902-1960-291B-66482D169E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0170" y="4277672"/>
              <a:ext cx="833791" cy="192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2C5CB821-5873-3C15-C80E-F85F76881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3503160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42" name="Line 133">
              <a:extLst>
                <a:ext uri="{FF2B5EF4-FFF2-40B4-BE49-F238E27FC236}">
                  <a16:creationId xmlns:a16="http://schemas.microsoft.com/office/drawing/2014/main" id="{2AC0B8BC-D60A-023C-F15A-E7A77C1B03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4946770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585558E-1BE7-87EA-3CAC-2B5CC2F9B269}"/>
                </a:ext>
              </a:extLst>
            </p:cNvPr>
            <p:cNvGrpSpPr/>
            <p:nvPr/>
          </p:nvGrpSpPr>
          <p:grpSpPr>
            <a:xfrm>
              <a:off x="4280313" y="4726950"/>
              <a:ext cx="1352511" cy="461083"/>
              <a:chOff x="3232149" y="4995863"/>
              <a:chExt cx="1117602" cy="381000"/>
            </a:xfrm>
          </p:grpSpPr>
          <p:sp>
            <p:nvSpPr>
              <p:cNvPr id="37907" name="Rectangle 28">
                <a:extLst>
                  <a:ext uri="{FF2B5EF4-FFF2-40B4-BE49-F238E27FC236}">
                    <a16:creationId xmlns:a16="http://schemas.microsoft.com/office/drawing/2014/main" id="{9A289D1F-4C7D-4E77-F6D5-40FD635A59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7908" name="Rectangle 28">
                <a:extLst>
                  <a:ext uri="{FF2B5EF4-FFF2-40B4-BE49-F238E27FC236}">
                    <a16:creationId xmlns:a16="http://schemas.microsoft.com/office/drawing/2014/main" id="{A650BC76-2846-8E31-FD96-4B35AD83B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4" name="Line 36">
              <a:extLst>
                <a:ext uri="{FF2B5EF4-FFF2-40B4-BE49-F238E27FC236}">
                  <a16:creationId xmlns:a16="http://schemas.microsoft.com/office/drawing/2014/main" id="{9051AB4F-90D3-4832-7D6E-D22E57F04D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1855" y="5487413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5" name="Line 133">
              <a:extLst>
                <a:ext uri="{FF2B5EF4-FFF2-40B4-BE49-F238E27FC236}">
                  <a16:creationId xmlns:a16="http://schemas.microsoft.com/office/drawing/2014/main" id="{4FBAF1E0-8334-23F6-9C98-843C6AC74E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5484699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4500ECA-4AD4-AA5C-2B76-4BB7850A679B}"/>
                </a:ext>
              </a:extLst>
            </p:cNvPr>
            <p:cNvGrpSpPr/>
            <p:nvPr/>
          </p:nvGrpSpPr>
          <p:grpSpPr>
            <a:xfrm>
              <a:off x="4280313" y="5264881"/>
              <a:ext cx="1352511" cy="461083"/>
              <a:chOff x="3232149" y="4995863"/>
              <a:chExt cx="1117602" cy="381000"/>
            </a:xfrm>
          </p:grpSpPr>
          <p:sp>
            <p:nvSpPr>
              <p:cNvPr id="37905" name="Rectangle 28">
                <a:extLst>
                  <a:ext uri="{FF2B5EF4-FFF2-40B4-BE49-F238E27FC236}">
                    <a16:creationId xmlns:a16="http://schemas.microsoft.com/office/drawing/2014/main" id="{A283B0B3-467D-A8FE-0F5D-9E3485691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7906" name="Rectangle 28">
                <a:extLst>
                  <a:ext uri="{FF2B5EF4-FFF2-40B4-BE49-F238E27FC236}">
                    <a16:creationId xmlns:a16="http://schemas.microsoft.com/office/drawing/2014/main" id="{93C39890-587C-58A8-C079-AD898558C5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7" name="Line 36">
              <a:extLst>
                <a:ext uri="{FF2B5EF4-FFF2-40B4-BE49-F238E27FC236}">
                  <a16:creationId xmlns:a16="http://schemas.microsoft.com/office/drawing/2014/main" id="{9081184B-D381-6D41-3244-B85DF08CD2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1855" y="6035590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8" name="Line 133">
              <a:extLst>
                <a:ext uri="{FF2B5EF4-FFF2-40B4-BE49-F238E27FC236}">
                  <a16:creationId xmlns:a16="http://schemas.microsoft.com/office/drawing/2014/main" id="{16D1A2ED-D326-B510-3D83-9FDCD91317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6032876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C41A6CA-6FC4-37CA-8F38-D5C9A0A1B419}"/>
                </a:ext>
              </a:extLst>
            </p:cNvPr>
            <p:cNvGrpSpPr/>
            <p:nvPr/>
          </p:nvGrpSpPr>
          <p:grpSpPr>
            <a:xfrm>
              <a:off x="4280313" y="5813057"/>
              <a:ext cx="1352511" cy="461083"/>
              <a:chOff x="3232149" y="4995863"/>
              <a:chExt cx="1117602" cy="381000"/>
            </a:xfrm>
          </p:grpSpPr>
          <p:sp>
            <p:nvSpPr>
              <p:cNvPr id="37903" name="Rectangle 28">
                <a:extLst>
                  <a:ext uri="{FF2B5EF4-FFF2-40B4-BE49-F238E27FC236}">
                    <a16:creationId xmlns:a16="http://schemas.microsoft.com/office/drawing/2014/main" id="{11157461-94DF-5C05-CE83-3BE9860C9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7904" name="Rectangle 28">
                <a:extLst>
                  <a:ext uri="{FF2B5EF4-FFF2-40B4-BE49-F238E27FC236}">
                    <a16:creationId xmlns:a16="http://schemas.microsoft.com/office/drawing/2014/main" id="{05C6D596-B279-777B-EACC-4C4762BCE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50" name="Rectangle 76">
              <a:extLst>
                <a:ext uri="{FF2B5EF4-FFF2-40B4-BE49-F238E27FC236}">
                  <a16:creationId xmlns:a16="http://schemas.microsoft.com/office/drawing/2014/main" id="{B63D092D-CDF8-16C0-2001-DE48ACE05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5570655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grpSp>
          <p:nvGrpSpPr>
            <p:cNvPr id="51" name="Group 126">
              <a:extLst>
                <a:ext uri="{FF2B5EF4-FFF2-40B4-BE49-F238E27FC236}">
                  <a16:creationId xmlns:a16="http://schemas.microsoft.com/office/drawing/2014/main" id="{41D36F4B-5D69-6FF0-2959-7850B0482A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4518873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899" name="Rectangle 127">
                <a:extLst>
                  <a:ext uri="{FF2B5EF4-FFF2-40B4-BE49-F238E27FC236}">
                    <a16:creationId xmlns:a16="http://schemas.microsoft.com/office/drawing/2014/main" id="{9A158808-F4C2-8003-73EE-F9EDA6CDD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00" name="Rectangle 128">
                <a:extLst>
                  <a:ext uri="{FF2B5EF4-FFF2-40B4-BE49-F238E27FC236}">
                    <a16:creationId xmlns:a16="http://schemas.microsoft.com/office/drawing/2014/main" id="{583235ED-AC75-9E0D-A38E-4B394B2F5A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01" name="Rectangle 129">
                <a:extLst>
                  <a:ext uri="{FF2B5EF4-FFF2-40B4-BE49-F238E27FC236}">
                    <a16:creationId xmlns:a16="http://schemas.microsoft.com/office/drawing/2014/main" id="{E6DA903E-64B7-376C-E871-9DB689B6E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02" name="Rectangle 130">
                <a:extLst>
                  <a:ext uri="{FF2B5EF4-FFF2-40B4-BE49-F238E27FC236}">
                    <a16:creationId xmlns:a16="http://schemas.microsoft.com/office/drawing/2014/main" id="{232DA9D3-ACB1-EDE1-825C-FC7CE9DD3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52" name="Group 126">
              <a:extLst>
                <a:ext uri="{FF2B5EF4-FFF2-40B4-BE49-F238E27FC236}">
                  <a16:creationId xmlns:a16="http://schemas.microsoft.com/office/drawing/2014/main" id="{EF890D75-E726-985B-3466-169E26E04B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5082432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895" name="Rectangle 127">
                <a:extLst>
                  <a:ext uri="{FF2B5EF4-FFF2-40B4-BE49-F238E27FC236}">
                    <a16:creationId xmlns:a16="http://schemas.microsoft.com/office/drawing/2014/main" id="{7356AF1C-F163-F2B0-510B-EE2DDC6BB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896" name="Rectangle 128">
                <a:extLst>
                  <a:ext uri="{FF2B5EF4-FFF2-40B4-BE49-F238E27FC236}">
                    <a16:creationId xmlns:a16="http://schemas.microsoft.com/office/drawing/2014/main" id="{DA1475AB-F85D-10D2-FE89-E5DE6C9577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897" name="Rectangle 129">
                <a:extLst>
                  <a:ext uri="{FF2B5EF4-FFF2-40B4-BE49-F238E27FC236}">
                    <a16:creationId xmlns:a16="http://schemas.microsoft.com/office/drawing/2014/main" id="{8622B2BA-A780-D375-A509-AFBF36C01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898" name="Rectangle 130">
                <a:extLst>
                  <a:ext uri="{FF2B5EF4-FFF2-40B4-BE49-F238E27FC236}">
                    <a16:creationId xmlns:a16="http://schemas.microsoft.com/office/drawing/2014/main" id="{545FDEC1-D557-C494-07D4-B70C3234A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53" name="Group 126">
              <a:extLst>
                <a:ext uri="{FF2B5EF4-FFF2-40B4-BE49-F238E27FC236}">
                  <a16:creationId xmlns:a16="http://schemas.microsoft.com/office/drawing/2014/main" id="{86FC513E-F965-C483-994B-BE75C1AED3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5645994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891" name="Rectangle 127">
                <a:extLst>
                  <a:ext uri="{FF2B5EF4-FFF2-40B4-BE49-F238E27FC236}">
                    <a16:creationId xmlns:a16="http://schemas.microsoft.com/office/drawing/2014/main" id="{13A2611C-C82D-0EA2-9F44-79360B5A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892" name="Rectangle 128">
                <a:extLst>
                  <a:ext uri="{FF2B5EF4-FFF2-40B4-BE49-F238E27FC236}">
                    <a16:creationId xmlns:a16="http://schemas.microsoft.com/office/drawing/2014/main" id="{1C4E8A8B-6A1C-8466-DA14-973636F67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893" name="Rectangle 129">
                <a:extLst>
                  <a:ext uri="{FF2B5EF4-FFF2-40B4-BE49-F238E27FC236}">
                    <a16:creationId xmlns:a16="http://schemas.microsoft.com/office/drawing/2014/main" id="{B22C0A3B-230C-AD7F-2826-8E55EFC3FC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894" name="Rectangle 130">
                <a:extLst>
                  <a:ext uri="{FF2B5EF4-FFF2-40B4-BE49-F238E27FC236}">
                    <a16:creationId xmlns:a16="http://schemas.microsoft.com/office/drawing/2014/main" id="{B582FB2E-6054-22D3-4EDE-6152E03EC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54" name="Line 54">
              <a:extLst>
                <a:ext uri="{FF2B5EF4-FFF2-40B4-BE49-F238E27FC236}">
                  <a16:creationId xmlns:a16="http://schemas.microsoft.com/office/drawing/2014/main" id="{FC53573D-DA21-7C02-2E16-AD91D8DA07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3745025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5" name="Line 54">
              <a:extLst>
                <a:ext uri="{FF2B5EF4-FFF2-40B4-BE49-F238E27FC236}">
                  <a16:creationId xmlns:a16="http://schemas.microsoft.com/office/drawing/2014/main" id="{4CA64828-DB8E-9200-36C8-F79A572384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4788242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6" name="Line 54">
              <a:extLst>
                <a:ext uri="{FF2B5EF4-FFF2-40B4-BE49-F238E27FC236}">
                  <a16:creationId xmlns:a16="http://schemas.microsoft.com/office/drawing/2014/main" id="{B1A20A86-5E8B-A2ED-05B4-F513C24003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5309851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7" name="Line 54">
              <a:extLst>
                <a:ext uri="{FF2B5EF4-FFF2-40B4-BE49-F238E27FC236}">
                  <a16:creationId xmlns:a16="http://schemas.microsoft.com/office/drawing/2014/main" id="{8CC423D7-6780-811B-743B-276011039C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5831459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8" name="Line 71">
              <a:extLst>
                <a:ext uri="{FF2B5EF4-FFF2-40B4-BE49-F238E27FC236}">
                  <a16:creationId xmlns:a16="http://schemas.microsoft.com/office/drawing/2014/main" id="{42F8AA1B-87C2-62FB-2B77-FDED5A9189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3223417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9" name="Line 71">
              <a:extLst>
                <a:ext uri="{FF2B5EF4-FFF2-40B4-BE49-F238E27FC236}">
                  <a16:creationId xmlns:a16="http://schemas.microsoft.com/office/drawing/2014/main" id="{C269EBA0-A55B-AB54-6A4D-95C0983534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3745025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60" name="Line 71">
              <a:extLst>
                <a:ext uri="{FF2B5EF4-FFF2-40B4-BE49-F238E27FC236}">
                  <a16:creationId xmlns:a16="http://schemas.microsoft.com/office/drawing/2014/main" id="{92684722-F3F2-347E-B1CB-3E254F08E1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4266634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61" name="Line 71">
              <a:extLst>
                <a:ext uri="{FF2B5EF4-FFF2-40B4-BE49-F238E27FC236}">
                  <a16:creationId xmlns:a16="http://schemas.microsoft.com/office/drawing/2014/main" id="{A7A29925-2148-40D9-C431-25E7636036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4788242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62" name="Line 71">
              <a:extLst>
                <a:ext uri="{FF2B5EF4-FFF2-40B4-BE49-F238E27FC236}">
                  <a16:creationId xmlns:a16="http://schemas.microsoft.com/office/drawing/2014/main" id="{55D19219-B72C-02A8-87B7-2469A6DE7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5309851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63" name="Line 71">
              <a:extLst>
                <a:ext uri="{FF2B5EF4-FFF2-40B4-BE49-F238E27FC236}">
                  <a16:creationId xmlns:a16="http://schemas.microsoft.com/office/drawing/2014/main" id="{3E0D9E46-92E3-984E-9E5A-A013BFD477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5831459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37888" name="Text Box 60">
              <a:extLst>
                <a:ext uri="{FF2B5EF4-FFF2-40B4-BE49-F238E27FC236}">
                  <a16:creationId xmlns:a16="http://schemas.microsoft.com/office/drawing/2014/main" id="{6525FE57-F000-6E53-FF6B-31F88C2C63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64006" y="3719080"/>
              <a:ext cx="1775701" cy="1443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To</a:t>
              </a:r>
            </a:p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HPSS (Computing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Center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)</a:t>
              </a:r>
            </a:p>
          </p:txBody>
        </p:sp>
        <p:sp>
          <p:nvSpPr>
            <p:cNvPr id="37890" name="Rectangle 31">
              <a:extLst>
                <a:ext uri="{FF2B5EF4-FFF2-40B4-BE49-F238E27FC236}">
                  <a16:creationId xmlns:a16="http://schemas.microsoft.com/office/drawing/2014/main" id="{60890B8F-11BE-AFAC-E7CB-295EAE8FE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3940" y="2577151"/>
              <a:ext cx="1420491" cy="3744377"/>
            </a:xfrm>
            <a:prstGeom prst="rect">
              <a:avLst/>
            </a:prstGeom>
            <a:solidFill>
              <a:srgbClr val="CC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100+ Gigabit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Crossbar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Switch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2076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659606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many, many RCDAQs in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sPHENIX</a:t>
            </a:r>
            <a:endParaRPr lang="en-US" sz="42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34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3CE219-8C97-6252-51E7-DFBF73649253}"/>
              </a:ext>
            </a:extLst>
          </p:cNvPr>
          <p:cNvGrpSpPr/>
          <p:nvPr/>
        </p:nvGrpSpPr>
        <p:grpSpPr>
          <a:xfrm>
            <a:off x="8136117" y="2071337"/>
            <a:ext cx="1184889" cy="5027216"/>
            <a:chOff x="6078717" y="2071337"/>
            <a:chExt cx="1184889" cy="5027216"/>
          </a:xfrm>
        </p:grpSpPr>
        <p:sp>
          <p:nvSpPr>
            <p:cNvPr id="4" name="Line 133">
              <a:extLst>
                <a:ext uri="{FF2B5EF4-FFF2-40B4-BE49-F238E27FC236}">
                  <a16:creationId xmlns:a16="http://schemas.microsoft.com/office/drawing/2014/main" id="{A440830D-F68E-70CC-68EA-A232A5CE0B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2223355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455CD3-D5B3-EA81-266A-8AF7A1349F11}"/>
                </a:ext>
              </a:extLst>
            </p:cNvPr>
            <p:cNvGrpSpPr/>
            <p:nvPr/>
          </p:nvGrpSpPr>
          <p:grpSpPr>
            <a:xfrm>
              <a:off x="6778541" y="2145260"/>
              <a:ext cx="480505" cy="163809"/>
              <a:chOff x="3232149" y="4995863"/>
              <a:chExt cx="1117602" cy="381000"/>
            </a:xfrm>
          </p:grpSpPr>
          <p:sp>
            <p:nvSpPr>
              <p:cNvPr id="38044" name="Rectangle 28">
                <a:extLst>
                  <a:ext uri="{FF2B5EF4-FFF2-40B4-BE49-F238E27FC236}">
                    <a16:creationId xmlns:a16="http://schemas.microsoft.com/office/drawing/2014/main" id="{8ED60528-54ED-456E-D751-DCC20DA38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045" name="Rectangle 28">
                <a:extLst>
                  <a:ext uri="{FF2B5EF4-FFF2-40B4-BE49-F238E27FC236}">
                    <a16:creationId xmlns:a16="http://schemas.microsoft.com/office/drawing/2014/main" id="{793B2464-2889-F49C-0B3C-964090CE0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7" name="Line 133">
              <a:extLst>
                <a:ext uri="{FF2B5EF4-FFF2-40B4-BE49-F238E27FC236}">
                  <a16:creationId xmlns:a16="http://schemas.microsoft.com/office/drawing/2014/main" id="{80358EEA-5E19-9751-55AD-60DB50AFA4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2414464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2D30B1-72D8-B08C-EDEC-FCCA807EFE7B}"/>
                </a:ext>
              </a:extLst>
            </p:cNvPr>
            <p:cNvGrpSpPr/>
            <p:nvPr/>
          </p:nvGrpSpPr>
          <p:grpSpPr>
            <a:xfrm>
              <a:off x="6778541" y="2336369"/>
              <a:ext cx="480505" cy="163809"/>
              <a:chOff x="3232149" y="4995863"/>
              <a:chExt cx="1117602" cy="381000"/>
            </a:xfrm>
          </p:grpSpPr>
          <p:sp>
            <p:nvSpPr>
              <p:cNvPr id="38042" name="Rectangle 28">
                <a:extLst>
                  <a:ext uri="{FF2B5EF4-FFF2-40B4-BE49-F238E27FC236}">
                    <a16:creationId xmlns:a16="http://schemas.microsoft.com/office/drawing/2014/main" id="{14C82AAA-AFD1-6FF8-2894-C8DA4289A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043" name="Rectangle 28">
                <a:extLst>
                  <a:ext uri="{FF2B5EF4-FFF2-40B4-BE49-F238E27FC236}">
                    <a16:creationId xmlns:a16="http://schemas.microsoft.com/office/drawing/2014/main" id="{22DDB630-F71F-0759-7220-645638989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9" name="Line 133">
              <a:extLst>
                <a:ext uri="{FF2B5EF4-FFF2-40B4-BE49-F238E27FC236}">
                  <a16:creationId xmlns:a16="http://schemas.microsoft.com/office/drawing/2014/main" id="{44A7529E-A1BC-4EE1-3E6E-5410EB5323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2609215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3778FF-5C7C-239B-536D-EF1C144488B3}"/>
                </a:ext>
              </a:extLst>
            </p:cNvPr>
            <p:cNvGrpSpPr/>
            <p:nvPr/>
          </p:nvGrpSpPr>
          <p:grpSpPr>
            <a:xfrm>
              <a:off x="6778541" y="2531119"/>
              <a:ext cx="480505" cy="163809"/>
              <a:chOff x="3232149" y="4995863"/>
              <a:chExt cx="1117602" cy="381000"/>
            </a:xfrm>
          </p:grpSpPr>
          <p:sp>
            <p:nvSpPr>
              <p:cNvPr id="38040" name="Rectangle 28">
                <a:extLst>
                  <a:ext uri="{FF2B5EF4-FFF2-40B4-BE49-F238E27FC236}">
                    <a16:creationId xmlns:a16="http://schemas.microsoft.com/office/drawing/2014/main" id="{4BB99BBE-F210-D039-9210-0E9A75F3D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041" name="Rectangle 28">
                <a:extLst>
                  <a:ext uri="{FF2B5EF4-FFF2-40B4-BE49-F238E27FC236}">
                    <a16:creationId xmlns:a16="http://schemas.microsoft.com/office/drawing/2014/main" id="{F2304B74-C5DC-751A-3A3F-C4394C1A4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11" name="Group 126">
              <a:extLst>
                <a:ext uri="{FF2B5EF4-FFF2-40B4-BE49-F238E27FC236}">
                  <a16:creationId xmlns:a16="http://schemas.microsoft.com/office/drawing/2014/main" id="{B3CA979C-7759-A16B-71F6-2891DB6171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2071337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036" name="Rectangle 127">
                <a:extLst>
                  <a:ext uri="{FF2B5EF4-FFF2-40B4-BE49-F238E27FC236}">
                    <a16:creationId xmlns:a16="http://schemas.microsoft.com/office/drawing/2014/main" id="{0CEE7704-2768-E8C0-11BD-30E17EFAAA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37" name="Rectangle 128">
                <a:extLst>
                  <a:ext uri="{FF2B5EF4-FFF2-40B4-BE49-F238E27FC236}">
                    <a16:creationId xmlns:a16="http://schemas.microsoft.com/office/drawing/2014/main" id="{D0A8180E-9DED-9DB1-1F3A-6CA23C0677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38" name="Rectangle 129">
                <a:extLst>
                  <a:ext uri="{FF2B5EF4-FFF2-40B4-BE49-F238E27FC236}">
                    <a16:creationId xmlns:a16="http://schemas.microsoft.com/office/drawing/2014/main" id="{BC49B05B-E489-88F7-293F-9B748338D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39" name="Rectangle 130">
                <a:extLst>
                  <a:ext uri="{FF2B5EF4-FFF2-40B4-BE49-F238E27FC236}">
                    <a16:creationId xmlns:a16="http://schemas.microsoft.com/office/drawing/2014/main" id="{A574F82E-73D5-A3C1-B16D-4850DAD47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2" name="Group 126">
              <a:extLst>
                <a:ext uri="{FF2B5EF4-FFF2-40B4-BE49-F238E27FC236}">
                  <a16:creationId xmlns:a16="http://schemas.microsoft.com/office/drawing/2014/main" id="{CBC42180-A7CA-ACA8-5842-A34E67A9A2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2271551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032" name="Rectangle 127">
                <a:extLst>
                  <a:ext uri="{FF2B5EF4-FFF2-40B4-BE49-F238E27FC236}">
                    <a16:creationId xmlns:a16="http://schemas.microsoft.com/office/drawing/2014/main" id="{24542935-F35E-013A-58A5-B2369CA45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33" name="Rectangle 128">
                <a:extLst>
                  <a:ext uri="{FF2B5EF4-FFF2-40B4-BE49-F238E27FC236}">
                    <a16:creationId xmlns:a16="http://schemas.microsoft.com/office/drawing/2014/main" id="{07415145-626F-D9DB-6F39-7E7755448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34" name="Rectangle 129">
                <a:extLst>
                  <a:ext uri="{FF2B5EF4-FFF2-40B4-BE49-F238E27FC236}">
                    <a16:creationId xmlns:a16="http://schemas.microsoft.com/office/drawing/2014/main" id="{90D1C79A-FD95-135C-EADD-239C1FEF2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35" name="Rectangle 130">
                <a:extLst>
                  <a:ext uri="{FF2B5EF4-FFF2-40B4-BE49-F238E27FC236}">
                    <a16:creationId xmlns:a16="http://schemas.microsoft.com/office/drawing/2014/main" id="{835B1E9E-C2CC-BE28-2FC6-220445A7D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3" name="Group 126">
              <a:extLst>
                <a:ext uri="{FF2B5EF4-FFF2-40B4-BE49-F238E27FC236}">
                  <a16:creationId xmlns:a16="http://schemas.microsoft.com/office/drawing/2014/main" id="{F35FD5CE-0E84-C82F-E696-AC4F336875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2471767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028" name="Rectangle 127">
                <a:extLst>
                  <a:ext uri="{FF2B5EF4-FFF2-40B4-BE49-F238E27FC236}">
                    <a16:creationId xmlns:a16="http://schemas.microsoft.com/office/drawing/2014/main" id="{3CE6D237-2BD9-7B88-6972-963A42B35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29" name="Rectangle 128">
                <a:extLst>
                  <a:ext uri="{FF2B5EF4-FFF2-40B4-BE49-F238E27FC236}">
                    <a16:creationId xmlns:a16="http://schemas.microsoft.com/office/drawing/2014/main" id="{696837E1-E7CC-D4EF-D2D4-DC3561746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30" name="Rectangle 129">
                <a:extLst>
                  <a:ext uri="{FF2B5EF4-FFF2-40B4-BE49-F238E27FC236}">
                    <a16:creationId xmlns:a16="http://schemas.microsoft.com/office/drawing/2014/main" id="{E55164B2-A423-B16E-34FD-B38EA516F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31" name="Rectangle 130">
                <a:extLst>
                  <a:ext uri="{FF2B5EF4-FFF2-40B4-BE49-F238E27FC236}">
                    <a16:creationId xmlns:a16="http://schemas.microsoft.com/office/drawing/2014/main" id="{FD47F54E-1C3A-806D-601E-33F84CBA5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14" name="Line 133">
              <a:extLst>
                <a:ext uri="{FF2B5EF4-FFF2-40B4-BE49-F238E27FC236}">
                  <a16:creationId xmlns:a16="http://schemas.microsoft.com/office/drawing/2014/main" id="{35BFF9C7-FA00-12EB-F696-D5A81D260F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2849215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BDD02F7-CC0A-F4B9-2FE4-B3038C661980}"/>
                </a:ext>
              </a:extLst>
            </p:cNvPr>
            <p:cNvGrpSpPr/>
            <p:nvPr/>
          </p:nvGrpSpPr>
          <p:grpSpPr>
            <a:xfrm>
              <a:off x="6778541" y="2771120"/>
              <a:ext cx="480505" cy="163809"/>
              <a:chOff x="3232149" y="4995863"/>
              <a:chExt cx="1117602" cy="381000"/>
            </a:xfrm>
          </p:grpSpPr>
          <p:sp>
            <p:nvSpPr>
              <p:cNvPr id="38026" name="Rectangle 28">
                <a:extLst>
                  <a:ext uri="{FF2B5EF4-FFF2-40B4-BE49-F238E27FC236}">
                    <a16:creationId xmlns:a16="http://schemas.microsoft.com/office/drawing/2014/main" id="{608CEC75-5D7C-3406-1D68-045CA7DA3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027" name="Rectangle 28">
                <a:extLst>
                  <a:ext uri="{FF2B5EF4-FFF2-40B4-BE49-F238E27FC236}">
                    <a16:creationId xmlns:a16="http://schemas.microsoft.com/office/drawing/2014/main" id="{3A0E1042-90F9-BA95-2638-5EE217597D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6" name="Line 133">
              <a:extLst>
                <a:ext uri="{FF2B5EF4-FFF2-40B4-BE49-F238E27FC236}">
                  <a16:creationId xmlns:a16="http://schemas.microsoft.com/office/drawing/2014/main" id="{01264DBD-DC04-8E69-CC8A-10039BD8EB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3040324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5DE9C52-7C80-0B3F-44B0-054E919BE449}"/>
                </a:ext>
              </a:extLst>
            </p:cNvPr>
            <p:cNvGrpSpPr/>
            <p:nvPr/>
          </p:nvGrpSpPr>
          <p:grpSpPr>
            <a:xfrm>
              <a:off x="6778541" y="2962229"/>
              <a:ext cx="480505" cy="163809"/>
              <a:chOff x="3232149" y="4995863"/>
              <a:chExt cx="1117602" cy="381000"/>
            </a:xfrm>
          </p:grpSpPr>
          <p:sp>
            <p:nvSpPr>
              <p:cNvPr id="38024" name="Rectangle 28">
                <a:extLst>
                  <a:ext uri="{FF2B5EF4-FFF2-40B4-BE49-F238E27FC236}">
                    <a16:creationId xmlns:a16="http://schemas.microsoft.com/office/drawing/2014/main" id="{6A735214-4340-A380-D134-14938DC55B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025" name="Rectangle 28">
                <a:extLst>
                  <a:ext uri="{FF2B5EF4-FFF2-40B4-BE49-F238E27FC236}">
                    <a16:creationId xmlns:a16="http://schemas.microsoft.com/office/drawing/2014/main" id="{CB8D8623-B033-6C50-FA19-0E5B4B31E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8" name="Line 133">
              <a:extLst>
                <a:ext uri="{FF2B5EF4-FFF2-40B4-BE49-F238E27FC236}">
                  <a16:creationId xmlns:a16="http://schemas.microsoft.com/office/drawing/2014/main" id="{9CF5AE15-6330-E840-57C2-578325D59E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3235074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2B940D0-6B04-993D-BDA2-FDC334ADD83A}"/>
                </a:ext>
              </a:extLst>
            </p:cNvPr>
            <p:cNvGrpSpPr/>
            <p:nvPr/>
          </p:nvGrpSpPr>
          <p:grpSpPr>
            <a:xfrm>
              <a:off x="6778541" y="3156979"/>
              <a:ext cx="480505" cy="163809"/>
              <a:chOff x="3232149" y="4995863"/>
              <a:chExt cx="1117602" cy="381000"/>
            </a:xfrm>
          </p:grpSpPr>
          <p:sp>
            <p:nvSpPr>
              <p:cNvPr id="38022" name="Rectangle 28">
                <a:extLst>
                  <a:ext uri="{FF2B5EF4-FFF2-40B4-BE49-F238E27FC236}">
                    <a16:creationId xmlns:a16="http://schemas.microsoft.com/office/drawing/2014/main" id="{46397C6D-D916-141F-8B83-84B87C99F7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023" name="Rectangle 28">
                <a:extLst>
                  <a:ext uri="{FF2B5EF4-FFF2-40B4-BE49-F238E27FC236}">
                    <a16:creationId xmlns:a16="http://schemas.microsoft.com/office/drawing/2014/main" id="{B8C5D8EB-FDBA-008C-9614-2E58213E4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20" name="Group 126">
              <a:extLst>
                <a:ext uri="{FF2B5EF4-FFF2-40B4-BE49-F238E27FC236}">
                  <a16:creationId xmlns:a16="http://schemas.microsoft.com/office/drawing/2014/main" id="{2F9E94CE-688D-1CFF-48D6-C9555412BC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2697196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018" name="Rectangle 127">
                <a:extLst>
                  <a:ext uri="{FF2B5EF4-FFF2-40B4-BE49-F238E27FC236}">
                    <a16:creationId xmlns:a16="http://schemas.microsoft.com/office/drawing/2014/main" id="{83D757F0-F081-7E4A-8566-036DF3AA2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19" name="Rectangle 128">
                <a:extLst>
                  <a:ext uri="{FF2B5EF4-FFF2-40B4-BE49-F238E27FC236}">
                    <a16:creationId xmlns:a16="http://schemas.microsoft.com/office/drawing/2014/main" id="{D2B2DF9A-D537-41D7-5A04-DCBE835825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20" name="Rectangle 129">
                <a:extLst>
                  <a:ext uri="{FF2B5EF4-FFF2-40B4-BE49-F238E27FC236}">
                    <a16:creationId xmlns:a16="http://schemas.microsoft.com/office/drawing/2014/main" id="{53335E36-42FD-5B9D-24AB-3E888393D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21" name="Rectangle 130">
                <a:extLst>
                  <a:ext uri="{FF2B5EF4-FFF2-40B4-BE49-F238E27FC236}">
                    <a16:creationId xmlns:a16="http://schemas.microsoft.com/office/drawing/2014/main" id="{366AB3CC-D1B0-111A-F571-23108A9EC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21" name="Group 126">
              <a:extLst>
                <a:ext uri="{FF2B5EF4-FFF2-40B4-BE49-F238E27FC236}">
                  <a16:creationId xmlns:a16="http://schemas.microsoft.com/office/drawing/2014/main" id="{B8DB9AB7-3D1D-6FC8-A871-CD5A330925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2897411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014" name="Rectangle 127">
                <a:extLst>
                  <a:ext uri="{FF2B5EF4-FFF2-40B4-BE49-F238E27FC236}">
                    <a16:creationId xmlns:a16="http://schemas.microsoft.com/office/drawing/2014/main" id="{4739E86F-30DF-EAF7-62E5-492DE68E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15" name="Rectangle 128">
                <a:extLst>
                  <a:ext uri="{FF2B5EF4-FFF2-40B4-BE49-F238E27FC236}">
                    <a16:creationId xmlns:a16="http://schemas.microsoft.com/office/drawing/2014/main" id="{1F47077B-B9A6-01D4-2267-3E66BD8F0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16" name="Rectangle 129">
                <a:extLst>
                  <a:ext uri="{FF2B5EF4-FFF2-40B4-BE49-F238E27FC236}">
                    <a16:creationId xmlns:a16="http://schemas.microsoft.com/office/drawing/2014/main" id="{32E2EA30-6535-8C43-13DD-6AFAB8A5F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17" name="Rectangle 130">
                <a:extLst>
                  <a:ext uri="{FF2B5EF4-FFF2-40B4-BE49-F238E27FC236}">
                    <a16:creationId xmlns:a16="http://schemas.microsoft.com/office/drawing/2014/main" id="{310EBE7B-7120-E1BA-5B26-757AD8A5D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22" name="Group 126">
              <a:extLst>
                <a:ext uri="{FF2B5EF4-FFF2-40B4-BE49-F238E27FC236}">
                  <a16:creationId xmlns:a16="http://schemas.microsoft.com/office/drawing/2014/main" id="{D4B9C0F0-2BD8-DD97-2B61-B02AD62693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3097627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010" name="Rectangle 127">
                <a:extLst>
                  <a:ext uri="{FF2B5EF4-FFF2-40B4-BE49-F238E27FC236}">
                    <a16:creationId xmlns:a16="http://schemas.microsoft.com/office/drawing/2014/main" id="{8C704AE0-AD99-F2B1-CEB5-F7B3CC12E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11" name="Rectangle 128">
                <a:extLst>
                  <a:ext uri="{FF2B5EF4-FFF2-40B4-BE49-F238E27FC236}">
                    <a16:creationId xmlns:a16="http://schemas.microsoft.com/office/drawing/2014/main" id="{C51FA6EA-2F26-B567-4541-4DD1B2CB8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12" name="Rectangle 129">
                <a:extLst>
                  <a:ext uri="{FF2B5EF4-FFF2-40B4-BE49-F238E27FC236}">
                    <a16:creationId xmlns:a16="http://schemas.microsoft.com/office/drawing/2014/main" id="{640D2984-9512-EA68-F429-202FF214B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13" name="Rectangle 130">
                <a:extLst>
                  <a:ext uri="{FF2B5EF4-FFF2-40B4-BE49-F238E27FC236}">
                    <a16:creationId xmlns:a16="http://schemas.microsoft.com/office/drawing/2014/main" id="{080E7674-3DF6-17C5-6AC4-8D3F6871F6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23" name="Line 133">
              <a:extLst>
                <a:ext uri="{FF2B5EF4-FFF2-40B4-BE49-F238E27FC236}">
                  <a16:creationId xmlns:a16="http://schemas.microsoft.com/office/drawing/2014/main" id="{B8ADEFD8-620C-7A5C-CBC2-2D4B4F8288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3475074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47B8EEA-DA94-28C1-AA02-51F5F89D9033}"/>
                </a:ext>
              </a:extLst>
            </p:cNvPr>
            <p:cNvGrpSpPr/>
            <p:nvPr/>
          </p:nvGrpSpPr>
          <p:grpSpPr>
            <a:xfrm>
              <a:off x="6778541" y="3396979"/>
              <a:ext cx="480505" cy="163809"/>
              <a:chOff x="3232149" y="4995863"/>
              <a:chExt cx="1117602" cy="381000"/>
            </a:xfrm>
          </p:grpSpPr>
          <p:sp>
            <p:nvSpPr>
              <p:cNvPr id="38008" name="Rectangle 28">
                <a:extLst>
                  <a:ext uri="{FF2B5EF4-FFF2-40B4-BE49-F238E27FC236}">
                    <a16:creationId xmlns:a16="http://schemas.microsoft.com/office/drawing/2014/main" id="{768997B0-AE8A-08EE-91EA-8C5933C9C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009" name="Rectangle 28">
                <a:extLst>
                  <a:ext uri="{FF2B5EF4-FFF2-40B4-BE49-F238E27FC236}">
                    <a16:creationId xmlns:a16="http://schemas.microsoft.com/office/drawing/2014/main" id="{EC69D2BB-90E3-3ECA-FA90-5AFA83E16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25" name="Line 133">
              <a:extLst>
                <a:ext uri="{FF2B5EF4-FFF2-40B4-BE49-F238E27FC236}">
                  <a16:creationId xmlns:a16="http://schemas.microsoft.com/office/drawing/2014/main" id="{A917B4D9-8DAB-020E-3391-A8EB3F078C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3666184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D44390E-3554-CDD0-9832-76868710C84C}"/>
                </a:ext>
              </a:extLst>
            </p:cNvPr>
            <p:cNvGrpSpPr/>
            <p:nvPr/>
          </p:nvGrpSpPr>
          <p:grpSpPr>
            <a:xfrm>
              <a:off x="6778541" y="3588089"/>
              <a:ext cx="480505" cy="163809"/>
              <a:chOff x="3232149" y="4995863"/>
              <a:chExt cx="1117602" cy="381000"/>
            </a:xfrm>
          </p:grpSpPr>
          <p:sp>
            <p:nvSpPr>
              <p:cNvPr id="38006" name="Rectangle 28">
                <a:extLst>
                  <a:ext uri="{FF2B5EF4-FFF2-40B4-BE49-F238E27FC236}">
                    <a16:creationId xmlns:a16="http://schemas.microsoft.com/office/drawing/2014/main" id="{2B32C5C0-E4CC-C166-B86E-2292D82A4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007" name="Rectangle 28">
                <a:extLst>
                  <a:ext uri="{FF2B5EF4-FFF2-40B4-BE49-F238E27FC236}">
                    <a16:creationId xmlns:a16="http://schemas.microsoft.com/office/drawing/2014/main" id="{7E1063A9-3B3F-481E-F20F-6DC9D8800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27" name="Line 133">
              <a:extLst>
                <a:ext uri="{FF2B5EF4-FFF2-40B4-BE49-F238E27FC236}">
                  <a16:creationId xmlns:a16="http://schemas.microsoft.com/office/drawing/2014/main" id="{2224F8A2-3B8E-8856-3FCE-B1DBC027D2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3860934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933EE47-794E-E8F0-CD29-00205AD57A3F}"/>
                </a:ext>
              </a:extLst>
            </p:cNvPr>
            <p:cNvGrpSpPr/>
            <p:nvPr/>
          </p:nvGrpSpPr>
          <p:grpSpPr>
            <a:xfrm>
              <a:off x="6778541" y="3782839"/>
              <a:ext cx="480505" cy="163809"/>
              <a:chOff x="3232149" y="4995863"/>
              <a:chExt cx="1117602" cy="381000"/>
            </a:xfrm>
          </p:grpSpPr>
          <p:sp>
            <p:nvSpPr>
              <p:cNvPr id="38004" name="Rectangle 28">
                <a:extLst>
                  <a:ext uri="{FF2B5EF4-FFF2-40B4-BE49-F238E27FC236}">
                    <a16:creationId xmlns:a16="http://schemas.microsoft.com/office/drawing/2014/main" id="{467D51EB-6E50-877D-5B70-110FDBD40B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005" name="Rectangle 28">
                <a:extLst>
                  <a:ext uri="{FF2B5EF4-FFF2-40B4-BE49-F238E27FC236}">
                    <a16:creationId xmlns:a16="http://schemas.microsoft.com/office/drawing/2014/main" id="{15A759D9-6DDF-99CA-5CE4-4E91C7473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29" name="Group 126">
              <a:extLst>
                <a:ext uri="{FF2B5EF4-FFF2-40B4-BE49-F238E27FC236}">
                  <a16:creationId xmlns:a16="http://schemas.microsoft.com/office/drawing/2014/main" id="{3B5EDF71-9EF0-B649-0113-92A660D486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3323056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000" name="Rectangle 127">
                <a:extLst>
                  <a:ext uri="{FF2B5EF4-FFF2-40B4-BE49-F238E27FC236}">
                    <a16:creationId xmlns:a16="http://schemas.microsoft.com/office/drawing/2014/main" id="{E481BBC0-E7FB-8980-C856-E666B4F3E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01" name="Rectangle 128">
                <a:extLst>
                  <a:ext uri="{FF2B5EF4-FFF2-40B4-BE49-F238E27FC236}">
                    <a16:creationId xmlns:a16="http://schemas.microsoft.com/office/drawing/2014/main" id="{0A91B414-9C5D-F1B5-C2CB-64A5470CB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02" name="Rectangle 129">
                <a:extLst>
                  <a:ext uri="{FF2B5EF4-FFF2-40B4-BE49-F238E27FC236}">
                    <a16:creationId xmlns:a16="http://schemas.microsoft.com/office/drawing/2014/main" id="{3442A403-20F9-7A63-DBD2-874BD3A4C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003" name="Rectangle 130">
                <a:extLst>
                  <a:ext uri="{FF2B5EF4-FFF2-40B4-BE49-F238E27FC236}">
                    <a16:creationId xmlns:a16="http://schemas.microsoft.com/office/drawing/2014/main" id="{A3D11F4E-A284-A3E1-3EA9-303D3FA85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0" name="Group 126">
              <a:extLst>
                <a:ext uri="{FF2B5EF4-FFF2-40B4-BE49-F238E27FC236}">
                  <a16:creationId xmlns:a16="http://schemas.microsoft.com/office/drawing/2014/main" id="{91004ECD-C2D6-B2B6-5363-FB5F640A92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3523270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96" name="Rectangle 127">
                <a:extLst>
                  <a:ext uri="{FF2B5EF4-FFF2-40B4-BE49-F238E27FC236}">
                    <a16:creationId xmlns:a16="http://schemas.microsoft.com/office/drawing/2014/main" id="{F02B753D-859B-2153-641A-2887CDCAB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97" name="Rectangle 128">
                <a:extLst>
                  <a:ext uri="{FF2B5EF4-FFF2-40B4-BE49-F238E27FC236}">
                    <a16:creationId xmlns:a16="http://schemas.microsoft.com/office/drawing/2014/main" id="{11EE91EB-A4CC-4270-918A-BF6D7A097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98" name="Rectangle 129">
                <a:extLst>
                  <a:ext uri="{FF2B5EF4-FFF2-40B4-BE49-F238E27FC236}">
                    <a16:creationId xmlns:a16="http://schemas.microsoft.com/office/drawing/2014/main" id="{D1264BF9-6689-C0AB-6856-35137BB20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99" name="Rectangle 130">
                <a:extLst>
                  <a:ext uri="{FF2B5EF4-FFF2-40B4-BE49-F238E27FC236}">
                    <a16:creationId xmlns:a16="http://schemas.microsoft.com/office/drawing/2014/main" id="{3D45E0C8-139C-F0AC-3E32-240CF606F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1" name="Group 126">
              <a:extLst>
                <a:ext uri="{FF2B5EF4-FFF2-40B4-BE49-F238E27FC236}">
                  <a16:creationId xmlns:a16="http://schemas.microsoft.com/office/drawing/2014/main" id="{A19D13FE-7D03-5082-62D3-D5A6D45BF2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3723486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92" name="Rectangle 127">
                <a:extLst>
                  <a:ext uri="{FF2B5EF4-FFF2-40B4-BE49-F238E27FC236}">
                    <a16:creationId xmlns:a16="http://schemas.microsoft.com/office/drawing/2014/main" id="{952D1C9D-7FEC-A357-C9D2-A01F576B4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93" name="Rectangle 128">
                <a:extLst>
                  <a:ext uri="{FF2B5EF4-FFF2-40B4-BE49-F238E27FC236}">
                    <a16:creationId xmlns:a16="http://schemas.microsoft.com/office/drawing/2014/main" id="{EB9504EF-DB6E-EF7F-1BD8-62D8C52B38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94" name="Rectangle 129">
                <a:extLst>
                  <a:ext uri="{FF2B5EF4-FFF2-40B4-BE49-F238E27FC236}">
                    <a16:creationId xmlns:a16="http://schemas.microsoft.com/office/drawing/2014/main" id="{E49145C9-044C-7927-0F24-EA0564F8B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95" name="Rectangle 130">
                <a:extLst>
                  <a:ext uri="{FF2B5EF4-FFF2-40B4-BE49-F238E27FC236}">
                    <a16:creationId xmlns:a16="http://schemas.microsoft.com/office/drawing/2014/main" id="{A784F253-F406-0F31-C39D-6C1A5B1F6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32" name="Line 133">
              <a:extLst>
                <a:ext uri="{FF2B5EF4-FFF2-40B4-BE49-F238E27FC236}">
                  <a16:creationId xmlns:a16="http://schemas.microsoft.com/office/drawing/2014/main" id="{19B3A310-35DC-021E-FC4F-6E8C7AC3C0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4100934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D30FFCA-CA51-FFFB-D69B-02FE49C19BB7}"/>
                </a:ext>
              </a:extLst>
            </p:cNvPr>
            <p:cNvGrpSpPr/>
            <p:nvPr/>
          </p:nvGrpSpPr>
          <p:grpSpPr>
            <a:xfrm>
              <a:off x="6778541" y="4022839"/>
              <a:ext cx="480505" cy="163809"/>
              <a:chOff x="3232149" y="4995863"/>
              <a:chExt cx="1117602" cy="381000"/>
            </a:xfrm>
          </p:grpSpPr>
          <p:sp>
            <p:nvSpPr>
              <p:cNvPr id="37990" name="Rectangle 28">
                <a:extLst>
                  <a:ext uri="{FF2B5EF4-FFF2-40B4-BE49-F238E27FC236}">
                    <a16:creationId xmlns:a16="http://schemas.microsoft.com/office/drawing/2014/main" id="{B7018880-D4C7-42A9-3CB3-B5EEA5DC0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7991" name="Rectangle 28">
                <a:extLst>
                  <a:ext uri="{FF2B5EF4-FFF2-40B4-BE49-F238E27FC236}">
                    <a16:creationId xmlns:a16="http://schemas.microsoft.com/office/drawing/2014/main" id="{457E9551-B103-F097-5770-646A55891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4" name="Line 133">
              <a:extLst>
                <a:ext uri="{FF2B5EF4-FFF2-40B4-BE49-F238E27FC236}">
                  <a16:creationId xmlns:a16="http://schemas.microsoft.com/office/drawing/2014/main" id="{3A944B77-B1C9-07D4-7CFB-65BB29C3AB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4292043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9310F0F-A1A6-EBBE-AD6A-13980B278E83}"/>
                </a:ext>
              </a:extLst>
            </p:cNvPr>
            <p:cNvGrpSpPr/>
            <p:nvPr/>
          </p:nvGrpSpPr>
          <p:grpSpPr>
            <a:xfrm>
              <a:off x="6778541" y="4213948"/>
              <a:ext cx="480505" cy="163809"/>
              <a:chOff x="3232149" y="4995863"/>
              <a:chExt cx="1117602" cy="381000"/>
            </a:xfrm>
          </p:grpSpPr>
          <p:sp>
            <p:nvSpPr>
              <p:cNvPr id="37988" name="Rectangle 28">
                <a:extLst>
                  <a:ext uri="{FF2B5EF4-FFF2-40B4-BE49-F238E27FC236}">
                    <a16:creationId xmlns:a16="http://schemas.microsoft.com/office/drawing/2014/main" id="{2E08E1F9-1994-BCF1-643F-22A240E5D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7989" name="Rectangle 28">
                <a:extLst>
                  <a:ext uri="{FF2B5EF4-FFF2-40B4-BE49-F238E27FC236}">
                    <a16:creationId xmlns:a16="http://schemas.microsoft.com/office/drawing/2014/main" id="{706826C8-1636-C182-0D24-8AA990CDF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6" name="Line 133">
              <a:extLst>
                <a:ext uri="{FF2B5EF4-FFF2-40B4-BE49-F238E27FC236}">
                  <a16:creationId xmlns:a16="http://schemas.microsoft.com/office/drawing/2014/main" id="{37677507-D5FB-FF1E-4152-7756353701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4486793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783BE66-9978-9678-5A04-FE984A42A20B}"/>
                </a:ext>
              </a:extLst>
            </p:cNvPr>
            <p:cNvGrpSpPr/>
            <p:nvPr/>
          </p:nvGrpSpPr>
          <p:grpSpPr>
            <a:xfrm>
              <a:off x="6778541" y="4408698"/>
              <a:ext cx="480505" cy="163809"/>
              <a:chOff x="3232149" y="4995863"/>
              <a:chExt cx="1117602" cy="381000"/>
            </a:xfrm>
          </p:grpSpPr>
          <p:sp>
            <p:nvSpPr>
              <p:cNvPr id="37986" name="Rectangle 28">
                <a:extLst>
                  <a:ext uri="{FF2B5EF4-FFF2-40B4-BE49-F238E27FC236}">
                    <a16:creationId xmlns:a16="http://schemas.microsoft.com/office/drawing/2014/main" id="{F90D1AE6-A3E3-9A48-28F4-EA851EEBA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7987" name="Rectangle 28">
                <a:extLst>
                  <a:ext uri="{FF2B5EF4-FFF2-40B4-BE49-F238E27FC236}">
                    <a16:creationId xmlns:a16="http://schemas.microsoft.com/office/drawing/2014/main" id="{1005A0BF-6F9A-56F5-D158-E2A7B8C56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" name="Group 126">
              <a:extLst>
                <a:ext uri="{FF2B5EF4-FFF2-40B4-BE49-F238E27FC236}">
                  <a16:creationId xmlns:a16="http://schemas.microsoft.com/office/drawing/2014/main" id="{C6FF0ACE-25BA-3611-1803-8A4F41C833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3948915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82" name="Rectangle 127">
                <a:extLst>
                  <a:ext uri="{FF2B5EF4-FFF2-40B4-BE49-F238E27FC236}">
                    <a16:creationId xmlns:a16="http://schemas.microsoft.com/office/drawing/2014/main" id="{9F14F610-8FCB-09D8-03A8-964BCF2F6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83" name="Rectangle 128">
                <a:extLst>
                  <a:ext uri="{FF2B5EF4-FFF2-40B4-BE49-F238E27FC236}">
                    <a16:creationId xmlns:a16="http://schemas.microsoft.com/office/drawing/2014/main" id="{18AFBC67-BBCF-77A0-C991-F8A2A9BFA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84" name="Rectangle 129">
                <a:extLst>
                  <a:ext uri="{FF2B5EF4-FFF2-40B4-BE49-F238E27FC236}">
                    <a16:creationId xmlns:a16="http://schemas.microsoft.com/office/drawing/2014/main" id="{46FDE290-6FD7-B234-1DD8-579251F02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85" name="Rectangle 130">
                <a:extLst>
                  <a:ext uri="{FF2B5EF4-FFF2-40B4-BE49-F238E27FC236}">
                    <a16:creationId xmlns:a16="http://schemas.microsoft.com/office/drawing/2014/main" id="{034EAB11-37EB-D1F4-53D8-AD8C37E2A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9" name="Group 126">
              <a:extLst>
                <a:ext uri="{FF2B5EF4-FFF2-40B4-BE49-F238E27FC236}">
                  <a16:creationId xmlns:a16="http://schemas.microsoft.com/office/drawing/2014/main" id="{9EA5AC0F-65B8-30E0-2A79-48CF1E86C8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4149130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78" name="Rectangle 127">
                <a:extLst>
                  <a:ext uri="{FF2B5EF4-FFF2-40B4-BE49-F238E27FC236}">
                    <a16:creationId xmlns:a16="http://schemas.microsoft.com/office/drawing/2014/main" id="{27A5454A-7B8A-AF91-73A8-320B29CE8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79" name="Rectangle 128">
                <a:extLst>
                  <a:ext uri="{FF2B5EF4-FFF2-40B4-BE49-F238E27FC236}">
                    <a16:creationId xmlns:a16="http://schemas.microsoft.com/office/drawing/2014/main" id="{E6CE2D5B-6010-06FA-5FDE-7C7A6C68E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80" name="Rectangle 129">
                <a:extLst>
                  <a:ext uri="{FF2B5EF4-FFF2-40B4-BE49-F238E27FC236}">
                    <a16:creationId xmlns:a16="http://schemas.microsoft.com/office/drawing/2014/main" id="{C323EAF8-0382-2442-67D3-02DC216DD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81" name="Rectangle 130">
                <a:extLst>
                  <a:ext uri="{FF2B5EF4-FFF2-40B4-BE49-F238E27FC236}">
                    <a16:creationId xmlns:a16="http://schemas.microsoft.com/office/drawing/2014/main" id="{A186708E-0165-68BE-A756-79F3008D3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0" name="Group 126">
              <a:extLst>
                <a:ext uri="{FF2B5EF4-FFF2-40B4-BE49-F238E27FC236}">
                  <a16:creationId xmlns:a16="http://schemas.microsoft.com/office/drawing/2014/main" id="{3202F597-CD02-8631-D6EE-0FE9AB25BD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4349346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74" name="Rectangle 127">
                <a:extLst>
                  <a:ext uri="{FF2B5EF4-FFF2-40B4-BE49-F238E27FC236}">
                    <a16:creationId xmlns:a16="http://schemas.microsoft.com/office/drawing/2014/main" id="{95A82957-DF7E-059E-4164-365630858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75" name="Rectangle 128">
                <a:extLst>
                  <a:ext uri="{FF2B5EF4-FFF2-40B4-BE49-F238E27FC236}">
                    <a16:creationId xmlns:a16="http://schemas.microsoft.com/office/drawing/2014/main" id="{F1E31334-07E4-B3CF-1357-49421742B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76" name="Rectangle 129">
                <a:extLst>
                  <a:ext uri="{FF2B5EF4-FFF2-40B4-BE49-F238E27FC236}">
                    <a16:creationId xmlns:a16="http://schemas.microsoft.com/office/drawing/2014/main" id="{E7AA6477-3919-4820-F5FB-76B9C3635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77" name="Rectangle 130">
                <a:extLst>
                  <a:ext uri="{FF2B5EF4-FFF2-40B4-BE49-F238E27FC236}">
                    <a16:creationId xmlns:a16="http://schemas.microsoft.com/office/drawing/2014/main" id="{9B68DC17-D51A-E7A2-62F3-036C0DAA5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41" name="Line 133">
              <a:extLst>
                <a:ext uri="{FF2B5EF4-FFF2-40B4-BE49-F238E27FC236}">
                  <a16:creationId xmlns:a16="http://schemas.microsoft.com/office/drawing/2014/main" id="{662E2F83-3878-3184-A763-D4F7C46816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4726793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A5CEB3B-9240-13D2-D309-42386FB8C81B}"/>
                </a:ext>
              </a:extLst>
            </p:cNvPr>
            <p:cNvGrpSpPr/>
            <p:nvPr/>
          </p:nvGrpSpPr>
          <p:grpSpPr>
            <a:xfrm>
              <a:off x="6778541" y="4648698"/>
              <a:ext cx="480505" cy="163809"/>
              <a:chOff x="3232149" y="4995863"/>
              <a:chExt cx="1117602" cy="381000"/>
            </a:xfrm>
          </p:grpSpPr>
          <p:sp>
            <p:nvSpPr>
              <p:cNvPr id="37972" name="Rectangle 28">
                <a:extLst>
                  <a:ext uri="{FF2B5EF4-FFF2-40B4-BE49-F238E27FC236}">
                    <a16:creationId xmlns:a16="http://schemas.microsoft.com/office/drawing/2014/main" id="{A7D3CBC5-A899-4F43-30B4-9A5807776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7973" name="Rectangle 28">
                <a:extLst>
                  <a:ext uri="{FF2B5EF4-FFF2-40B4-BE49-F238E27FC236}">
                    <a16:creationId xmlns:a16="http://schemas.microsoft.com/office/drawing/2014/main" id="{DCC3F5C1-D022-CE6E-BA04-9F3BD5D30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3" name="Line 133">
              <a:extLst>
                <a:ext uri="{FF2B5EF4-FFF2-40B4-BE49-F238E27FC236}">
                  <a16:creationId xmlns:a16="http://schemas.microsoft.com/office/drawing/2014/main" id="{E5AB7FCE-7F91-B118-6541-7B7100E027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4917903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B119E08-BFD6-FE8D-E2E9-8A1970562FF4}"/>
                </a:ext>
              </a:extLst>
            </p:cNvPr>
            <p:cNvGrpSpPr/>
            <p:nvPr/>
          </p:nvGrpSpPr>
          <p:grpSpPr>
            <a:xfrm>
              <a:off x="6778541" y="4839808"/>
              <a:ext cx="480505" cy="163809"/>
              <a:chOff x="3232149" y="4995863"/>
              <a:chExt cx="1117602" cy="381000"/>
            </a:xfrm>
          </p:grpSpPr>
          <p:sp>
            <p:nvSpPr>
              <p:cNvPr id="37970" name="Rectangle 28">
                <a:extLst>
                  <a:ext uri="{FF2B5EF4-FFF2-40B4-BE49-F238E27FC236}">
                    <a16:creationId xmlns:a16="http://schemas.microsoft.com/office/drawing/2014/main" id="{F9E41A6B-21A5-2069-030A-D56F0930E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7971" name="Rectangle 28">
                <a:extLst>
                  <a:ext uri="{FF2B5EF4-FFF2-40B4-BE49-F238E27FC236}">
                    <a16:creationId xmlns:a16="http://schemas.microsoft.com/office/drawing/2014/main" id="{1E4C6BCD-1BF2-5637-893E-D83CDD85E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5" name="Line 133">
              <a:extLst>
                <a:ext uri="{FF2B5EF4-FFF2-40B4-BE49-F238E27FC236}">
                  <a16:creationId xmlns:a16="http://schemas.microsoft.com/office/drawing/2014/main" id="{4A2B4F7D-73E9-1A27-7CFB-5E4DD6B155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5112653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D1C5F65-D6C2-72F8-08A8-79749D1ED49C}"/>
                </a:ext>
              </a:extLst>
            </p:cNvPr>
            <p:cNvGrpSpPr/>
            <p:nvPr/>
          </p:nvGrpSpPr>
          <p:grpSpPr>
            <a:xfrm>
              <a:off x="6778541" y="5034558"/>
              <a:ext cx="480505" cy="163809"/>
              <a:chOff x="3232149" y="4995863"/>
              <a:chExt cx="1117602" cy="381000"/>
            </a:xfrm>
          </p:grpSpPr>
          <p:sp>
            <p:nvSpPr>
              <p:cNvPr id="37968" name="Rectangle 28">
                <a:extLst>
                  <a:ext uri="{FF2B5EF4-FFF2-40B4-BE49-F238E27FC236}">
                    <a16:creationId xmlns:a16="http://schemas.microsoft.com/office/drawing/2014/main" id="{E32E53D3-6AD8-35A1-BA5D-0628E1C5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7969" name="Rectangle 28">
                <a:extLst>
                  <a:ext uri="{FF2B5EF4-FFF2-40B4-BE49-F238E27FC236}">
                    <a16:creationId xmlns:a16="http://schemas.microsoft.com/office/drawing/2014/main" id="{8D5A08D5-4060-BFEB-20E6-EDD7FBFFFB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47" name="Group 126">
              <a:extLst>
                <a:ext uri="{FF2B5EF4-FFF2-40B4-BE49-F238E27FC236}">
                  <a16:creationId xmlns:a16="http://schemas.microsoft.com/office/drawing/2014/main" id="{B637B06A-CCE1-5258-6AA2-D3EFFC03C3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4574775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64" name="Rectangle 127">
                <a:extLst>
                  <a:ext uri="{FF2B5EF4-FFF2-40B4-BE49-F238E27FC236}">
                    <a16:creationId xmlns:a16="http://schemas.microsoft.com/office/drawing/2014/main" id="{A7D88038-DFDF-F398-9C66-AA22758A5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65" name="Rectangle 128">
                <a:extLst>
                  <a:ext uri="{FF2B5EF4-FFF2-40B4-BE49-F238E27FC236}">
                    <a16:creationId xmlns:a16="http://schemas.microsoft.com/office/drawing/2014/main" id="{B9013049-A17F-62B2-D515-686FFBE71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66" name="Rectangle 129">
                <a:extLst>
                  <a:ext uri="{FF2B5EF4-FFF2-40B4-BE49-F238E27FC236}">
                    <a16:creationId xmlns:a16="http://schemas.microsoft.com/office/drawing/2014/main" id="{2D9FACBC-7608-E2A0-1F58-EA7952FBA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67" name="Rectangle 130">
                <a:extLst>
                  <a:ext uri="{FF2B5EF4-FFF2-40B4-BE49-F238E27FC236}">
                    <a16:creationId xmlns:a16="http://schemas.microsoft.com/office/drawing/2014/main" id="{9979EB1F-6E43-F916-DF7A-A8E63CC218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8" name="Group 126">
              <a:extLst>
                <a:ext uri="{FF2B5EF4-FFF2-40B4-BE49-F238E27FC236}">
                  <a16:creationId xmlns:a16="http://schemas.microsoft.com/office/drawing/2014/main" id="{05AC5B05-3098-1423-0AFB-843BDE8455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4774989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60" name="Rectangle 127">
                <a:extLst>
                  <a:ext uri="{FF2B5EF4-FFF2-40B4-BE49-F238E27FC236}">
                    <a16:creationId xmlns:a16="http://schemas.microsoft.com/office/drawing/2014/main" id="{E560942E-47F6-A6A5-6CBC-854BDF16C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61" name="Rectangle 128">
                <a:extLst>
                  <a:ext uri="{FF2B5EF4-FFF2-40B4-BE49-F238E27FC236}">
                    <a16:creationId xmlns:a16="http://schemas.microsoft.com/office/drawing/2014/main" id="{F8C0F650-3BCB-B7B1-A230-59FB20553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62" name="Rectangle 129">
                <a:extLst>
                  <a:ext uri="{FF2B5EF4-FFF2-40B4-BE49-F238E27FC236}">
                    <a16:creationId xmlns:a16="http://schemas.microsoft.com/office/drawing/2014/main" id="{4043F057-FFA0-888B-CDED-0FB4A29F8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63" name="Rectangle 130">
                <a:extLst>
                  <a:ext uri="{FF2B5EF4-FFF2-40B4-BE49-F238E27FC236}">
                    <a16:creationId xmlns:a16="http://schemas.microsoft.com/office/drawing/2014/main" id="{F5958172-6415-15C9-DC26-6F5386A7E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9" name="Group 126">
              <a:extLst>
                <a:ext uri="{FF2B5EF4-FFF2-40B4-BE49-F238E27FC236}">
                  <a16:creationId xmlns:a16="http://schemas.microsoft.com/office/drawing/2014/main" id="{781105FE-72F5-098E-8A2A-B8E0FE0FF4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4975206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56" name="Rectangle 127">
                <a:extLst>
                  <a:ext uri="{FF2B5EF4-FFF2-40B4-BE49-F238E27FC236}">
                    <a16:creationId xmlns:a16="http://schemas.microsoft.com/office/drawing/2014/main" id="{00BDF0BE-0193-9EBF-6054-19FD65257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57" name="Rectangle 128">
                <a:extLst>
                  <a:ext uri="{FF2B5EF4-FFF2-40B4-BE49-F238E27FC236}">
                    <a16:creationId xmlns:a16="http://schemas.microsoft.com/office/drawing/2014/main" id="{3C2A7847-59A9-853B-C115-C7DBD6B5B8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58" name="Rectangle 129">
                <a:extLst>
                  <a:ext uri="{FF2B5EF4-FFF2-40B4-BE49-F238E27FC236}">
                    <a16:creationId xmlns:a16="http://schemas.microsoft.com/office/drawing/2014/main" id="{AD04FAE1-9A6C-104C-80D9-1A94C440B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59" name="Rectangle 130">
                <a:extLst>
                  <a:ext uri="{FF2B5EF4-FFF2-40B4-BE49-F238E27FC236}">
                    <a16:creationId xmlns:a16="http://schemas.microsoft.com/office/drawing/2014/main" id="{74F1A9C5-60EB-F2F9-9531-B242BE3AF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50" name="Line 133">
              <a:extLst>
                <a:ext uri="{FF2B5EF4-FFF2-40B4-BE49-F238E27FC236}">
                  <a16:creationId xmlns:a16="http://schemas.microsoft.com/office/drawing/2014/main" id="{F7B99B18-C043-0A84-6459-A9E82F1C69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5352653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A4C4F4F-51EF-1E13-B9F6-AFCCFFF6F047}"/>
                </a:ext>
              </a:extLst>
            </p:cNvPr>
            <p:cNvGrpSpPr/>
            <p:nvPr/>
          </p:nvGrpSpPr>
          <p:grpSpPr>
            <a:xfrm>
              <a:off x="6778541" y="5274558"/>
              <a:ext cx="480505" cy="163809"/>
              <a:chOff x="3232149" y="4995863"/>
              <a:chExt cx="1117602" cy="381000"/>
            </a:xfrm>
          </p:grpSpPr>
          <p:sp>
            <p:nvSpPr>
              <p:cNvPr id="37954" name="Rectangle 28">
                <a:extLst>
                  <a:ext uri="{FF2B5EF4-FFF2-40B4-BE49-F238E27FC236}">
                    <a16:creationId xmlns:a16="http://schemas.microsoft.com/office/drawing/2014/main" id="{F9685DAD-1CAE-81A5-520D-FED77956E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7955" name="Rectangle 28">
                <a:extLst>
                  <a:ext uri="{FF2B5EF4-FFF2-40B4-BE49-F238E27FC236}">
                    <a16:creationId xmlns:a16="http://schemas.microsoft.com/office/drawing/2014/main" id="{7E610ABE-BE25-0733-FC30-ECED7C9BB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52" name="Line 133">
              <a:extLst>
                <a:ext uri="{FF2B5EF4-FFF2-40B4-BE49-F238E27FC236}">
                  <a16:creationId xmlns:a16="http://schemas.microsoft.com/office/drawing/2014/main" id="{1CE3885A-B2F0-6290-DA27-AE9C2EBC77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5543762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FD290B6-70E9-C099-4DD3-6019240DB6CA}"/>
                </a:ext>
              </a:extLst>
            </p:cNvPr>
            <p:cNvGrpSpPr/>
            <p:nvPr/>
          </p:nvGrpSpPr>
          <p:grpSpPr>
            <a:xfrm>
              <a:off x="6778541" y="5465667"/>
              <a:ext cx="480505" cy="163809"/>
              <a:chOff x="3232149" y="4995863"/>
              <a:chExt cx="1117602" cy="381000"/>
            </a:xfrm>
          </p:grpSpPr>
          <p:sp>
            <p:nvSpPr>
              <p:cNvPr id="37952" name="Rectangle 28">
                <a:extLst>
                  <a:ext uri="{FF2B5EF4-FFF2-40B4-BE49-F238E27FC236}">
                    <a16:creationId xmlns:a16="http://schemas.microsoft.com/office/drawing/2014/main" id="{B056715B-2AAC-36D8-A9F1-80F1F076F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7953" name="Rectangle 28">
                <a:extLst>
                  <a:ext uri="{FF2B5EF4-FFF2-40B4-BE49-F238E27FC236}">
                    <a16:creationId xmlns:a16="http://schemas.microsoft.com/office/drawing/2014/main" id="{2AE6DCA6-E44E-2023-9D3C-09F4E2E054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54" name="Line 133">
              <a:extLst>
                <a:ext uri="{FF2B5EF4-FFF2-40B4-BE49-F238E27FC236}">
                  <a16:creationId xmlns:a16="http://schemas.microsoft.com/office/drawing/2014/main" id="{A936691A-B9D2-F78E-255E-0B2E814C56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5738512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D8C5DC4-6ACC-A84F-3479-377CF98A67DE}"/>
                </a:ext>
              </a:extLst>
            </p:cNvPr>
            <p:cNvGrpSpPr/>
            <p:nvPr/>
          </p:nvGrpSpPr>
          <p:grpSpPr>
            <a:xfrm>
              <a:off x="6778541" y="5660417"/>
              <a:ext cx="480505" cy="163809"/>
              <a:chOff x="3232149" y="4995863"/>
              <a:chExt cx="1117602" cy="381000"/>
            </a:xfrm>
          </p:grpSpPr>
          <p:sp>
            <p:nvSpPr>
              <p:cNvPr id="37950" name="Rectangle 28">
                <a:extLst>
                  <a:ext uri="{FF2B5EF4-FFF2-40B4-BE49-F238E27FC236}">
                    <a16:creationId xmlns:a16="http://schemas.microsoft.com/office/drawing/2014/main" id="{687F22DA-CAF4-47F9-A27D-BC17B31185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7951" name="Rectangle 28">
                <a:extLst>
                  <a:ext uri="{FF2B5EF4-FFF2-40B4-BE49-F238E27FC236}">
                    <a16:creationId xmlns:a16="http://schemas.microsoft.com/office/drawing/2014/main" id="{14ED0EB7-758F-2B04-5041-33BD57F060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56" name="Group 126">
              <a:extLst>
                <a:ext uri="{FF2B5EF4-FFF2-40B4-BE49-F238E27FC236}">
                  <a16:creationId xmlns:a16="http://schemas.microsoft.com/office/drawing/2014/main" id="{ED5DB98F-87F0-5D12-D10D-6BC568E1B2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5200634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46" name="Rectangle 127">
                <a:extLst>
                  <a:ext uri="{FF2B5EF4-FFF2-40B4-BE49-F238E27FC236}">
                    <a16:creationId xmlns:a16="http://schemas.microsoft.com/office/drawing/2014/main" id="{DFDAEAB7-ABD8-552C-6DEE-6944AC1A4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47" name="Rectangle 128">
                <a:extLst>
                  <a:ext uri="{FF2B5EF4-FFF2-40B4-BE49-F238E27FC236}">
                    <a16:creationId xmlns:a16="http://schemas.microsoft.com/office/drawing/2014/main" id="{64E9F0AD-19B3-760C-61DB-37BD5099F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48" name="Rectangle 129">
                <a:extLst>
                  <a:ext uri="{FF2B5EF4-FFF2-40B4-BE49-F238E27FC236}">
                    <a16:creationId xmlns:a16="http://schemas.microsoft.com/office/drawing/2014/main" id="{C98AC9A1-B06C-33E4-91A5-C6AD0E294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49" name="Rectangle 130">
                <a:extLst>
                  <a:ext uri="{FF2B5EF4-FFF2-40B4-BE49-F238E27FC236}">
                    <a16:creationId xmlns:a16="http://schemas.microsoft.com/office/drawing/2014/main" id="{56CAC952-AADE-C6FE-1334-B2D0EA391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57" name="Group 126">
              <a:extLst>
                <a:ext uri="{FF2B5EF4-FFF2-40B4-BE49-F238E27FC236}">
                  <a16:creationId xmlns:a16="http://schemas.microsoft.com/office/drawing/2014/main" id="{5A2F1517-FF59-EC24-DBBB-883F846D7C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5400849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42" name="Rectangle 127">
                <a:extLst>
                  <a:ext uri="{FF2B5EF4-FFF2-40B4-BE49-F238E27FC236}">
                    <a16:creationId xmlns:a16="http://schemas.microsoft.com/office/drawing/2014/main" id="{68CBB2F1-EAE8-4764-975B-42AA2F78F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43" name="Rectangle 128">
                <a:extLst>
                  <a:ext uri="{FF2B5EF4-FFF2-40B4-BE49-F238E27FC236}">
                    <a16:creationId xmlns:a16="http://schemas.microsoft.com/office/drawing/2014/main" id="{97E8E9CC-A352-D0A3-2FE0-D3FA024C2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44" name="Rectangle 129">
                <a:extLst>
                  <a:ext uri="{FF2B5EF4-FFF2-40B4-BE49-F238E27FC236}">
                    <a16:creationId xmlns:a16="http://schemas.microsoft.com/office/drawing/2014/main" id="{DBA31123-8901-9282-99BF-2CC5FA43E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45" name="Rectangle 130">
                <a:extLst>
                  <a:ext uri="{FF2B5EF4-FFF2-40B4-BE49-F238E27FC236}">
                    <a16:creationId xmlns:a16="http://schemas.microsoft.com/office/drawing/2014/main" id="{3D9A53B5-991E-9E80-9ABE-516A274CA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58" name="Group 126">
              <a:extLst>
                <a:ext uri="{FF2B5EF4-FFF2-40B4-BE49-F238E27FC236}">
                  <a16:creationId xmlns:a16="http://schemas.microsoft.com/office/drawing/2014/main" id="{530517E6-3F12-B282-C0F8-C7728CE45A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5601065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38" name="Rectangle 127">
                <a:extLst>
                  <a:ext uri="{FF2B5EF4-FFF2-40B4-BE49-F238E27FC236}">
                    <a16:creationId xmlns:a16="http://schemas.microsoft.com/office/drawing/2014/main" id="{146847CA-3B8C-B2D2-9617-787F97FB7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39" name="Rectangle 128">
                <a:extLst>
                  <a:ext uri="{FF2B5EF4-FFF2-40B4-BE49-F238E27FC236}">
                    <a16:creationId xmlns:a16="http://schemas.microsoft.com/office/drawing/2014/main" id="{10CE9940-A639-B77C-59AF-7B915DB1F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40" name="Rectangle 129">
                <a:extLst>
                  <a:ext uri="{FF2B5EF4-FFF2-40B4-BE49-F238E27FC236}">
                    <a16:creationId xmlns:a16="http://schemas.microsoft.com/office/drawing/2014/main" id="{4523ED0F-C8C7-5C21-2F53-0A8B96CC3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41" name="Rectangle 130">
                <a:extLst>
                  <a:ext uri="{FF2B5EF4-FFF2-40B4-BE49-F238E27FC236}">
                    <a16:creationId xmlns:a16="http://schemas.microsoft.com/office/drawing/2014/main" id="{13059519-360D-0423-AB53-C8D186072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59" name="Line 133">
              <a:extLst>
                <a:ext uri="{FF2B5EF4-FFF2-40B4-BE49-F238E27FC236}">
                  <a16:creationId xmlns:a16="http://schemas.microsoft.com/office/drawing/2014/main" id="{5D1CBE69-47B0-F405-8099-72A63DE942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5978513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B0404F3-CAAE-B00D-9436-C1A2A3376D51}"/>
                </a:ext>
              </a:extLst>
            </p:cNvPr>
            <p:cNvGrpSpPr/>
            <p:nvPr/>
          </p:nvGrpSpPr>
          <p:grpSpPr>
            <a:xfrm>
              <a:off x="6778541" y="5900418"/>
              <a:ext cx="480505" cy="163809"/>
              <a:chOff x="3232149" y="4995863"/>
              <a:chExt cx="1117602" cy="381000"/>
            </a:xfrm>
          </p:grpSpPr>
          <p:sp>
            <p:nvSpPr>
              <p:cNvPr id="37936" name="Rectangle 28">
                <a:extLst>
                  <a:ext uri="{FF2B5EF4-FFF2-40B4-BE49-F238E27FC236}">
                    <a16:creationId xmlns:a16="http://schemas.microsoft.com/office/drawing/2014/main" id="{3EDE2ABB-0710-E8BF-51EE-781749D82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7937" name="Rectangle 28">
                <a:extLst>
                  <a:ext uri="{FF2B5EF4-FFF2-40B4-BE49-F238E27FC236}">
                    <a16:creationId xmlns:a16="http://schemas.microsoft.com/office/drawing/2014/main" id="{007ACB17-3438-F5D0-7907-AC6D4A580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61" name="Line 133">
              <a:extLst>
                <a:ext uri="{FF2B5EF4-FFF2-40B4-BE49-F238E27FC236}">
                  <a16:creationId xmlns:a16="http://schemas.microsoft.com/office/drawing/2014/main" id="{5E0A2668-9B3B-44AB-08BB-2716859459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6169622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53C9B7F-8966-27FD-820C-20E1E4C4424B}"/>
                </a:ext>
              </a:extLst>
            </p:cNvPr>
            <p:cNvGrpSpPr/>
            <p:nvPr/>
          </p:nvGrpSpPr>
          <p:grpSpPr>
            <a:xfrm>
              <a:off x="6778541" y="6091527"/>
              <a:ext cx="480505" cy="163809"/>
              <a:chOff x="3232149" y="4995863"/>
              <a:chExt cx="1117602" cy="381000"/>
            </a:xfrm>
          </p:grpSpPr>
          <p:sp>
            <p:nvSpPr>
              <p:cNvPr id="37934" name="Rectangle 28">
                <a:extLst>
                  <a:ext uri="{FF2B5EF4-FFF2-40B4-BE49-F238E27FC236}">
                    <a16:creationId xmlns:a16="http://schemas.microsoft.com/office/drawing/2014/main" id="{D1B18F13-DAE7-88BB-691F-EA427ED81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7935" name="Rectangle 28">
                <a:extLst>
                  <a:ext uri="{FF2B5EF4-FFF2-40B4-BE49-F238E27FC236}">
                    <a16:creationId xmlns:a16="http://schemas.microsoft.com/office/drawing/2014/main" id="{AEEBA2C5-E872-226C-AEC0-66D528041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63" name="Line 133">
              <a:extLst>
                <a:ext uri="{FF2B5EF4-FFF2-40B4-BE49-F238E27FC236}">
                  <a16:creationId xmlns:a16="http://schemas.microsoft.com/office/drawing/2014/main" id="{46C0F16A-5E02-F503-0502-732DFD78CF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2780" y="6364372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7888" name="Group 37887">
              <a:extLst>
                <a:ext uri="{FF2B5EF4-FFF2-40B4-BE49-F238E27FC236}">
                  <a16:creationId xmlns:a16="http://schemas.microsoft.com/office/drawing/2014/main" id="{F3A12C19-423C-CFF8-F6F8-F9CC933238C6}"/>
                </a:ext>
              </a:extLst>
            </p:cNvPr>
            <p:cNvGrpSpPr/>
            <p:nvPr/>
          </p:nvGrpSpPr>
          <p:grpSpPr>
            <a:xfrm>
              <a:off x="6778541" y="6286277"/>
              <a:ext cx="480505" cy="163809"/>
              <a:chOff x="3232149" y="4995863"/>
              <a:chExt cx="1117602" cy="381000"/>
            </a:xfrm>
          </p:grpSpPr>
          <p:sp>
            <p:nvSpPr>
              <p:cNvPr id="37932" name="Rectangle 28">
                <a:extLst>
                  <a:ext uri="{FF2B5EF4-FFF2-40B4-BE49-F238E27FC236}">
                    <a16:creationId xmlns:a16="http://schemas.microsoft.com/office/drawing/2014/main" id="{15060169-39C4-E717-4746-BAAEC91EB1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7933" name="Rectangle 28">
                <a:extLst>
                  <a:ext uri="{FF2B5EF4-FFF2-40B4-BE49-F238E27FC236}">
                    <a16:creationId xmlns:a16="http://schemas.microsoft.com/office/drawing/2014/main" id="{C7EEF2D8-305D-F8E3-C878-D4209FD18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7890" name="Group 126">
              <a:extLst>
                <a:ext uri="{FF2B5EF4-FFF2-40B4-BE49-F238E27FC236}">
                  <a16:creationId xmlns:a16="http://schemas.microsoft.com/office/drawing/2014/main" id="{C16B32CE-1E4A-90A1-108A-CEC68A877D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5826494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28" name="Rectangle 127">
                <a:extLst>
                  <a:ext uri="{FF2B5EF4-FFF2-40B4-BE49-F238E27FC236}">
                    <a16:creationId xmlns:a16="http://schemas.microsoft.com/office/drawing/2014/main" id="{1E26E3B9-AAA8-5B85-892A-C847CED73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29" name="Rectangle 128">
                <a:extLst>
                  <a:ext uri="{FF2B5EF4-FFF2-40B4-BE49-F238E27FC236}">
                    <a16:creationId xmlns:a16="http://schemas.microsoft.com/office/drawing/2014/main" id="{9CD6F515-A450-8935-9DFF-BEA1E765D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30" name="Rectangle 129">
                <a:extLst>
                  <a:ext uri="{FF2B5EF4-FFF2-40B4-BE49-F238E27FC236}">
                    <a16:creationId xmlns:a16="http://schemas.microsoft.com/office/drawing/2014/main" id="{3E31D3E0-C547-6818-535D-83E79558D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31" name="Rectangle 130">
                <a:extLst>
                  <a:ext uri="{FF2B5EF4-FFF2-40B4-BE49-F238E27FC236}">
                    <a16:creationId xmlns:a16="http://schemas.microsoft.com/office/drawing/2014/main" id="{A7611848-2B88-223D-E8CC-7B73FEB5C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7891" name="Group 126">
              <a:extLst>
                <a:ext uri="{FF2B5EF4-FFF2-40B4-BE49-F238E27FC236}">
                  <a16:creationId xmlns:a16="http://schemas.microsoft.com/office/drawing/2014/main" id="{355FF69B-3202-EBC4-6B68-F3DC410849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6026709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24" name="Rectangle 127">
                <a:extLst>
                  <a:ext uri="{FF2B5EF4-FFF2-40B4-BE49-F238E27FC236}">
                    <a16:creationId xmlns:a16="http://schemas.microsoft.com/office/drawing/2014/main" id="{AC37D7D0-B4F3-AE81-75EA-A61F7C8D4A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25" name="Rectangle 128">
                <a:extLst>
                  <a:ext uri="{FF2B5EF4-FFF2-40B4-BE49-F238E27FC236}">
                    <a16:creationId xmlns:a16="http://schemas.microsoft.com/office/drawing/2014/main" id="{C6F3A267-8DD7-6913-5E5D-E6F35FCAD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26" name="Rectangle 129">
                <a:extLst>
                  <a:ext uri="{FF2B5EF4-FFF2-40B4-BE49-F238E27FC236}">
                    <a16:creationId xmlns:a16="http://schemas.microsoft.com/office/drawing/2014/main" id="{C194BCF4-AE0A-090B-29BF-A39158873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27" name="Rectangle 130">
                <a:extLst>
                  <a:ext uri="{FF2B5EF4-FFF2-40B4-BE49-F238E27FC236}">
                    <a16:creationId xmlns:a16="http://schemas.microsoft.com/office/drawing/2014/main" id="{1E061079-C8E1-098C-2599-B70A17CD8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7892" name="Group 126">
              <a:extLst>
                <a:ext uri="{FF2B5EF4-FFF2-40B4-BE49-F238E27FC236}">
                  <a16:creationId xmlns:a16="http://schemas.microsoft.com/office/drawing/2014/main" id="{7A0124E8-A7B5-D8FC-B2F9-ACDC214515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8717" y="6226925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20" name="Rectangle 127">
                <a:extLst>
                  <a:ext uri="{FF2B5EF4-FFF2-40B4-BE49-F238E27FC236}">
                    <a16:creationId xmlns:a16="http://schemas.microsoft.com/office/drawing/2014/main" id="{9AB7740F-FDB2-F0DB-BDEA-779E84597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21" name="Rectangle 128">
                <a:extLst>
                  <a:ext uri="{FF2B5EF4-FFF2-40B4-BE49-F238E27FC236}">
                    <a16:creationId xmlns:a16="http://schemas.microsoft.com/office/drawing/2014/main" id="{973370FA-D4E8-9AC1-0B78-53006564A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22" name="Rectangle 129">
                <a:extLst>
                  <a:ext uri="{FF2B5EF4-FFF2-40B4-BE49-F238E27FC236}">
                    <a16:creationId xmlns:a16="http://schemas.microsoft.com/office/drawing/2014/main" id="{55668469-6D64-6C9D-0011-3AD9E2757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23" name="Rectangle 130">
                <a:extLst>
                  <a:ext uri="{FF2B5EF4-FFF2-40B4-BE49-F238E27FC236}">
                    <a16:creationId xmlns:a16="http://schemas.microsoft.com/office/drawing/2014/main" id="{12B5FE2D-8D00-C4FD-5872-7AEA25A8E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37893" name="Line 133">
              <a:extLst>
                <a:ext uri="{FF2B5EF4-FFF2-40B4-BE49-F238E27FC236}">
                  <a16:creationId xmlns:a16="http://schemas.microsoft.com/office/drawing/2014/main" id="{5F21AF17-9EB4-AC58-CB76-53545DDBBF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7339" y="6593507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7894" name="Group 37893">
              <a:extLst>
                <a:ext uri="{FF2B5EF4-FFF2-40B4-BE49-F238E27FC236}">
                  <a16:creationId xmlns:a16="http://schemas.microsoft.com/office/drawing/2014/main" id="{3EFBC8B3-E768-A0B1-BDA3-3291A97D9181}"/>
                </a:ext>
              </a:extLst>
            </p:cNvPr>
            <p:cNvGrpSpPr/>
            <p:nvPr/>
          </p:nvGrpSpPr>
          <p:grpSpPr>
            <a:xfrm>
              <a:off x="6783101" y="6515412"/>
              <a:ext cx="480505" cy="163809"/>
              <a:chOff x="3232149" y="4995863"/>
              <a:chExt cx="1117602" cy="381000"/>
            </a:xfrm>
          </p:grpSpPr>
          <p:sp>
            <p:nvSpPr>
              <p:cNvPr id="37918" name="Rectangle 28">
                <a:extLst>
                  <a:ext uri="{FF2B5EF4-FFF2-40B4-BE49-F238E27FC236}">
                    <a16:creationId xmlns:a16="http://schemas.microsoft.com/office/drawing/2014/main" id="{25186D9B-E0AE-F389-020D-2A3F531D2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7919" name="Rectangle 28">
                <a:extLst>
                  <a:ext uri="{FF2B5EF4-FFF2-40B4-BE49-F238E27FC236}">
                    <a16:creationId xmlns:a16="http://schemas.microsoft.com/office/drawing/2014/main" id="{9D58D7AF-D094-246F-4045-370B62E9D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7895" name="Line 133">
              <a:extLst>
                <a:ext uri="{FF2B5EF4-FFF2-40B4-BE49-F238E27FC236}">
                  <a16:creationId xmlns:a16="http://schemas.microsoft.com/office/drawing/2014/main" id="{25AD68DC-A098-9E3B-CC2C-30C681F632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7339" y="6784617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7896" name="Group 37895">
              <a:extLst>
                <a:ext uri="{FF2B5EF4-FFF2-40B4-BE49-F238E27FC236}">
                  <a16:creationId xmlns:a16="http://schemas.microsoft.com/office/drawing/2014/main" id="{739E62CD-7DA0-A541-CBD6-C31AA9EE297D}"/>
                </a:ext>
              </a:extLst>
            </p:cNvPr>
            <p:cNvGrpSpPr/>
            <p:nvPr/>
          </p:nvGrpSpPr>
          <p:grpSpPr>
            <a:xfrm>
              <a:off x="6783101" y="6706522"/>
              <a:ext cx="480505" cy="163809"/>
              <a:chOff x="3232149" y="4995863"/>
              <a:chExt cx="1117602" cy="381000"/>
            </a:xfrm>
          </p:grpSpPr>
          <p:sp>
            <p:nvSpPr>
              <p:cNvPr id="37916" name="Rectangle 28">
                <a:extLst>
                  <a:ext uri="{FF2B5EF4-FFF2-40B4-BE49-F238E27FC236}">
                    <a16:creationId xmlns:a16="http://schemas.microsoft.com/office/drawing/2014/main" id="{C09E7A61-9252-78B3-75B2-B1FCF5B86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7917" name="Rectangle 28">
                <a:extLst>
                  <a:ext uri="{FF2B5EF4-FFF2-40B4-BE49-F238E27FC236}">
                    <a16:creationId xmlns:a16="http://schemas.microsoft.com/office/drawing/2014/main" id="{F062CF83-EBE1-E02F-D514-2CEB2BE73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7897" name="Line 133">
              <a:extLst>
                <a:ext uri="{FF2B5EF4-FFF2-40B4-BE49-F238E27FC236}">
                  <a16:creationId xmlns:a16="http://schemas.microsoft.com/office/drawing/2014/main" id="{B19F44C9-347B-C68D-29BE-4FFEEE4BBD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7339" y="6979367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7898" name="Group 37897">
              <a:extLst>
                <a:ext uri="{FF2B5EF4-FFF2-40B4-BE49-F238E27FC236}">
                  <a16:creationId xmlns:a16="http://schemas.microsoft.com/office/drawing/2014/main" id="{FDF22917-D29C-C997-24B5-542DBECADFA4}"/>
                </a:ext>
              </a:extLst>
            </p:cNvPr>
            <p:cNvGrpSpPr/>
            <p:nvPr/>
          </p:nvGrpSpPr>
          <p:grpSpPr>
            <a:xfrm>
              <a:off x="6783101" y="6901272"/>
              <a:ext cx="480505" cy="163809"/>
              <a:chOff x="3232149" y="4995863"/>
              <a:chExt cx="1117602" cy="381000"/>
            </a:xfrm>
          </p:grpSpPr>
          <p:sp>
            <p:nvSpPr>
              <p:cNvPr id="37914" name="Rectangle 28">
                <a:extLst>
                  <a:ext uri="{FF2B5EF4-FFF2-40B4-BE49-F238E27FC236}">
                    <a16:creationId xmlns:a16="http://schemas.microsoft.com/office/drawing/2014/main" id="{6665D495-0E29-BA22-7B72-63125D4BF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7915" name="Rectangle 28">
                <a:extLst>
                  <a:ext uri="{FF2B5EF4-FFF2-40B4-BE49-F238E27FC236}">
                    <a16:creationId xmlns:a16="http://schemas.microsoft.com/office/drawing/2014/main" id="{ADF623F2-F6FE-86FF-2BC2-4010C639F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7899" name="Group 126">
              <a:extLst>
                <a:ext uri="{FF2B5EF4-FFF2-40B4-BE49-F238E27FC236}">
                  <a16:creationId xmlns:a16="http://schemas.microsoft.com/office/drawing/2014/main" id="{258946C1-13EB-73BF-C2D9-654D7A4EBB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3276" y="6441489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10" name="Rectangle 127">
                <a:extLst>
                  <a:ext uri="{FF2B5EF4-FFF2-40B4-BE49-F238E27FC236}">
                    <a16:creationId xmlns:a16="http://schemas.microsoft.com/office/drawing/2014/main" id="{1372AFA4-63F1-D2F4-18AE-7AB01A8E8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11" name="Rectangle 128">
                <a:extLst>
                  <a:ext uri="{FF2B5EF4-FFF2-40B4-BE49-F238E27FC236}">
                    <a16:creationId xmlns:a16="http://schemas.microsoft.com/office/drawing/2014/main" id="{99EA1E71-351F-A79B-254E-F377218CE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12" name="Rectangle 129">
                <a:extLst>
                  <a:ext uri="{FF2B5EF4-FFF2-40B4-BE49-F238E27FC236}">
                    <a16:creationId xmlns:a16="http://schemas.microsoft.com/office/drawing/2014/main" id="{4F1AF6D5-F786-3907-6D51-E4CBEE2ABE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13" name="Rectangle 130">
                <a:extLst>
                  <a:ext uri="{FF2B5EF4-FFF2-40B4-BE49-F238E27FC236}">
                    <a16:creationId xmlns:a16="http://schemas.microsoft.com/office/drawing/2014/main" id="{5B00A703-D5B5-E529-D523-DB1E93AE1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7900" name="Group 126">
              <a:extLst>
                <a:ext uri="{FF2B5EF4-FFF2-40B4-BE49-F238E27FC236}">
                  <a16:creationId xmlns:a16="http://schemas.microsoft.com/office/drawing/2014/main" id="{1CD1B5E9-8DF9-B2FF-CA87-2110467507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3276" y="6641703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06" name="Rectangle 127">
                <a:extLst>
                  <a:ext uri="{FF2B5EF4-FFF2-40B4-BE49-F238E27FC236}">
                    <a16:creationId xmlns:a16="http://schemas.microsoft.com/office/drawing/2014/main" id="{14A62C4C-17F8-2FFB-A499-6834FD1BE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07" name="Rectangle 128">
                <a:extLst>
                  <a:ext uri="{FF2B5EF4-FFF2-40B4-BE49-F238E27FC236}">
                    <a16:creationId xmlns:a16="http://schemas.microsoft.com/office/drawing/2014/main" id="{809B8C93-06AF-B844-8005-538A16B36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08" name="Rectangle 129">
                <a:extLst>
                  <a:ext uri="{FF2B5EF4-FFF2-40B4-BE49-F238E27FC236}">
                    <a16:creationId xmlns:a16="http://schemas.microsoft.com/office/drawing/2014/main" id="{D5C1A33F-C3DA-C3CB-43D7-D7B400855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09" name="Rectangle 130">
                <a:extLst>
                  <a:ext uri="{FF2B5EF4-FFF2-40B4-BE49-F238E27FC236}">
                    <a16:creationId xmlns:a16="http://schemas.microsoft.com/office/drawing/2014/main" id="{6E11F0FB-D316-6427-F743-290B014255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7901" name="Group 126">
              <a:extLst>
                <a:ext uri="{FF2B5EF4-FFF2-40B4-BE49-F238E27FC236}">
                  <a16:creationId xmlns:a16="http://schemas.microsoft.com/office/drawing/2014/main" id="{B3CBCAE5-5A73-4356-4D2B-FB9EE11574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3276" y="6841919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7902" name="Rectangle 127">
                <a:extLst>
                  <a:ext uri="{FF2B5EF4-FFF2-40B4-BE49-F238E27FC236}">
                    <a16:creationId xmlns:a16="http://schemas.microsoft.com/office/drawing/2014/main" id="{ECBDB643-8CDC-8304-1ABA-CCB8DE854F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03" name="Rectangle 128">
                <a:extLst>
                  <a:ext uri="{FF2B5EF4-FFF2-40B4-BE49-F238E27FC236}">
                    <a16:creationId xmlns:a16="http://schemas.microsoft.com/office/drawing/2014/main" id="{9611BE77-06C0-2A4B-5D7C-392D0250F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04" name="Rectangle 129">
                <a:extLst>
                  <a:ext uri="{FF2B5EF4-FFF2-40B4-BE49-F238E27FC236}">
                    <a16:creationId xmlns:a16="http://schemas.microsoft.com/office/drawing/2014/main" id="{DC8B5569-E283-26A7-F3AB-D74BC2795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7905" name="Rectangle 130">
                <a:extLst>
                  <a:ext uri="{FF2B5EF4-FFF2-40B4-BE49-F238E27FC236}">
                    <a16:creationId xmlns:a16="http://schemas.microsoft.com/office/drawing/2014/main" id="{CBD7367F-3219-454F-5C87-13671C407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</p:grpSp>
      <p:grpSp>
        <p:nvGrpSpPr>
          <p:cNvPr id="38046" name="Group 38045">
            <a:extLst>
              <a:ext uri="{FF2B5EF4-FFF2-40B4-BE49-F238E27FC236}">
                <a16:creationId xmlns:a16="http://schemas.microsoft.com/office/drawing/2014/main" id="{07338639-9B86-66C2-D7D5-9CD7251D4B67}"/>
              </a:ext>
            </a:extLst>
          </p:cNvPr>
          <p:cNvGrpSpPr/>
          <p:nvPr/>
        </p:nvGrpSpPr>
        <p:grpSpPr>
          <a:xfrm>
            <a:off x="3885550" y="2116066"/>
            <a:ext cx="1184891" cy="5027217"/>
            <a:chOff x="2396489" y="2049807"/>
            <a:chExt cx="1184891" cy="5027217"/>
          </a:xfrm>
        </p:grpSpPr>
        <p:sp>
          <p:nvSpPr>
            <p:cNvPr id="38047" name="Line 133">
              <a:extLst>
                <a:ext uri="{FF2B5EF4-FFF2-40B4-BE49-F238E27FC236}">
                  <a16:creationId xmlns:a16="http://schemas.microsoft.com/office/drawing/2014/main" id="{91ABDE07-61DD-6A40-9C1C-5F343E8E9D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2201826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48" name="Line 133">
              <a:extLst>
                <a:ext uri="{FF2B5EF4-FFF2-40B4-BE49-F238E27FC236}">
                  <a16:creationId xmlns:a16="http://schemas.microsoft.com/office/drawing/2014/main" id="{FF6FFDB3-0CA1-8067-4259-F901518874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2392935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49" name="Line 133">
              <a:extLst>
                <a:ext uri="{FF2B5EF4-FFF2-40B4-BE49-F238E27FC236}">
                  <a16:creationId xmlns:a16="http://schemas.microsoft.com/office/drawing/2014/main" id="{FABE4CD0-AC73-0369-0A50-C7480F4FB7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2587685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50" name="Line 133">
              <a:extLst>
                <a:ext uri="{FF2B5EF4-FFF2-40B4-BE49-F238E27FC236}">
                  <a16:creationId xmlns:a16="http://schemas.microsoft.com/office/drawing/2014/main" id="{6F13F3E7-A22A-6B2C-848F-66978D1D29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2827685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51" name="Line 133">
              <a:extLst>
                <a:ext uri="{FF2B5EF4-FFF2-40B4-BE49-F238E27FC236}">
                  <a16:creationId xmlns:a16="http://schemas.microsoft.com/office/drawing/2014/main" id="{36BADA42-F858-C296-9DC1-E0A1A671D6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3018795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52" name="Line 133">
              <a:extLst>
                <a:ext uri="{FF2B5EF4-FFF2-40B4-BE49-F238E27FC236}">
                  <a16:creationId xmlns:a16="http://schemas.microsoft.com/office/drawing/2014/main" id="{67F9AD15-BA9A-FC4F-5CAD-BD62AE17B0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3213545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53" name="Line 133">
              <a:extLst>
                <a:ext uri="{FF2B5EF4-FFF2-40B4-BE49-F238E27FC236}">
                  <a16:creationId xmlns:a16="http://schemas.microsoft.com/office/drawing/2014/main" id="{251C2BE0-9E53-3845-0993-0C8C7BB754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3453545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54" name="Line 133">
              <a:extLst>
                <a:ext uri="{FF2B5EF4-FFF2-40B4-BE49-F238E27FC236}">
                  <a16:creationId xmlns:a16="http://schemas.microsoft.com/office/drawing/2014/main" id="{A6827EE4-616F-D97A-A22A-7EBFF1956F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3644654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55" name="Line 133">
              <a:extLst>
                <a:ext uri="{FF2B5EF4-FFF2-40B4-BE49-F238E27FC236}">
                  <a16:creationId xmlns:a16="http://schemas.microsoft.com/office/drawing/2014/main" id="{8C5C0293-2F53-B105-BD4C-9FB57EE400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3839404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56" name="Line 133">
              <a:extLst>
                <a:ext uri="{FF2B5EF4-FFF2-40B4-BE49-F238E27FC236}">
                  <a16:creationId xmlns:a16="http://schemas.microsoft.com/office/drawing/2014/main" id="{D874D75E-64E3-585A-F311-4D15544F94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4079404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57" name="Line 133">
              <a:extLst>
                <a:ext uri="{FF2B5EF4-FFF2-40B4-BE49-F238E27FC236}">
                  <a16:creationId xmlns:a16="http://schemas.microsoft.com/office/drawing/2014/main" id="{71547035-F7F2-89F3-8F36-3A48DD7A8C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4270514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58" name="Line 133">
              <a:extLst>
                <a:ext uri="{FF2B5EF4-FFF2-40B4-BE49-F238E27FC236}">
                  <a16:creationId xmlns:a16="http://schemas.microsoft.com/office/drawing/2014/main" id="{8B1D6FF9-766E-42C6-EE46-CFFC7AD4F1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4465264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59" name="Line 133">
              <a:extLst>
                <a:ext uri="{FF2B5EF4-FFF2-40B4-BE49-F238E27FC236}">
                  <a16:creationId xmlns:a16="http://schemas.microsoft.com/office/drawing/2014/main" id="{51F16EF9-570F-04DF-6835-E3A49E1AE5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4705264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60" name="Line 133">
              <a:extLst>
                <a:ext uri="{FF2B5EF4-FFF2-40B4-BE49-F238E27FC236}">
                  <a16:creationId xmlns:a16="http://schemas.microsoft.com/office/drawing/2014/main" id="{4C6862F1-468E-7899-E739-796CE4F95E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4896373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61" name="Line 133">
              <a:extLst>
                <a:ext uri="{FF2B5EF4-FFF2-40B4-BE49-F238E27FC236}">
                  <a16:creationId xmlns:a16="http://schemas.microsoft.com/office/drawing/2014/main" id="{77E90DEA-109C-7729-9736-F68FA697FE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5091123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62" name="Line 133">
              <a:extLst>
                <a:ext uri="{FF2B5EF4-FFF2-40B4-BE49-F238E27FC236}">
                  <a16:creationId xmlns:a16="http://schemas.microsoft.com/office/drawing/2014/main" id="{729C45F8-6B27-C134-D30B-A257BD6CFF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5331124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63" name="Line 133">
              <a:extLst>
                <a:ext uri="{FF2B5EF4-FFF2-40B4-BE49-F238E27FC236}">
                  <a16:creationId xmlns:a16="http://schemas.microsoft.com/office/drawing/2014/main" id="{13CBD88F-F02F-3224-3210-F0EEA7CC96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5522233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64" name="Line 133">
              <a:extLst>
                <a:ext uri="{FF2B5EF4-FFF2-40B4-BE49-F238E27FC236}">
                  <a16:creationId xmlns:a16="http://schemas.microsoft.com/office/drawing/2014/main" id="{8F65B7B1-A9E1-117F-A0E5-98205BD357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5716983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65" name="Line 133">
              <a:extLst>
                <a:ext uri="{FF2B5EF4-FFF2-40B4-BE49-F238E27FC236}">
                  <a16:creationId xmlns:a16="http://schemas.microsoft.com/office/drawing/2014/main" id="{E782F90B-04C1-3FC7-F0E8-2587A05E8F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5956983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66" name="Line 133">
              <a:extLst>
                <a:ext uri="{FF2B5EF4-FFF2-40B4-BE49-F238E27FC236}">
                  <a16:creationId xmlns:a16="http://schemas.microsoft.com/office/drawing/2014/main" id="{D67D67A6-ED16-C3BC-4D73-7DC478EC4F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6148092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67" name="Line 133">
              <a:extLst>
                <a:ext uri="{FF2B5EF4-FFF2-40B4-BE49-F238E27FC236}">
                  <a16:creationId xmlns:a16="http://schemas.microsoft.com/office/drawing/2014/main" id="{55444AC6-41EC-48E4-5F7B-0CFF3BDFE8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0553" y="6342842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68" name="Line 133">
              <a:extLst>
                <a:ext uri="{FF2B5EF4-FFF2-40B4-BE49-F238E27FC236}">
                  <a16:creationId xmlns:a16="http://schemas.microsoft.com/office/drawing/2014/main" id="{E2D4F263-2CCB-8DEA-704E-97E2CB2166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5112" y="6571978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69" name="Line 133">
              <a:extLst>
                <a:ext uri="{FF2B5EF4-FFF2-40B4-BE49-F238E27FC236}">
                  <a16:creationId xmlns:a16="http://schemas.microsoft.com/office/drawing/2014/main" id="{C7A511D3-264A-726C-CA1E-F90795A832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5112" y="6763087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sp>
          <p:nvSpPr>
            <p:cNvPr id="38070" name="Line 133">
              <a:extLst>
                <a:ext uri="{FF2B5EF4-FFF2-40B4-BE49-F238E27FC236}">
                  <a16:creationId xmlns:a16="http://schemas.microsoft.com/office/drawing/2014/main" id="{8CE02972-9873-D9AE-FA4E-7831058547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5112" y="6957837"/>
              <a:ext cx="342334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8071" name="Group 38070">
              <a:extLst>
                <a:ext uri="{FF2B5EF4-FFF2-40B4-BE49-F238E27FC236}">
                  <a16:creationId xmlns:a16="http://schemas.microsoft.com/office/drawing/2014/main" id="{7F7A5C00-1027-0E8B-C0B1-E24CA88FBBE8}"/>
                </a:ext>
              </a:extLst>
            </p:cNvPr>
            <p:cNvGrpSpPr/>
            <p:nvPr/>
          </p:nvGrpSpPr>
          <p:grpSpPr>
            <a:xfrm>
              <a:off x="3096315" y="2123731"/>
              <a:ext cx="480506" cy="163809"/>
              <a:chOff x="3232147" y="4995863"/>
              <a:chExt cx="1117604" cy="381000"/>
            </a:xfrm>
          </p:grpSpPr>
          <p:sp>
            <p:nvSpPr>
              <p:cNvPr id="38261" name="Rectangle 28">
                <a:extLst>
                  <a:ext uri="{FF2B5EF4-FFF2-40B4-BE49-F238E27FC236}">
                    <a16:creationId xmlns:a16="http://schemas.microsoft.com/office/drawing/2014/main" id="{DE1FB307-C93F-C90B-D1AC-D426381A2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262" name="Rectangle 28">
                <a:extLst>
                  <a:ext uri="{FF2B5EF4-FFF2-40B4-BE49-F238E27FC236}">
                    <a16:creationId xmlns:a16="http://schemas.microsoft.com/office/drawing/2014/main" id="{9DB87372-0E4D-2362-43C6-F49DB7DE1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072" name="Group 38071">
              <a:extLst>
                <a:ext uri="{FF2B5EF4-FFF2-40B4-BE49-F238E27FC236}">
                  <a16:creationId xmlns:a16="http://schemas.microsoft.com/office/drawing/2014/main" id="{0D0EDCD0-2C31-D4C3-A63E-3AC4D125FE32}"/>
                </a:ext>
              </a:extLst>
            </p:cNvPr>
            <p:cNvGrpSpPr/>
            <p:nvPr/>
          </p:nvGrpSpPr>
          <p:grpSpPr>
            <a:xfrm>
              <a:off x="3096315" y="2314840"/>
              <a:ext cx="480506" cy="163809"/>
              <a:chOff x="3232147" y="4995863"/>
              <a:chExt cx="1117604" cy="381000"/>
            </a:xfrm>
          </p:grpSpPr>
          <p:sp>
            <p:nvSpPr>
              <p:cNvPr id="38259" name="Rectangle 28">
                <a:extLst>
                  <a:ext uri="{FF2B5EF4-FFF2-40B4-BE49-F238E27FC236}">
                    <a16:creationId xmlns:a16="http://schemas.microsoft.com/office/drawing/2014/main" id="{7A28457C-90E2-AFDB-E62F-9D8D6DBB5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260" name="Rectangle 28">
                <a:extLst>
                  <a:ext uri="{FF2B5EF4-FFF2-40B4-BE49-F238E27FC236}">
                    <a16:creationId xmlns:a16="http://schemas.microsoft.com/office/drawing/2014/main" id="{1AE1DB95-4EE7-E2F1-0216-31683B6A6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073" name="Group 38072">
              <a:extLst>
                <a:ext uri="{FF2B5EF4-FFF2-40B4-BE49-F238E27FC236}">
                  <a16:creationId xmlns:a16="http://schemas.microsoft.com/office/drawing/2014/main" id="{CE18057B-5877-2F73-12F6-80214A15326B}"/>
                </a:ext>
              </a:extLst>
            </p:cNvPr>
            <p:cNvGrpSpPr/>
            <p:nvPr/>
          </p:nvGrpSpPr>
          <p:grpSpPr>
            <a:xfrm>
              <a:off x="3096315" y="2509590"/>
              <a:ext cx="480506" cy="163809"/>
              <a:chOff x="3232147" y="4995863"/>
              <a:chExt cx="1117604" cy="381000"/>
            </a:xfrm>
          </p:grpSpPr>
          <p:sp>
            <p:nvSpPr>
              <p:cNvPr id="38257" name="Rectangle 28">
                <a:extLst>
                  <a:ext uri="{FF2B5EF4-FFF2-40B4-BE49-F238E27FC236}">
                    <a16:creationId xmlns:a16="http://schemas.microsoft.com/office/drawing/2014/main" id="{9AEB78AA-D003-CAAD-BAD2-0A242E281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258" name="Rectangle 28">
                <a:extLst>
                  <a:ext uri="{FF2B5EF4-FFF2-40B4-BE49-F238E27FC236}">
                    <a16:creationId xmlns:a16="http://schemas.microsoft.com/office/drawing/2014/main" id="{2793281E-8067-08EB-7523-8654D1AF9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074" name="Group 126">
              <a:extLst>
                <a:ext uri="{FF2B5EF4-FFF2-40B4-BE49-F238E27FC236}">
                  <a16:creationId xmlns:a16="http://schemas.microsoft.com/office/drawing/2014/main" id="{173E0018-FE9C-CC87-35D2-E24A899967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2049807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253" name="Rectangle 127">
                <a:extLst>
                  <a:ext uri="{FF2B5EF4-FFF2-40B4-BE49-F238E27FC236}">
                    <a16:creationId xmlns:a16="http://schemas.microsoft.com/office/drawing/2014/main" id="{FF29E604-FA9D-2A97-9087-15069C043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54" name="Rectangle 128">
                <a:extLst>
                  <a:ext uri="{FF2B5EF4-FFF2-40B4-BE49-F238E27FC236}">
                    <a16:creationId xmlns:a16="http://schemas.microsoft.com/office/drawing/2014/main" id="{61191C3D-7958-3DEB-2401-3325D2E87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55" name="Rectangle 129">
                <a:extLst>
                  <a:ext uri="{FF2B5EF4-FFF2-40B4-BE49-F238E27FC236}">
                    <a16:creationId xmlns:a16="http://schemas.microsoft.com/office/drawing/2014/main" id="{6731775D-3621-712A-37E4-DCA878A9B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56" name="Rectangle 130">
                <a:extLst>
                  <a:ext uri="{FF2B5EF4-FFF2-40B4-BE49-F238E27FC236}">
                    <a16:creationId xmlns:a16="http://schemas.microsoft.com/office/drawing/2014/main" id="{5E80EE54-9ADF-EF77-BDFA-042C8240B3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075" name="Group 126">
              <a:extLst>
                <a:ext uri="{FF2B5EF4-FFF2-40B4-BE49-F238E27FC236}">
                  <a16:creationId xmlns:a16="http://schemas.microsoft.com/office/drawing/2014/main" id="{45C55CAC-1D2E-160D-9FB8-B0288EBFA7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2250022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249" name="Rectangle 127">
                <a:extLst>
                  <a:ext uri="{FF2B5EF4-FFF2-40B4-BE49-F238E27FC236}">
                    <a16:creationId xmlns:a16="http://schemas.microsoft.com/office/drawing/2014/main" id="{5DCB5B41-30D1-8AAB-280F-43662989E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50" name="Rectangle 128">
                <a:extLst>
                  <a:ext uri="{FF2B5EF4-FFF2-40B4-BE49-F238E27FC236}">
                    <a16:creationId xmlns:a16="http://schemas.microsoft.com/office/drawing/2014/main" id="{B31C2904-2114-C5B3-803F-FCB15906D5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51" name="Rectangle 129">
                <a:extLst>
                  <a:ext uri="{FF2B5EF4-FFF2-40B4-BE49-F238E27FC236}">
                    <a16:creationId xmlns:a16="http://schemas.microsoft.com/office/drawing/2014/main" id="{A971CC33-AE95-62C9-C281-C80FC9D39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52" name="Rectangle 130">
                <a:extLst>
                  <a:ext uri="{FF2B5EF4-FFF2-40B4-BE49-F238E27FC236}">
                    <a16:creationId xmlns:a16="http://schemas.microsoft.com/office/drawing/2014/main" id="{E4B670A0-6B66-5D84-7825-6B8814652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076" name="Group 126">
              <a:extLst>
                <a:ext uri="{FF2B5EF4-FFF2-40B4-BE49-F238E27FC236}">
                  <a16:creationId xmlns:a16="http://schemas.microsoft.com/office/drawing/2014/main" id="{ECC5B287-06B7-52DB-4DE7-8FA97BD1A2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2450238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245" name="Rectangle 127">
                <a:extLst>
                  <a:ext uri="{FF2B5EF4-FFF2-40B4-BE49-F238E27FC236}">
                    <a16:creationId xmlns:a16="http://schemas.microsoft.com/office/drawing/2014/main" id="{A12D5CC8-F563-BAC9-8B52-7ACE24EF6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46" name="Rectangle 128">
                <a:extLst>
                  <a:ext uri="{FF2B5EF4-FFF2-40B4-BE49-F238E27FC236}">
                    <a16:creationId xmlns:a16="http://schemas.microsoft.com/office/drawing/2014/main" id="{61FC0F06-8F3B-E88A-12DA-98BBD1505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47" name="Rectangle 129">
                <a:extLst>
                  <a:ext uri="{FF2B5EF4-FFF2-40B4-BE49-F238E27FC236}">
                    <a16:creationId xmlns:a16="http://schemas.microsoft.com/office/drawing/2014/main" id="{E1A4F8C0-11E4-A0A9-9EDF-F57D184DC0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48" name="Rectangle 130">
                <a:extLst>
                  <a:ext uri="{FF2B5EF4-FFF2-40B4-BE49-F238E27FC236}">
                    <a16:creationId xmlns:a16="http://schemas.microsoft.com/office/drawing/2014/main" id="{FB1A240B-4B5F-88C0-8868-3978343AB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077" name="Group 38076">
              <a:extLst>
                <a:ext uri="{FF2B5EF4-FFF2-40B4-BE49-F238E27FC236}">
                  <a16:creationId xmlns:a16="http://schemas.microsoft.com/office/drawing/2014/main" id="{DAF5D844-D9AC-A659-0DB2-D6F0AE74E845}"/>
                </a:ext>
              </a:extLst>
            </p:cNvPr>
            <p:cNvGrpSpPr/>
            <p:nvPr/>
          </p:nvGrpSpPr>
          <p:grpSpPr>
            <a:xfrm>
              <a:off x="3096315" y="2749590"/>
              <a:ext cx="480506" cy="163809"/>
              <a:chOff x="3232147" y="4995863"/>
              <a:chExt cx="1117604" cy="381000"/>
            </a:xfrm>
          </p:grpSpPr>
          <p:sp>
            <p:nvSpPr>
              <p:cNvPr id="38243" name="Rectangle 28">
                <a:extLst>
                  <a:ext uri="{FF2B5EF4-FFF2-40B4-BE49-F238E27FC236}">
                    <a16:creationId xmlns:a16="http://schemas.microsoft.com/office/drawing/2014/main" id="{87CAE95A-7A4D-98B4-9453-CA4CA85F1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244" name="Rectangle 28">
                <a:extLst>
                  <a:ext uri="{FF2B5EF4-FFF2-40B4-BE49-F238E27FC236}">
                    <a16:creationId xmlns:a16="http://schemas.microsoft.com/office/drawing/2014/main" id="{9FD4660E-65D0-8E17-652F-26E6F4885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078" name="Group 38077">
              <a:extLst>
                <a:ext uri="{FF2B5EF4-FFF2-40B4-BE49-F238E27FC236}">
                  <a16:creationId xmlns:a16="http://schemas.microsoft.com/office/drawing/2014/main" id="{1612B20A-9613-84EA-AC22-2EA693C8A8A8}"/>
                </a:ext>
              </a:extLst>
            </p:cNvPr>
            <p:cNvGrpSpPr/>
            <p:nvPr/>
          </p:nvGrpSpPr>
          <p:grpSpPr>
            <a:xfrm>
              <a:off x="3096315" y="2940700"/>
              <a:ext cx="480506" cy="163809"/>
              <a:chOff x="3232147" y="4995863"/>
              <a:chExt cx="1117604" cy="381000"/>
            </a:xfrm>
          </p:grpSpPr>
          <p:sp>
            <p:nvSpPr>
              <p:cNvPr id="38241" name="Rectangle 28">
                <a:extLst>
                  <a:ext uri="{FF2B5EF4-FFF2-40B4-BE49-F238E27FC236}">
                    <a16:creationId xmlns:a16="http://schemas.microsoft.com/office/drawing/2014/main" id="{6FDBB831-A528-4709-7901-AE21B93A6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242" name="Rectangle 28">
                <a:extLst>
                  <a:ext uri="{FF2B5EF4-FFF2-40B4-BE49-F238E27FC236}">
                    <a16:creationId xmlns:a16="http://schemas.microsoft.com/office/drawing/2014/main" id="{682F6690-8A7C-5F3E-DD4F-CF78F2B18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079" name="Group 38078">
              <a:extLst>
                <a:ext uri="{FF2B5EF4-FFF2-40B4-BE49-F238E27FC236}">
                  <a16:creationId xmlns:a16="http://schemas.microsoft.com/office/drawing/2014/main" id="{F9679544-0066-BB43-61D4-AD17EED60182}"/>
                </a:ext>
              </a:extLst>
            </p:cNvPr>
            <p:cNvGrpSpPr/>
            <p:nvPr/>
          </p:nvGrpSpPr>
          <p:grpSpPr>
            <a:xfrm>
              <a:off x="3096315" y="3135450"/>
              <a:ext cx="480506" cy="163809"/>
              <a:chOff x="3232147" y="4995863"/>
              <a:chExt cx="1117604" cy="381000"/>
            </a:xfrm>
          </p:grpSpPr>
          <p:sp>
            <p:nvSpPr>
              <p:cNvPr id="38239" name="Rectangle 28">
                <a:extLst>
                  <a:ext uri="{FF2B5EF4-FFF2-40B4-BE49-F238E27FC236}">
                    <a16:creationId xmlns:a16="http://schemas.microsoft.com/office/drawing/2014/main" id="{D596F212-6651-6401-6B1E-8D68E7302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240" name="Rectangle 28">
                <a:extLst>
                  <a:ext uri="{FF2B5EF4-FFF2-40B4-BE49-F238E27FC236}">
                    <a16:creationId xmlns:a16="http://schemas.microsoft.com/office/drawing/2014/main" id="{42F89B35-8800-C5E7-84B2-80141EE86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080" name="Group 126">
              <a:extLst>
                <a:ext uri="{FF2B5EF4-FFF2-40B4-BE49-F238E27FC236}">
                  <a16:creationId xmlns:a16="http://schemas.microsoft.com/office/drawing/2014/main" id="{072E4959-F308-1D32-AD69-07A32FAE9E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2675667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235" name="Rectangle 127">
                <a:extLst>
                  <a:ext uri="{FF2B5EF4-FFF2-40B4-BE49-F238E27FC236}">
                    <a16:creationId xmlns:a16="http://schemas.microsoft.com/office/drawing/2014/main" id="{50DAC53B-550A-67BD-623F-DF4858A1D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36" name="Rectangle 128">
                <a:extLst>
                  <a:ext uri="{FF2B5EF4-FFF2-40B4-BE49-F238E27FC236}">
                    <a16:creationId xmlns:a16="http://schemas.microsoft.com/office/drawing/2014/main" id="{86805543-6A83-E052-B1D4-60AACB689D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37" name="Rectangle 129">
                <a:extLst>
                  <a:ext uri="{FF2B5EF4-FFF2-40B4-BE49-F238E27FC236}">
                    <a16:creationId xmlns:a16="http://schemas.microsoft.com/office/drawing/2014/main" id="{62FD84FF-052F-1F06-6B43-2D1B98E60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38" name="Rectangle 130">
                <a:extLst>
                  <a:ext uri="{FF2B5EF4-FFF2-40B4-BE49-F238E27FC236}">
                    <a16:creationId xmlns:a16="http://schemas.microsoft.com/office/drawing/2014/main" id="{49321A0F-02A6-B726-A378-7D6BBBF69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081" name="Group 126">
              <a:extLst>
                <a:ext uri="{FF2B5EF4-FFF2-40B4-BE49-F238E27FC236}">
                  <a16:creationId xmlns:a16="http://schemas.microsoft.com/office/drawing/2014/main" id="{E2326524-FEBF-E130-0BDC-804A183A02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2875881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231" name="Rectangle 127">
                <a:extLst>
                  <a:ext uri="{FF2B5EF4-FFF2-40B4-BE49-F238E27FC236}">
                    <a16:creationId xmlns:a16="http://schemas.microsoft.com/office/drawing/2014/main" id="{B4FAA46D-FAC2-4454-E2CD-7C6C50B29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32" name="Rectangle 128">
                <a:extLst>
                  <a:ext uri="{FF2B5EF4-FFF2-40B4-BE49-F238E27FC236}">
                    <a16:creationId xmlns:a16="http://schemas.microsoft.com/office/drawing/2014/main" id="{9A9804EC-4B12-64F9-C285-11B9C93260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33" name="Rectangle 129">
                <a:extLst>
                  <a:ext uri="{FF2B5EF4-FFF2-40B4-BE49-F238E27FC236}">
                    <a16:creationId xmlns:a16="http://schemas.microsoft.com/office/drawing/2014/main" id="{469DD13D-E427-704F-F923-3C4DBC921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34" name="Rectangle 130">
                <a:extLst>
                  <a:ext uri="{FF2B5EF4-FFF2-40B4-BE49-F238E27FC236}">
                    <a16:creationId xmlns:a16="http://schemas.microsoft.com/office/drawing/2014/main" id="{EB94DCEE-A89C-AEB8-9A8B-3CC3B3130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082" name="Group 126">
              <a:extLst>
                <a:ext uri="{FF2B5EF4-FFF2-40B4-BE49-F238E27FC236}">
                  <a16:creationId xmlns:a16="http://schemas.microsoft.com/office/drawing/2014/main" id="{CD0F83C5-5572-23CA-86AC-62977CE8C2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3076097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227" name="Rectangle 127">
                <a:extLst>
                  <a:ext uri="{FF2B5EF4-FFF2-40B4-BE49-F238E27FC236}">
                    <a16:creationId xmlns:a16="http://schemas.microsoft.com/office/drawing/2014/main" id="{175F5582-8EF8-A631-FEF1-043B08ED02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28" name="Rectangle 128">
                <a:extLst>
                  <a:ext uri="{FF2B5EF4-FFF2-40B4-BE49-F238E27FC236}">
                    <a16:creationId xmlns:a16="http://schemas.microsoft.com/office/drawing/2014/main" id="{E5124DDB-EB01-6F70-6C75-953B52B76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29" name="Rectangle 129">
                <a:extLst>
                  <a:ext uri="{FF2B5EF4-FFF2-40B4-BE49-F238E27FC236}">
                    <a16:creationId xmlns:a16="http://schemas.microsoft.com/office/drawing/2014/main" id="{4E252486-6928-D5BF-EDD6-A43B6F5E6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30" name="Rectangle 130">
                <a:extLst>
                  <a:ext uri="{FF2B5EF4-FFF2-40B4-BE49-F238E27FC236}">
                    <a16:creationId xmlns:a16="http://schemas.microsoft.com/office/drawing/2014/main" id="{6D8DA6FA-86A5-7D92-081E-257F45713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083" name="Group 38082">
              <a:extLst>
                <a:ext uri="{FF2B5EF4-FFF2-40B4-BE49-F238E27FC236}">
                  <a16:creationId xmlns:a16="http://schemas.microsoft.com/office/drawing/2014/main" id="{A3EEBEFF-70D6-ADA3-F764-45B7C50002CC}"/>
                </a:ext>
              </a:extLst>
            </p:cNvPr>
            <p:cNvGrpSpPr/>
            <p:nvPr/>
          </p:nvGrpSpPr>
          <p:grpSpPr>
            <a:xfrm>
              <a:off x="3096315" y="3375450"/>
              <a:ext cx="480506" cy="163809"/>
              <a:chOff x="3232147" y="4995863"/>
              <a:chExt cx="1117604" cy="381000"/>
            </a:xfrm>
          </p:grpSpPr>
          <p:sp>
            <p:nvSpPr>
              <p:cNvPr id="38225" name="Rectangle 28">
                <a:extLst>
                  <a:ext uri="{FF2B5EF4-FFF2-40B4-BE49-F238E27FC236}">
                    <a16:creationId xmlns:a16="http://schemas.microsoft.com/office/drawing/2014/main" id="{EDC33216-0DF6-9352-6975-330A195E9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226" name="Rectangle 28">
                <a:extLst>
                  <a:ext uri="{FF2B5EF4-FFF2-40B4-BE49-F238E27FC236}">
                    <a16:creationId xmlns:a16="http://schemas.microsoft.com/office/drawing/2014/main" id="{E7505AE3-7BBC-8C5C-2683-D9690330A3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084" name="Group 38083">
              <a:extLst>
                <a:ext uri="{FF2B5EF4-FFF2-40B4-BE49-F238E27FC236}">
                  <a16:creationId xmlns:a16="http://schemas.microsoft.com/office/drawing/2014/main" id="{CB47D656-4338-2EBC-E2B2-D7335BB2BC2E}"/>
                </a:ext>
              </a:extLst>
            </p:cNvPr>
            <p:cNvGrpSpPr/>
            <p:nvPr/>
          </p:nvGrpSpPr>
          <p:grpSpPr>
            <a:xfrm>
              <a:off x="3096315" y="3566559"/>
              <a:ext cx="480506" cy="163809"/>
              <a:chOff x="3232147" y="4995863"/>
              <a:chExt cx="1117604" cy="381000"/>
            </a:xfrm>
          </p:grpSpPr>
          <p:sp>
            <p:nvSpPr>
              <p:cNvPr id="38223" name="Rectangle 28">
                <a:extLst>
                  <a:ext uri="{FF2B5EF4-FFF2-40B4-BE49-F238E27FC236}">
                    <a16:creationId xmlns:a16="http://schemas.microsoft.com/office/drawing/2014/main" id="{BF567F25-656B-CA73-84C5-256D14757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224" name="Rectangle 28">
                <a:extLst>
                  <a:ext uri="{FF2B5EF4-FFF2-40B4-BE49-F238E27FC236}">
                    <a16:creationId xmlns:a16="http://schemas.microsoft.com/office/drawing/2014/main" id="{01358FDB-19CF-4AA7-DD38-484FD563F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085" name="Group 38084">
              <a:extLst>
                <a:ext uri="{FF2B5EF4-FFF2-40B4-BE49-F238E27FC236}">
                  <a16:creationId xmlns:a16="http://schemas.microsoft.com/office/drawing/2014/main" id="{71586807-2468-6ECD-CFF6-10C7AD66EC76}"/>
                </a:ext>
              </a:extLst>
            </p:cNvPr>
            <p:cNvGrpSpPr/>
            <p:nvPr/>
          </p:nvGrpSpPr>
          <p:grpSpPr>
            <a:xfrm>
              <a:off x="3096315" y="3761309"/>
              <a:ext cx="480506" cy="163809"/>
              <a:chOff x="3232147" y="4995863"/>
              <a:chExt cx="1117604" cy="381000"/>
            </a:xfrm>
          </p:grpSpPr>
          <p:sp>
            <p:nvSpPr>
              <p:cNvPr id="38221" name="Rectangle 28">
                <a:extLst>
                  <a:ext uri="{FF2B5EF4-FFF2-40B4-BE49-F238E27FC236}">
                    <a16:creationId xmlns:a16="http://schemas.microsoft.com/office/drawing/2014/main" id="{2F681ECB-1F1D-1067-45F8-CF1CD9492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222" name="Rectangle 28">
                <a:extLst>
                  <a:ext uri="{FF2B5EF4-FFF2-40B4-BE49-F238E27FC236}">
                    <a16:creationId xmlns:a16="http://schemas.microsoft.com/office/drawing/2014/main" id="{1B40EDE5-FE14-C361-4EAD-11EB2EB98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086" name="Group 126">
              <a:extLst>
                <a:ext uri="{FF2B5EF4-FFF2-40B4-BE49-F238E27FC236}">
                  <a16:creationId xmlns:a16="http://schemas.microsoft.com/office/drawing/2014/main" id="{D494DFEC-EF25-7819-435D-ED5BB5B195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3301526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217" name="Rectangle 127">
                <a:extLst>
                  <a:ext uri="{FF2B5EF4-FFF2-40B4-BE49-F238E27FC236}">
                    <a16:creationId xmlns:a16="http://schemas.microsoft.com/office/drawing/2014/main" id="{96C97957-506F-E19A-0D55-11D69F866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18" name="Rectangle 128">
                <a:extLst>
                  <a:ext uri="{FF2B5EF4-FFF2-40B4-BE49-F238E27FC236}">
                    <a16:creationId xmlns:a16="http://schemas.microsoft.com/office/drawing/2014/main" id="{451EF3CA-7815-6F9A-BFA1-6FA196B11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19" name="Rectangle 129">
                <a:extLst>
                  <a:ext uri="{FF2B5EF4-FFF2-40B4-BE49-F238E27FC236}">
                    <a16:creationId xmlns:a16="http://schemas.microsoft.com/office/drawing/2014/main" id="{5A0AB88B-0830-90B4-B9FF-5C1132F5E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20" name="Rectangle 130">
                <a:extLst>
                  <a:ext uri="{FF2B5EF4-FFF2-40B4-BE49-F238E27FC236}">
                    <a16:creationId xmlns:a16="http://schemas.microsoft.com/office/drawing/2014/main" id="{F5450295-095D-FB75-2B5E-2AEA54163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087" name="Group 126">
              <a:extLst>
                <a:ext uri="{FF2B5EF4-FFF2-40B4-BE49-F238E27FC236}">
                  <a16:creationId xmlns:a16="http://schemas.microsoft.com/office/drawing/2014/main" id="{FB91557D-66C6-447D-220C-28BFA876A7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3501741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213" name="Rectangle 127">
                <a:extLst>
                  <a:ext uri="{FF2B5EF4-FFF2-40B4-BE49-F238E27FC236}">
                    <a16:creationId xmlns:a16="http://schemas.microsoft.com/office/drawing/2014/main" id="{9E594492-3DB7-FF21-B752-5FA9993D23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14" name="Rectangle 128">
                <a:extLst>
                  <a:ext uri="{FF2B5EF4-FFF2-40B4-BE49-F238E27FC236}">
                    <a16:creationId xmlns:a16="http://schemas.microsoft.com/office/drawing/2014/main" id="{8F9FB79E-B242-56CC-86B4-4C4C71D89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15" name="Rectangle 129">
                <a:extLst>
                  <a:ext uri="{FF2B5EF4-FFF2-40B4-BE49-F238E27FC236}">
                    <a16:creationId xmlns:a16="http://schemas.microsoft.com/office/drawing/2014/main" id="{000F7968-917B-12AA-D461-A417E5021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16" name="Rectangle 130">
                <a:extLst>
                  <a:ext uri="{FF2B5EF4-FFF2-40B4-BE49-F238E27FC236}">
                    <a16:creationId xmlns:a16="http://schemas.microsoft.com/office/drawing/2014/main" id="{222F259C-0CF5-EAF9-A807-602CBB757C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088" name="Group 126">
              <a:extLst>
                <a:ext uri="{FF2B5EF4-FFF2-40B4-BE49-F238E27FC236}">
                  <a16:creationId xmlns:a16="http://schemas.microsoft.com/office/drawing/2014/main" id="{D3643065-42BE-C38B-A8FF-88226780DC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3701957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209" name="Rectangle 127">
                <a:extLst>
                  <a:ext uri="{FF2B5EF4-FFF2-40B4-BE49-F238E27FC236}">
                    <a16:creationId xmlns:a16="http://schemas.microsoft.com/office/drawing/2014/main" id="{A22E18C1-6FCB-82CA-E56F-92CC5A5BE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10" name="Rectangle 128">
                <a:extLst>
                  <a:ext uri="{FF2B5EF4-FFF2-40B4-BE49-F238E27FC236}">
                    <a16:creationId xmlns:a16="http://schemas.microsoft.com/office/drawing/2014/main" id="{A9564624-A7BA-65E2-4B55-7EF8CA613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11" name="Rectangle 129">
                <a:extLst>
                  <a:ext uri="{FF2B5EF4-FFF2-40B4-BE49-F238E27FC236}">
                    <a16:creationId xmlns:a16="http://schemas.microsoft.com/office/drawing/2014/main" id="{95FE9068-3911-2238-CCA8-8C4B1EAA7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12" name="Rectangle 130">
                <a:extLst>
                  <a:ext uri="{FF2B5EF4-FFF2-40B4-BE49-F238E27FC236}">
                    <a16:creationId xmlns:a16="http://schemas.microsoft.com/office/drawing/2014/main" id="{C5FD1E47-FC18-20A8-392D-C1B560D46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089" name="Group 38088">
              <a:extLst>
                <a:ext uri="{FF2B5EF4-FFF2-40B4-BE49-F238E27FC236}">
                  <a16:creationId xmlns:a16="http://schemas.microsoft.com/office/drawing/2014/main" id="{FFC484C5-9C86-C605-4E5A-3092FCD4BD10}"/>
                </a:ext>
              </a:extLst>
            </p:cNvPr>
            <p:cNvGrpSpPr/>
            <p:nvPr/>
          </p:nvGrpSpPr>
          <p:grpSpPr>
            <a:xfrm>
              <a:off x="3096315" y="4001309"/>
              <a:ext cx="480506" cy="163809"/>
              <a:chOff x="3232147" y="4995863"/>
              <a:chExt cx="1117604" cy="381000"/>
            </a:xfrm>
          </p:grpSpPr>
          <p:sp>
            <p:nvSpPr>
              <p:cNvPr id="38207" name="Rectangle 28">
                <a:extLst>
                  <a:ext uri="{FF2B5EF4-FFF2-40B4-BE49-F238E27FC236}">
                    <a16:creationId xmlns:a16="http://schemas.microsoft.com/office/drawing/2014/main" id="{648F083A-F26A-8BD6-5D35-E053372F0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208" name="Rectangle 28">
                <a:extLst>
                  <a:ext uri="{FF2B5EF4-FFF2-40B4-BE49-F238E27FC236}">
                    <a16:creationId xmlns:a16="http://schemas.microsoft.com/office/drawing/2014/main" id="{9E2B8545-A081-F0EE-CA19-959D2C1B8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090" name="Group 38089">
              <a:extLst>
                <a:ext uri="{FF2B5EF4-FFF2-40B4-BE49-F238E27FC236}">
                  <a16:creationId xmlns:a16="http://schemas.microsoft.com/office/drawing/2014/main" id="{A10EB45F-5A0B-04B1-32BB-731881DF3D29}"/>
                </a:ext>
              </a:extLst>
            </p:cNvPr>
            <p:cNvGrpSpPr/>
            <p:nvPr/>
          </p:nvGrpSpPr>
          <p:grpSpPr>
            <a:xfrm>
              <a:off x="3096315" y="4192419"/>
              <a:ext cx="480506" cy="163809"/>
              <a:chOff x="3232147" y="4995863"/>
              <a:chExt cx="1117604" cy="381000"/>
            </a:xfrm>
          </p:grpSpPr>
          <p:sp>
            <p:nvSpPr>
              <p:cNvPr id="38205" name="Rectangle 28">
                <a:extLst>
                  <a:ext uri="{FF2B5EF4-FFF2-40B4-BE49-F238E27FC236}">
                    <a16:creationId xmlns:a16="http://schemas.microsoft.com/office/drawing/2014/main" id="{F11817F0-A088-D9A5-D1BD-8450B7211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206" name="Rectangle 28">
                <a:extLst>
                  <a:ext uri="{FF2B5EF4-FFF2-40B4-BE49-F238E27FC236}">
                    <a16:creationId xmlns:a16="http://schemas.microsoft.com/office/drawing/2014/main" id="{83CBABCD-511F-0BFE-7BB6-D2B97DAC2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091" name="Group 38090">
              <a:extLst>
                <a:ext uri="{FF2B5EF4-FFF2-40B4-BE49-F238E27FC236}">
                  <a16:creationId xmlns:a16="http://schemas.microsoft.com/office/drawing/2014/main" id="{896E0B34-8DB1-5536-C54F-56E32800C0D4}"/>
                </a:ext>
              </a:extLst>
            </p:cNvPr>
            <p:cNvGrpSpPr/>
            <p:nvPr/>
          </p:nvGrpSpPr>
          <p:grpSpPr>
            <a:xfrm>
              <a:off x="3096315" y="4387169"/>
              <a:ext cx="480506" cy="163809"/>
              <a:chOff x="3232147" y="4995863"/>
              <a:chExt cx="1117604" cy="381000"/>
            </a:xfrm>
          </p:grpSpPr>
          <p:sp>
            <p:nvSpPr>
              <p:cNvPr id="38203" name="Rectangle 28">
                <a:extLst>
                  <a:ext uri="{FF2B5EF4-FFF2-40B4-BE49-F238E27FC236}">
                    <a16:creationId xmlns:a16="http://schemas.microsoft.com/office/drawing/2014/main" id="{86C98B6A-5BB6-95C8-8F1A-8D3DB26BF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204" name="Rectangle 28">
                <a:extLst>
                  <a:ext uri="{FF2B5EF4-FFF2-40B4-BE49-F238E27FC236}">
                    <a16:creationId xmlns:a16="http://schemas.microsoft.com/office/drawing/2014/main" id="{873123B2-26C9-B854-21C1-64371BD5C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092" name="Group 126">
              <a:extLst>
                <a:ext uri="{FF2B5EF4-FFF2-40B4-BE49-F238E27FC236}">
                  <a16:creationId xmlns:a16="http://schemas.microsoft.com/office/drawing/2014/main" id="{EA3CDB6B-DAC7-CB2E-00ED-5BD9BC425A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3927386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199" name="Rectangle 127">
                <a:extLst>
                  <a:ext uri="{FF2B5EF4-FFF2-40B4-BE49-F238E27FC236}">
                    <a16:creationId xmlns:a16="http://schemas.microsoft.com/office/drawing/2014/main" id="{A97D6A13-D28D-5168-E0F5-0ECE4C764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00" name="Rectangle 128">
                <a:extLst>
                  <a:ext uri="{FF2B5EF4-FFF2-40B4-BE49-F238E27FC236}">
                    <a16:creationId xmlns:a16="http://schemas.microsoft.com/office/drawing/2014/main" id="{05A2569B-1B0D-7AED-23D2-3E8A443D1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01" name="Rectangle 129">
                <a:extLst>
                  <a:ext uri="{FF2B5EF4-FFF2-40B4-BE49-F238E27FC236}">
                    <a16:creationId xmlns:a16="http://schemas.microsoft.com/office/drawing/2014/main" id="{DDAEDA29-B9C5-9D6C-510D-41D5AA366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202" name="Rectangle 130">
                <a:extLst>
                  <a:ext uri="{FF2B5EF4-FFF2-40B4-BE49-F238E27FC236}">
                    <a16:creationId xmlns:a16="http://schemas.microsoft.com/office/drawing/2014/main" id="{FA7EA2FA-8FB0-A010-B6A7-F2DDD7A7F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093" name="Group 126">
              <a:extLst>
                <a:ext uri="{FF2B5EF4-FFF2-40B4-BE49-F238E27FC236}">
                  <a16:creationId xmlns:a16="http://schemas.microsoft.com/office/drawing/2014/main" id="{DFE524FD-7A54-8562-A754-F95425471A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4127600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195" name="Rectangle 127">
                <a:extLst>
                  <a:ext uri="{FF2B5EF4-FFF2-40B4-BE49-F238E27FC236}">
                    <a16:creationId xmlns:a16="http://schemas.microsoft.com/office/drawing/2014/main" id="{902149EF-2BCA-E5C9-0FEE-D825E4DB7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96" name="Rectangle 128">
                <a:extLst>
                  <a:ext uri="{FF2B5EF4-FFF2-40B4-BE49-F238E27FC236}">
                    <a16:creationId xmlns:a16="http://schemas.microsoft.com/office/drawing/2014/main" id="{9B84FB73-2942-B916-D67E-52ABA4BF0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97" name="Rectangle 129">
                <a:extLst>
                  <a:ext uri="{FF2B5EF4-FFF2-40B4-BE49-F238E27FC236}">
                    <a16:creationId xmlns:a16="http://schemas.microsoft.com/office/drawing/2014/main" id="{FEAFB528-B6C9-96A2-6935-81D4550DED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98" name="Rectangle 130">
                <a:extLst>
                  <a:ext uri="{FF2B5EF4-FFF2-40B4-BE49-F238E27FC236}">
                    <a16:creationId xmlns:a16="http://schemas.microsoft.com/office/drawing/2014/main" id="{4BE37E51-27C8-2805-0A09-4FC1D9C0A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094" name="Group 126">
              <a:extLst>
                <a:ext uri="{FF2B5EF4-FFF2-40B4-BE49-F238E27FC236}">
                  <a16:creationId xmlns:a16="http://schemas.microsoft.com/office/drawing/2014/main" id="{8DD55B11-A0CA-DB33-3D97-0ADA7B76E8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4327817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191" name="Rectangle 127">
                <a:extLst>
                  <a:ext uri="{FF2B5EF4-FFF2-40B4-BE49-F238E27FC236}">
                    <a16:creationId xmlns:a16="http://schemas.microsoft.com/office/drawing/2014/main" id="{5F24414E-F6D2-ADE7-E7BE-CDF0A6A0D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92" name="Rectangle 128">
                <a:extLst>
                  <a:ext uri="{FF2B5EF4-FFF2-40B4-BE49-F238E27FC236}">
                    <a16:creationId xmlns:a16="http://schemas.microsoft.com/office/drawing/2014/main" id="{9D3227AA-5524-D3F8-1D25-189F448E2D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93" name="Rectangle 129">
                <a:extLst>
                  <a:ext uri="{FF2B5EF4-FFF2-40B4-BE49-F238E27FC236}">
                    <a16:creationId xmlns:a16="http://schemas.microsoft.com/office/drawing/2014/main" id="{09B84714-ABE6-148C-B547-FCB1CF41F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94" name="Rectangle 130">
                <a:extLst>
                  <a:ext uri="{FF2B5EF4-FFF2-40B4-BE49-F238E27FC236}">
                    <a16:creationId xmlns:a16="http://schemas.microsoft.com/office/drawing/2014/main" id="{B12A9EB4-D1CB-281D-DAB7-1966B07D9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095" name="Group 38094">
              <a:extLst>
                <a:ext uri="{FF2B5EF4-FFF2-40B4-BE49-F238E27FC236}">
                  <a16:creationId xmlns:a16="http://schemas.microsoft.com/office/drawing/2014/main" id="{B94C8F5D-1F41-E56C-ACFD-EB53FDC87658}"/>
                </a:ext>
              </a:extLst>
            </p:cNvPr>
            <p:cNvGrpSpPr/>
            <p:nvPr/>
          </p:nvGrpSpPr>
          <p:grpSpPr>
            <a:xfrm>
              <a:off x="3096315" y="4627169"/>
              <a:ext cx="480506" cy="163809"/>
              <a:chOff x="3232147" y="4995863"/>
              <a:chExt cx="1117604" cy="381000"/>
            </a:xfrm>
          </p:grpSpPr>
          <p:sp>
            <p:nvSpPr>
              <p:cNvPr id="38189" name="Rectangle 28">
                <a:extLst>
                  <a:ext uri="{FF2B5EF4-FFF2-40B4-BE49-F238E27FC236}">
                    <a16:creationId xmlns:a16="http://schemas.microsoft.com/office/drawing/2014/main" id="{43DD4CAE-5F52-F813-CC82-116E1171B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190" name="Rectangle 28">
                <a:extLst>
                  <a:ext uri="{FF2B5EF4-FFF2-40B4-BE49-F238E27FC236}">
                    <a16:creationId xmlns:a16="http://schemas.microsoft.com/office/drawing/2014/main" id="{16652418-0099-605B-205D-2B2BFDA980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096" name="Group 38095">
              <a:extLst>
                <a:ext uri="{FF2B5EF4-FFF2-40B4-BE49-F238E27FC236}">
                  <a16:creationId xmlns:a16="http://schemas.microsoft.com/office/drawing/2014/main" id="{C29807D4-0329-E376-4D84-300EF53A406D}"/>
                </a:ext>
              </a:extLst>
            </p:cNvPr>
            <p:cNvGrpSpPr/>
            <p:nvPr/>
          </p:nvGrpSpPr>
          <p:grpSpPr>
            <a:xfrm>
              <a:off x="3096315" y="4818278"/>
              <a:ext cx="480506" cy="163809"/>
              <a:chOff x="3232147" y="4995863"/>
              <a:chExt cx="1117604" cy="381000"/>
            </a:xfrm>
          </p:grpSpPr>
          <p:sp>
            <p:nvSpPr>
              <p:cNvPr id="38187" name="Rectangle 28">
                <a:extLst>
                  <a:ext uri="{FF2B5EF4-FFF2-40B4-BE49-F238E27FC236}">
                    <a16:creationId xmlns:a16="http://schemas.microsoft.com/office/drawing/2014/main" id="{AA64B038-1870-81A9-1979-A62F935DC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188" name="Rectangle 28">
                <a:extLst>
                  <a:ext uri="{FF2B5EF4-FFF2-40B4-BE49-F238E27FC236}">
                    <a16:creationId xmlns:a16="http://schemas.microsoft.com/office/drawing/2014/main" id="{7E2659F5-8B89-062E-DF8D-DBB358B03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097" name="Group 38096">
              <a:extLst>
                <a:ext uri="{FF2B5EF4-FFF2-40B4-BE49-F238E27FC236}">
                  <a16:creationId xmlns:a16="http://schemas.microsoft.com/office/drawing/2014/main" id="{90611499-A220-0B90-211D-D7D1CF3CC49E}"/>
                </a:ext>
              </a:extLst>
            </p:cNvPr>
            <p:cNvGrpSpPr/>
            <p:nvPr/>
          </p:nvGrpSpPr>
          <p:grpSpPr>
            <a:xfrm>
              <a:off x="3096315" y="5013028"/>
              <a:ext cx="480506" cy="163809"/>
              <a:chOff x="3232147" y="4995863"/>
              <a:chExt cx="1117604" cy="381000"/>
            </a:xfrm>
          </p:grpSpPr>
          <p:sp>
            <p:nvSpPr>
              <p:cNvPr id="38185" name="Rectangle 28">
                <a:extLst>
                  <a:ext uri="{FF2B5EF4-FFF2-40B4-BE49-F238E27FC236}">
                    <a16:creationId xmlns:a16="http://schemas.microsoft.com/office/drawing/2014/main" id="{E35B73DE-45C2-7833-C11E-0CDC2BED0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186" name="Rectangle 28">
                <a:extLst>
                  <a:ext uri="{FF2B5EF4-FFF2-40B4-BE49-F238E27FC236}">
                    <a16:creationId xmlns:a16="http://schemas.microsoft.com/office/drawing/2014/main" id="{AC04A067-31EB-A148-7EDF-CC28A66A3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098" name="Group 126">
              <a:extLst>
                <a:ext uri="{FF2B5EF4-FFF2-40B4-BE49-F238E27FC236}">
                  <a16:creationId xmlns:a16="http://schemas.microsoft.com/office/drawing/2014/main" id="{99A272EE-0637-D3C6-45AA-35FA1258D1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4553245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181" name="Rectangle 127">
                <a:extLst>
                  <a:ext uri="{FF2B5EF4-FFF2-40B4-BE49-F238E27FC236}">
                    <a16:creationId xmlns:a16="http://schemas.microsoft.com/office/drawing/2014/main" id="{C4501B85-9654-87A5-0D14-A84298F62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82" name="Rectangle 128">
                <a:extLst>
                  <a:ext uri="{FF2B5EF4-FFF2-40B4-BE49-F238E27FC236}">
                    <a16:creationId xmlns:a16="http://schemas.microsoft.com/office/drawing/2014/main" id="{EAA4D1D9-8629-6B9B-FFE5-D649073B7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83" name="Rectangle 129">
                <a:extLst>
                  <a:ext uri="{FF2B5EF4-FFF2-40B4-BE49-F238E27FC236}">
                    <a16:creationId xmlns:a16="http://schemas.microsoft.com/office/drawing/2014/main" id="{56A87EE0-C039-CA76-41A6-B5E193729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84" name="Rectangle 130">
                <a:extLst>
                  <a:ext uri="{FF2B5EF4-FFF2-40B4-BE49-F238E27FC236}">
                    <a16:creationId xmlns:a16="http://schemas.microsoft.com/office/drawing/2014/main" id="{E7A611C0-1D46-6AB5-A4AC-109B5B2D3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099" name="Group 126">
              <a:extLst>
                <a:ext uri="{FF2B5EF4-FFF2-40B4-BE49-F238E27FC236}">
                  <a16:creationId xmlns:a16="http://schemas.microsoft.com/office/drawing/2014/main" id="{2AD10E9F-C0C4-BA70-1A73-AA0A89D5A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4753460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177" name="Rectangle 127">
                <a:extLst>
                  <a:ext uri="{FF2B5EF4-FFF2-40B4-BE49-F238E27FC236}">
                    <a16:creationId xmlns:a16="http://schemas.microsoft.com/office/drawing/2014/main" id="{2F576F01-89AA-D0C6-138D-AB574A345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78" name="Rectangle 128">
                <a:extLst>
                  <a:ext uri="{FF2B5EF4-FFF2-40B4-BE49-F238E27FC236}">
                    <a16:creationId xmlns:a16="http://schemas.microsoft.com/office/drawing/2014/main" id="{C58F5341-0C84-36F6-4536-94519E065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79" name="Rectangle 129">
                <a:extLst>
                  <a:ext uri="{FF2B5EF4-FFF2-40B4-BE49-F238E27FC236}">
                    <a16:creationId xmlns:a16="http://schemas.microsoft.com/office/drawing/2014/main" id="{1BED1468-BAC3-2E09-030C-B9AAB6E31F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80" name="Rectangle 130">
                <a:extLst>
                  <a:ext uri="{FF2B5EF4-FFF2-40B4-BE49-F238E27FC236}">
                    <a16:creationId xmlns:a16="http://schemas.microsoft.com/office/drawing/2014/main" id="{1D79C72C-8892-BB11-9599-70B733E39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100" name="Group 126">
              <a:extLst>
                <a:ext uri="{FF2B5EF4-FFF2-40B4-BE49-F238E27FC236}">
                  <a16:creationId xmlns:a16="http://schemas.microsoft.com/office/drawing/2014/main" id="{D3F21DE0-FBAA-939C-37B4-7DCA24073A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4953676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173" name="Rectangle 127">
                <a:extLst>
                  <a:ext uri="{FF2B5EF4-FFF2-40B4-BE49-F238E27FC236}">
                    <a16:creationId xmlns:a16="http://schemas.microsoft.com/office/drawing/2014/main" id="{A1284311-6847-A1F0-A7F6-530B21529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74" name="Rectangle 128">
                <a:extLst>
                  <a:ext uri="{FF2B5EF4-FFF2-40B4-BE49-F238E27FC236}">
                    <a16:creationId xmlns:a16="http://schemas.microsoft.com/office/drawing/2014/main" id="{37F76FD5-2E28-4E02-96EC-377F3A3BB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75" name="Rectangle 129">
                <a:extLst>
                  <a:ext uri="{FF2B5EF4-FFF2-40B4-BE49-F238E27FC236}">
                    <a16:creationId xmlns:a16="http://schemas.microsoft.com/office/drawing/2014/main" id="{BCA9C83D-991D-C9D7-9A0C-E45113F32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76" name="Rectangle 130">
                <a:extLst>
                  <a:ext uri="{FF2B5EF4-FFF2-40B4-BE49-F238E27FC236}">
                    <a16:creationId xmlns:a16="http://schemas.microsoft.com/office/drawing/2014/main" id="{F2B24262-BB41-D118-1B50-8F59CEF47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101" name="Group 38100">
              <a:extLst>
                <a:ext uri="{FF2B5EF4-FFF2-40B4-BE49-F238E27FC236}">
                  <a16:creationId xmlns:a16="http://schemas.microsoft.com/office/drawing/2014/main" id="{EE2C3541-FD88-CE4C-8F4D-11B7CF5775FB}"/>
                </a:ext>
              </a:extLst>
            </p:cNvPr>
            <p:cNvGrpSpPr/>
            <p:nvPr/>
          </p:nvGrpSpPr>
          <p:grpSpPr>
            <a:xfrm>
              <a:off x="3096315" y="5253029"/>
              <a:ext cx="480506" cy="163809"/>
              <a:chOff x="3232147" y="4995863"/>
              <a:chExt cx="1117604" cy="381000"/>
            </a:xfrm>
          </p:grpSpPr>
          <p:sp>
            <p:nvSpPr>
              <p:cNvPr id="38171" name="Rectangle 28">
                <a:extLst>
                  <a:ext uri="{FF2B5EF4-FFF2-40B4-BE49-F238E27FC236}">
                    <a16:creationId xmlns:a16="http://schemas.microsoft.com/office/drawing/2014/main" id="{AA4A553D-810C-28F9-BEA8-583BCF848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172" name="Rectangle 28">
                <a:extLst>
                  <a:ext uri="{FF2B5EF4-FFF2-40B4-BE49-F238E27FC236}">
                    <a16:creationId xmlns:a16="http://schemas.microsoft.com/office/drawing/2014/main" id="{BC4B2542-8E47-F4E1-72DF-DE5D7DC29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102" name="Group 38101">
              <a:extLst>
                <a:ext uri="{FF2B5EF4-FFF2-40B4-BE49-F238E27FC236}">
                  <a16:creationId xmlns:a16="http://schemas.microsoft.com/office/drawing/2014/main" id="{659DD7A9-D6A9-980E-FC89-9DBA073DC13C}"/>
                </a:ext>
              </a:extLst>
            </p:cNvPr>
            <p:cNvGrpSpPr/>
            <p:nvPr/>
          </p:nvGrpSpPr>
          <p:grpSpPr>
            <a:xfrm>
              <a:off x="3096315" y="5444138"/>
              <a:ext cx="480506" cy="163809"/>
              <a:chOff x="3232147" y="4995863"/>
              <a:chExt cx="1117604" cy="381000"/>
            </a:xfrm>
          </p:grpSpPr>
          <p:sp>
            <p:nvSpPr>
              <p:cNvPr id="38169" name="Rectangle 28">
                <a:extLst>
                  <a:ext uri="{FF2B5EF4-FFF2-40B4-BE49-F238E27FC236}">
                    <a16:creationId xmlns:a16="http://schemas.microsoft.com/office/drawing/2014/main" id="{AFC6E18A-FE59-1475-88CB-71C790C18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170" name="Rectangle 28">
                <a:extLst>
                  <a:ext uri="{FF2B5EF4-FFF2-40B4-BE49-F238E27FC236}">
                    <a16:creationId xmlns:a16="http://schemas.microsoft.com/office/drawing/2014/main" id="{78EFF85F-F12B-D58E-8BBF-2C6B987FC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103" name="Group 38102">
              <a:extLst>
                <a:ext uri="{FF2B5EF4-FFF2-40B4-BE49-F238E27FC236}">
                  <a16:creationId xmlns:a16="http://schemas.microsoft.com/office/drawing/2014/main" id="{D8522C57-49D3-FB38-4DFB-5EE562930B50}"/>
                </a:ext>
              </a:extLst>
            </p:cNvPr>
            <p:cNvGrpSpPr/>
            <p:nvPr/>
          </p:nvGrpSpPr>
          <p:grpSpPr>
            <a:xfrm>
              <a:off x="3096315" y="5638888"/>
              <a:ext cx="480506" cy="163809"/>
              <a:chOff x="3232147" y="4995863"/>
              <a:chExt cx="1117604" cy="381000"/>
            </a:xfrm>
          </p:grpSpPr>
          <p:sp>
            <p:nvSpPr>
              <p:cNvPr id="38167" name="Rectangle 28">
                <a:extLst>
                  <a:ext uri="{FF2B5EF4-FFF2-40B4-BE49-F238E27FC236}">
                    <a16:creationId xmlns:a16="http://schemas.microsoft.com/office/drawing/2014/main" id="{3F637096-8E0C-ECD6-E3EB-F9D45F92CE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168" name="Rectangle 28">
                <a:extLst>
                  <a:ext uri="{FF2B5EF4-FFF2-40B4-BE49-F238E27FC236}">
                    <a16:creationId xmlns:a16="http://schemas.microsoft.com/office/drawing/2014/main" id="{37503D1A-7966-AB4F-E137-8BCAA7A40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104" name="Group 126">
              <a:extLst>
                <a:ext uri="{FF2B5EF4-FFF2-40B4-BE49-F238E27FC236}">
                  <a16:creationId xmlns:a16="http://schemas.microsoft.com/office/drawing/2014/main" id="{8C827ACF-6FA7-836B-48EE-51C0627EF5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5179105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163" name="Rectangle 127">
                <a:extLst>
                  <a:ext uri="{FF2B5EF4-FFF2-40B4-BE49-F238E27FC236}">
                    <a16:creationId xmlns:a16="http://schemas.microsoft.com/office/drawing/2014/main" id="{5E9D7590-C1CC-C4E0-FD3B-E7B1FF725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64" name="Rectangle 128">
                <a:extLst>
                  <a:ext uri="{FF2B5EF4-FFF2-40B4-BE49-F238E27FC236}">
                    <a16:creationId xmlns:a16="http://schemas.microsoft.com/office/drawing/2014/main" id="{25FB227A-6F5D-7B82-881E-F2ED01D76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65" name="Rectangle 129">
                <a:extLst>
                  <a:ext uri="{FF2B5EF4-FFF2-40B4-BE49-F238E27FC236}">
                    <a16:creationId xmlns:a16="http://schemas.microsoft.com/office/drawing/2014/main" id="{5AA04AC0-D924-BC24-C84F-42A1C8E67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66" name="Rectangle 130">
                <a:extLst>
                  <a:ext uri="{FF2B5EF4-FFF2-40B4-BE49-F238E27FC236}">
                    <a16:creationId xmlns:a16="http://schemas.microsoft.com/office/drawing/2014/main" id="{0A026405-FBAA-5069-8430-C74F60BA5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105" name="Group 126">
              <a:extLst>
                <a:ext uri="{FF2B5EF4-FFF2-40B4-BE49-F238E27FC236}">
                  <a16:creationId xmlns:a16="http://schemas.microsoft.com/office/drawing/2014/main" id="{A5326130-F40F-5819-B5D8-C36457C6EB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5379319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159" name="Rectangle 127">
                <a:extLst>
                  <a:ext uri="{FF2B5EF4-FFF2-40B4-BE49-F238E27FC236}">
                    <a16:creationId xmlns:a16="http://schemas.microsoft.com/office/drawing/2014/main" id="{A91A35F3-88BB-0F76-0D55-C2B96D393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60" name="Rectangle 128">
                <a:extLst>
                  <a:ext uri="{FF2B5EF4-FFF2-40B4-BE49-F238E27FC236}">
                    <a16:creationId xmlns:a16="http://schemas.microsoft.com/office/drawing/2014/main" id="{C7D3078A-2359-92AF-18B0-F34C832FC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61" name="Rectangle 129">
                <a:extLst>
                  <a:ext uri="{FF2B5EF4-FFF2-40B4-BE49-F238E27FC236}">
                    <a16:creationId xmlns:a16="http://schemas.microsoft.com/office/drawing/2014/main" id="{F0E33AB4-008B-7ECC-71F4-18CE98893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62" name="Rectangle 130">
                <a:extLst>
                  <a:ext uri="{FF2B5EF4-FFF2-40B4-BE49-F238E27FC236}">
                    <a16:creationId xmlns:a16="http://schemas.microsoft.com/office/drawing/2014/main" id="{993B768C-3DD7-1B01-F56A-177289333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106" name="Group 126">
              <a:extLst>
                <a:ext uri="{FF2B5EF4-FFF2-40B4-BE49-F238E27FC236}">
                  <a16:creationId xmlns:a16="http://schemas.microsoft.com/office/drawing/2014/main" id="{817754C8-6B98-6682-9E80-1409FD50EB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5579536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155" name="Rectangle 127">
                <a:extLst>
                  <a:ext uri="{FF2B5EF4-FFF2-40B4-BE49-F238E27FC236}">
                    <a16:creationId xmlns:a16="http://schemas.microsoft.com/office/drawing/2014/main" id="{1F38B23A-A9B9-7432-720D-8DE8DEA39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56" name="Rectangle 128">
                <a:extLst>
                  <a:ext uri="{FF2B5EF4-FFF2-40B4-BE49-F238E27FC236}">
                    <a16:creationId xmlns:a16="http://schemas.microsoft.com/office/drawing/2014/main" id="{90514C28-40E2-D6DA-60D4-1E5741BA7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57" name="Rectangle 129">
                <a:extLst>
                  <a:ext uri="{FF2B5EF4-FFF2-40B4-BE49-F238E27FC236}">
                    <a16:creationId xmlns:a16="http://schemas.microsoft.com/office/drawing/2014/main" id="{D8B3D45D-09AE-21F1-308C-8621FA75D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58" name="Rectangle 130">
                <a:extLst>
                  <a:ext uri="{FF2B5EF4-FFF2-40B4-BE49-F238E27FC236}">
                    <a16:creationId xmlns:a16="http://schemas.microsoft.com/office/drawing/2014/main" id="{D2BAD3EB-371F-034D-260E-DBE1C7D59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107" name="Group 38106">
              <a:extLst>
                <a:ext uri="{FF2B5EF4-FFF2-40B4-BE49-F238E27FC236}">
                  <a16:creationId xmlns:a16="http://schemas.microsoft.com/office/drawing/2014/main" id="{BA7F24AE-F932-0DA3-C2B9-0CAB4CF095DF}"/>
                </a:ext>
              </a:extLst>
            </p:cNvPr>
            <p:cNvGrpSpPr/>
            <p:nvPr/>
          </p:nvGrpSpPr>
          <p:grpSpPr>
            <a:xfrm>
              <a:off x="3096315" y="5878888"/>
              <a:ext cx="480506" cy="163809"/>
              <a:chOff x="3232147" y="4995863"/>
              <a:chExt cx="1117604" cy="381000"/>
            </a:xfrm>
          </p:grpSpPr>
          <p:sp>
            <p:nvSpPr>
              <p:cNvPr id="38153" name="Rectangle 28">
                <a:extLst>
                  <a:ext uri="{FF2B5EF4-FFF2-40B4-BE49-F238E27FC236}">
                    <a16:creationId xmlns:a16="http://schemas.microsoft.com/office/drawing/2014/main" id="{31328BD4-8448-12E6-7692-7B632B18C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154" name="Rectangle 28">
                <a:extLst>
                  <a:ext uri="{FF2B5EF4-FFF2-40B4-BE49-F238E27FC236}">
                    <a16:creationId xmlns:a16="http://schemas.microsoft.com/office/drawing/2014/main" id="{65DCEFCF-9F54-8C97-5E74-D7244FD45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108" name="Group 38107">
              <a:extLst>
                <a:ext uri="{FF2B5EF4-FFF2-40B4-BE49-F238E27FC236}">
                  <a16:creationId xmlns:a16="http://schemas.microsoft.com/office/drawing/2014/main" id="{6E5F8996-2ADB-E6D8-94AE-0308CAE2EB48}"/>
                </a:ext>
              </a:extLst>
            </p:cNvPr>
            <p:cNvGrpSpPr/>
            <p:nvPr/>
          </p:nvGrpSpPr>
          <p:grpSpPr>
            <a:xfrm>
              <a:off x="3096315" y="6069997"/>
              <a:ext cx="480506" cy="163809"/>
              <a:chOff x="3232147" y="4995863"/>
              <a:chExt cx="1117604" cy="381000"/>
            </a:xfrm>
          </p:grpSpPr>
          <p:sp>
            <p:nvSpPr>
              <p:cNvPr id="38151" name="Rectangle 28">
                <a:extLst>
                  <a:ext uri="{FF2B5EF4-FFF2-40B4-BE49-F238E27FC236}">
                    <a16:creationId xmlns:a16="http://schemas.microsoft.com/office/drawing/2014/main" id="{9A9321EC-88FA-702C-6720-E64004CAB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152" name="Rectangle 28">
                <a:extLst>
                  <a:ext uri="{FF2B5EF4-FFF2-40B4-BE49-F238E27FC236}">
                    <a16:creationId xmlns:a16="http://schemas.microsoft.com/office/drawing/2014/main" id="{36DF482A-0C9E-95EC-65FE-08E4FF5CF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109" name="Group 38108">
              <a:extLst>
                <a:ext uri="{FF2B5EF4-FFF2-40B4-BE49-F238E27FC236}">
                  <a16:creationId xmlns:a16="http://schemas.microsoft.com/office/drawing/2014/main" id="{AA17EDFE-667F-8EAB-1952-857F10E87D33}"/>
                </a:ext>
              </a:extLst>
            </p:cNvPr>
            <p:cNvGrpSpPr/>
            <p:nvPr/>
          </p:nvGrpSpPr>
          <p:grpSpPr>
            <a:xfrm>
              <a:off x="3096315" y="6264747"/>
              <a:ext cx="480506" cy="163809"/>
              <a:chOff x="3232147" y="4995863"/>
              <a:chExt cx="1117604" cy="381000"/>
            </a:xfrm>
          </p:grpSpPr>
          <p:sp>
            <p:nvSpPr>
              <p:cNvPr id="38149" name="Rectangle 28">
                <a:extLst>
                  <a:ext uri="{FF2B5EF4-FFF2-40B4-BE49-F238E27FC236}">
                    <a16:creationId xmlns:a16="http://schemas.microsoft.com/office/drawing/2014/main" id="{D98906ED-2AA2-9EF0-AC39-1E058184F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150" name="Rectangle 28">
                <a:extLst>
                  <a:ext uri="{FF2B5EF4-FFF2-40B4-BE49-F238E27FC236}">
                    <a16:creationId xmlns:a16="http://schemas.microsoft.com/office/drawing/2014/main" id="{54638122-15E5-D85E-670A-A5E43EDA4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110" name="Group 126">
              <a:extLst>
                <a:ext uri="{FF2B5EF4-FFF2-40B4-BE49-F238E27FC236}">
                  <a16:creationId xmlns:a16="http://schemas.microsoft.com/office/drawing/2014/main" id="{527AB34E-8124-112D-CD16-BA06F0CE3D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5804964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145" name="Rectangle 127">
                <a:extLst>
                  <a:ext uri="{FF2B5EF4-FFF2-40B4-BE49-F238E27FC236}">
                    <a16:creationId xmlns:a16="http://schemas.microsoft.com/office/drawing/2014/main" id="{8B07FB88-F8FE-2F5D-8C49-2D5AD0D7D2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46" name="Rectangle 128">
                <a:extLst>
                  <a:ext uri="{FF2B5EF4-FFF2-40B4-BE49-F238E27FC236}">
                    <a16:creationId xmlns:a16="http://schemas.microsoft.com/office/drawing/2014/main" id="{6BB14660-833F-5C86-7472-24A7902E0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47" name="Rectangle 129">
                <a:extLst>
                  <a:ext uri="{FF2B5EF4-FFF2-40B4-BE49-F238E27FC236}">
                    <a16:creationId xmlns:a16="http://schemas.microsoft.com/office/drawing/2014/main" id="{C1E2EDDD-10DA-1F29-082A-22ACFF752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48" name="Rectangle 130">
                <a:extLst>
                  <a:ext uri="{FF2B5EF4-FFF2-40B4-BE49-F238E27FC236}">
                    <a16:creationId xmlns:a16="http://schemas.microsoft.com/office/drawing/2014/main" id="{E4A6FB47-BC53-D511-CEC4-A9C17EC2A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111" name="Group 126">
              <a:extLst>
                <a:ext uri="{FF2B5EF4-FFF2-40B4-BE49-F238E27FC236}">
                  <a16:creationId xmlns:a16="http://schemas.microsoft.com/office/drawing/2014/main" id="{155461D0-78A1-57C7-9B8C-FFA72C62FE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6005179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141" name="Rectangle 127">
                <a:extLst>
                  <a:ext uri="{FF2B5EF4-FFF2-40B4-BE49-F238E27FC236}">
                    <a16:creationId xmlns:a16="http://schemas.microsoft.com/office/drawing/2014/main" id="{A698F943-D115-BE70-339E-8C3486EC7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42" name="Rectangle 128">
                <a:extLst>
                  <a:ext uri="{FF2B5EF4-FFF2-40B4-BE49-F238E27FC236}">
                    <a16:creationId xmlns:a16="http://schemas.microsoft.com/office/drawing/2014/main" id="{52D4F6A8-89A3-2810-34B7-F699B0DA5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43" name="Rectangle 129">
                <a:extLst>
                  <a:ext uri="{FF2B5EF4-FFF2-40B4-BE49-F238E27FC236}">
                    <a16:creationId xmlns:a16="http://schemas.microsoft.com/office/drawing/2014/main" id="{CF58B1AB-20CF-5B53-A664-E4DB8F1E3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44" name="Rectangle 130">
                <a:extLst>
                  <a:ext uri="{FF2B5EF4-FFF2-40B4-BE49-F238E27FC236}">
                    <a16:creationId xmlns:a16="http://schemas.microsoft.com/office/drawing/2014/main" id="{B18F770C-DCB2-BF79-9797-03E084BDB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112" name="Group 126">
              <a:extLst>
                <a:ext uri="{FF2B5EF4-FFF2-40B4-BE49-F238E27FC236}">
                  <a16:creationId xmlns:a16="http://schemas.microsoft.com/office/drawing/2014/main" id="{16E28CD1-BDE7-E04A-0365-E30418C974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6489" y="6205395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137" name="Rectangle 127">
                <a:extLst>
                  <a:ext uri="{FF2B5EF4-FFF2-40B4-BE49-F238E27FC236}">
                    <a16:creationId xmlns:a16="http://schemas.microsoft.com/office/drawing/2014/main" id="{121C38F7-D533-D49E-122C-40BA6BF3D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38" name="Rectangle 128">
                <a:extLst>
                  <a:ext uri="{FF2B5EF4-FFF2-40B4-BE49-F238E27FC236}">
                    <a16:creationId xmlns:a16="http://schemas.microsoft.com/office/drawing/2014/main" id="{031EC106-CD85-F5D5-C7EB-B24B43B62C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39" name="Rectangle 129">
                <a:extLst>
                  <a:ext uri="{FF2B5EF4-FFF2-40B4-BE49-F238E27FC236}">
                    <a16:creationId xmlns:a16="http://schemas.microsoft.com/office/drawing/2014/main" id="{4E76F2AC-9625-67D3-4A26-2D35DFF3D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40" name="Rectangle 130">
                <a:extLst>
                  <a:ext uri="{FF2B5EF4-FFF2-40B4-BE49-F238E27FC236}">
                    <a16:creationId xmlns:a16="http://schemas.microsoft.com/office/drawing/2014/main" id="{31D51F3C-1656-EC99-2ED0-C47C6026F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113" name="Group 38112">
              <a:extLst>
                <a:ext uri="{FF2B5EF4-FFF2-40B4-BE49-F238E27FC236}">
                  <a16:creationId xmlns:a16="http://schemas.microsoft.com/office/drawing/2014/main" id="{6436FFEC-3F27-D6F4-D52B-9B3CBBA19E69}"/>
                </a:ext>
              </a:extLst>
            </p:cNvPr>
            <p:cNvGrpSpPr/>
            <p:nvPr/>
          </p:nvGrpSpPr>
          <p:grpSpPr>
            <a:xfrm>
              <a:off x="3100874" y="6493883"/>
              <a:ext cx="480506" cy="163809"/>
              <a:chOff x="3232147" y="4995863"/>
              <a:chExt cx="1117604" cy="381000"/>
            </a:xfrm>
          </p:grpSpPr>
          <p:sp>
            <p:nvSpPr>
              <p:cNvPr id="38135" name="Rectangle 28">
                <a:extLst>
                  <a:ext uri="{FF2B5EF4-FFF2-40B4-BE49-F238E27FC236}">
                    <a16:creationId xmlns:a16="http://schemas.microsoft.com/office/drawing/2014/main" id="{0DF6B711-81B5-4AF7-AC6E-82E4549F7B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136" name="Rectangle 28">
                <a:extLst>
                  <a:ext uri="{FF2B5EF4-FFF2-40B4-BE49-F238E27FC236}">
                    <a16:creationId xmlns:a16="http://schemas.microsoft.com/office/drawing/2014/main" id="{CBB505D1-9DE5-AC0D-3E86-C0FB51AE3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114" name="Group 38113">
              <a:extLst>
                <a:ext uri="{FF2B5EF4-FFF2-40B4-BE49-F238E27FC236}">
                  <a16:creationId xmlns:a16="http://schemas.microsoft.com/office/drawing/2014/main" id="{FDDA2A93-E78D-AB61-1739-04BB6C5ED64B}"/>
                </a:ext>
              </a:extLst>
            </p:cNvPr>
            <p:cNvGrpSpPr/>
            <p:nvPr/>
          </p:nvGrpSpPr>
          <p:grpSpPr>
            <a:xfrm>
              <a:off x="3100874" y="6684992"/>
              <a:ext cx="480506" cy="163809"/>
              <a:chOff x="3232147" y="4995863"/>
              <a:chExt cx="1117604" cy="381000"/>
            </a:xfrm>
          </p:grpSpPr>
          <p:sp>
            <p:nvSpPr>
              <p:cNvPr id="38133" name="Rectangle 28">
                <a:extLst>
                  <a:ext uri="{FF2B5EF4-FFF2-40B4-BE49-F238E27FC236}">
                    <a16:creationId xmlns:a16="http://schemas.microsoft.com/office/drawing/2014/main" id="{FC51755A-BA89-24EC-8223-A70629923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134" name="Rectangle 28">
                <a:extLst>
                  <a:ext uri="{FF2B5EF4-FFF2-40B4-BE49-F238E27FC236}">
                    <a16:creationId xmlns:a16="http://schemas.microsoft.com/office/drawing/2014/main" id="{9E18F33B-904C-71A2-6CF6-240E65F26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115" name="Group 38114">
              <a:extLst>
                <a:ext uri="{FF2B5EF4-FFF2-40B4-BE49-F238E27FC236}">
                  <a16:creationId xmlns:a16="http://schemas.microsoft.com/office/drawing/2014/main" id="{989FC951-0147-9C33-5FF4-190F42B1DC04}"/>
                </a:ext>
              </a:extLst>
            </p:cNvPr>
            <p:cNvGrpSpPr/>
            <p:nvPr/>
          </p:nvGrpSpPr>
          <p:grpSpPr>
            <a:xfrm>
              <a:off x="3100874" y="6879742"/>
              <a:ext cx="480506" cy="163809"/>
              <a:chOff x="3232147" y="4995863"/>
              <a:chExt cx="1117604" cy="381000"/>
            </a:xfrm>
          </p:grpSpPr>
          <p:sp>
            <p:nvSpPr>
              <p:cNvPr id="38131" name="Rectangle 28">
                <a:extLst>
                  <a:ext uri="{FF2B5EF4-FFF2-40B4-BE49-F238E27FC236}">
                    <a16:creationId xmlns:a16="http://schemas.microsoft.com/office/drawing/2014/main" id="{FB958A86-2C5C-DB83-9AB9-A0E9D8EBC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8132" name="Rectangle 28">
                <a:extLst>
                  <a:ext uri="{FF2B5EF4-FFF2-40B4-BE49-F238E27FC236}">
                    <a16:creationId xmlns:a16="http://schemas.microsoft.com/office/drawing/2014/main" id="{1DB7BFB3-7CDC-3FA7-81F5-4BCAEFC50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116" name="Group 126">
              <a:extLst>
                <a:ext uri="{FF2B5EF4-FFF2-40B4-BE49-F238E27FC236}">
                  <a16:creationId xmlns:a16="http://schemas.microsoft.com/office/drawing/2014/main" id="{437BD339-3728-640F-9B9A-17770CDA70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1049" y="6419959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127" name="Rectangle 127">
                <a:extLst>
                  <a:ext uri="{FF2B5EF4-FFF2-40B4-BE49-F238E27FC236}">
                    <a16:creationId xmlns:a16="http://schemas.microsoft.com/office/drawing/2014/main" id="{FE14079C-E843-A855-1290-140F7EDE40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28" name="Rectangle 128">
                <a:extLst>
                  <a:ext uri="{FF2B5EF4-FFF2-40B4-BE49-F238E27FC236}">
                    <a16:creationId xmlns:a16="http://schemas.microsoft.com/office/drawing/2014/main" id="{08160093-6AA5-96A3-8A51-6A638D382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29" name="Rectangle 129">
                <a:extLst>
                  <a:ext uri="{FF2B5EF4-FFF2-40B4-BE49-F238E27FC236}">
                    <a16:creationId xmlns:a16="http://schemas.microsoft.com/office/drawing/2014/main" id="{6C688C9D-C0B2-D367-4F48-FFE59B791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30" name="Rectangle 130">
                <a:extLst>
                  <a:ext uri="{FF2B5EF4-FFF2-40B4-BE49-F238E27FC236}">
                    <a16:creationId xmlns:a16="http://schemas.microsoft.com/office/drawing/2014/main" id="{85EDA0B9-0653-4FC6-43BF-D09E5392D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117" name="Group 126">
              <a:extLst>
                <a:ext uri="{FF2B5EF4-FFF2-40B4-BE49-F238E27FC236}">
                  <a16:creationId xmlns:a16="http://schemas.microsoft.com/office/drawing/2014/main" id="{5C5D6490-ACC9-329B-889B-5990879AA3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1049" y="6620174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123" name="Rectangle 127">
                <a:extLst>
                  <a:ext uri="{FF2B5EF4-FFF2-40B4-BE49-F238E27FC236}">
                    <a16:creationId xmlns:a16="http://schemas.microsoft.com/office/drawing/2014/main" id="{59F3886B-644D-E739-5671-404DA7C55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24" name="Rectangle 128">
                <a:extLst>
                  <a:ext uri="{FF2B5EF4-FFF2-40B4-BE49-F238E27FC236}">
                    <a16:creationId xmlns:a16="http://schemas.microsoft.com/office/drawing/2014/main" id="{F8190692-7801-4D82-5F2B-49FE2F7F7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25" name="Rectangle 129">
                <a:extLst>
                  <a:ext uri="{FF2B5EF4-FFF2-40B4-BE49-F238E27FC236}">
                    <a16:creationId xmlns:a16="http://schemas.microsoft.com/office/drawing/2014/main" id="{4DD726CD-F9A6-B1B4-20D5-4A1B67C79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26" name="Rectangle 130">
                <a:extLst>
                  <a:ext uri="{FF2B5EF4-FFF2-40B4-BE49-F238E27FC236}">
                    <a16:creationId xmlns:a16="http://schemas.microsoft.com/office/drawing/2014/main" id="{D0D29F69-4387-993A-495B-396C202CF2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118" name="Group 126">
              <a:extLst>
                <a:ext uri="{FF2B5EF4-FFF2-40B4-BE49-F238E27FC236}">
                  <a16:creationId xmlns:a16="http://schemas.microsoft.com/office/drawing/2014/main" id="{BDD5CBCF-44E6-7495-34F4-43C9BEF5B3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1049" y="6820390"/>
              <a:ext cx="355602" cy="256634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119" name="Rectangle 127">
                <a:extLst>
                  <a:ext uri="{FF2B5EF4-FFF2-40B4-BE49-F238E27FC236}">
                    <a16:creationId xmlns:a16="http://schemas.microsoft.com/office/drawing/2014/main" id="{7158A455-0DC5-AECE-D8CC-1E59F7A9E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20" name="Rectangle 128">
                <a:extLst>
                  <a:ext uri="{FF2B5EF4-FFF2-40B4-BE49-F238E27FC236}">
                    <a16:creationId xmlns:a16="http://schemas.microsoft.com/office/drawing/2014/main" id="{0A97C9CC-1C54-A265-EDA9-67FAB3704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21" name="Rectangle 129">
                <a:extLst>
                  <a:ext uri="{FF2B5EF4-FFF2-40B4-BE49-F238E27FC236}">
                    <a16:creationId xmlns:a16="http://schemas.microsoft.com/office/drawing/2014/main" id="{961B4EC9-88E9-1BEB-8276-F11AB0E4F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8122" name="Rectangle 130">
                <a:extLst>
                  <a:ext uri="{FF2B5EF4-FFF2-40B4-BE49-F238E27FC236}">
                    <a16:creationId xmlns:a16="http://schemas.microsoft.com/office/drawing/2014/main" id="{9A285071-D14F-E853-C6FE-2C38C77EC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</p:grpSp>
      <p:grpSp>
        <p:nvGrpSpPr>
          <p:cNvPr id="38263" name="Group 38262">
            <a:extLst>
              <a:ext uri="{FF2B5EF4-FFF2-40B4-BE49-F238E27FC236}">
                <a16:creationId xmlns:a16="http://schemas.microsoft.com/office/drawing/2014/main" id="{D2B03075-59F8-5E8A-DFD9-3F1C7E613D1A}"/>
              </a:ext>
            </a:extLst>
          </p:cNvPr>
          <p:cNvGrpSpPr/>
          <p:nvPr/>
        </p:nvGrpSpPr>
        <p:grpSpPr>
          <a:xfrm flipV="1">
            <a:off x="253206" y="2064505"/>
            <a:ext cx="1191528" cy="5194459"/>
            <a:chOff x="440589" y="2438710"/>
            <a:chExt cx="1378507" cy="6009595"/>
          </a:xfrm>
        </p:grpSpPr>
        <p:grpSp>
          <p:nvGrpSpPr>
            <p:cNvPr id="38264" name="Group 38263">
              <a:extLst>
                <a:ext uri="{FF2B5EF4-FFF2-40B4-BE49-F238E27FC236}">
                  <a16:creationId xmlns:a16="http://schemas.microsoft.com/office/drawing/2014/main" id="{FA01D54E-1849-08E6-2F32-4F1B7853613F}"/>
                </a:ext>
              </a:extLst>
            </p:cNvPr>
            <p:cNvGrpSpPr/>
            <p:nvPr/>
          </p:nvGrpSpPr>
          <p:grpSpPr>
            <a:xfrm flipV="1">
              <a:off x="440589" y="2438710"/>
              <a:ext cx="1378507" cy="853069"/>
              <a:chOff x="2289980" y="2500325"/>
              <a:chExt cx="3427377" cy="2120984"/>
            </a:xfrm>
          </p:grpSpPr>
          <p:sp>
            <p:nvSpPr>
              <p:cNvPr id="38505" name="Line 84">
                <a:extLst>
                  <a:ext uri="{FF2B5EF4-FFF2-40B4-BE49-F238E27FC236}">
                    <a16:creationId xmlns:a16="http://schemas.microsoft.com/office/drawing/2014/main" id="{784EA775-4A2B-7227-B29F-C41C3E8492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5535" y="3130451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grpSp>
            <p:nvGrpSpPr>
              <p:cNvPr id="38506" name="Group 126">
                <a:extLst>
                  <a:ext uri="{FF2B5EF4-FFF2-40B4-BE49-F238E27FC236}">
                    <a16:creationId xmlns:a16="http://schemas.microsoft.com/office/drawing/2014/main" id="{ACD639E6-AE64-8C10-AE70-8151DF7A8B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8723" y="2632967"/>
                <a:ext cx="1000930" cy="722366"/>
                <a:chOff x="1236" y="3274"/>
                <a:chExt cx="521" cy="376"/>
              </a:xfrm>
            </p:grpSpPr>
            <p:sp>
              <p:nvSpPr>
                <p:cNvPr id="38540" name="Rectangle 127">
                  <a:extLst>
                    <a:ext uri="{FF2B5EF4-FFF2-40B4-BE49-F238E27FC236}">
                      <a16:creationId xmlns:a16="http://schemas.microsoft.com/office/drawing/2014/main" id="{D9DA60FA-6C72-5AE6-4896-F94E00FD02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41" name="Rectangle 128">
                  <a:extLst>
                    <a:ext uri="{FF2B5EF4-FFF2-40B4-BE49-F238E27FC236}">
                      <a16:creationId xmlns:a16="http://schemas.microsoft.com/office/drawing/2014/main" id="{90C599F0-38A4-064E-3955-D2FF85EFE8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42" name="Rectangle 129">
                  <a:extLst>
                    <a:ext uri="{FF2B5EF4-FFF2-40B4-BE49-F238E27FC236}">
                      <a16:creationId xmlns:a16="http://schemas.microsoft.com/office/drawing/2014/main" id="{81BA7112-352E-76A5-1187-7072F27C7C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43" name="Rectangle 130">
                  <a:extLst>
                    <a:ext uri="{FF2B5EF4-FFF2-40B4-BE49-F238E27FC236}">
                      <a16:creationId xmlns:a16="http://schemas.microsoft.com/office/drawing/2014/main" id="{F663A595-53F0-AFC1-EA2D-27D91250C2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sp>
            <p:nvSpPr>
              <p:cNvPr id="38507" name="Line 90">
                <a:extLst>
                  <a:ext uri="{FF2B5EF4-FFF2-40B4-BE49-F238E27FC236}">
                    <a16:creationId xmlns:a16="http://schemas.microsoft.com/office/drawing/2014/main" id="{8021B4DD-30C1-ED04-AA9C-8DA17D5E5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3387" y="4271155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508" name="Rectangle 26">
                <a:extLst>
                  <a:ext uri="{FF2B5EF4-FFF2-40B4-BE49-F238E27FC236}">
                    <a16:creationId xmlns:a16="http://schemas.microsoft.com/office/drawing/2014/main" id="{38DD37DC-0DA9-11FA-3E64-7B1CEBA38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2947940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  <p:sp>
            <p:nvSpPr>
              <p:cNvPr id="38509" name="Rectangle 28">
                <a:extLst>
                  <a:ext uri="{FF2B5EF4-FFF2-40B4-BE49-F238E27FC236}">
                    <a16:creationId xmlns:a16="http://schemas.microsoft.com/office/drawing/2014/main" id="{701B1511-207C-A8E3-DF05-34FA51B50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4058381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  <p:sp>
            <p:nvSpPr>
              <p:cNvPr id="38510" name="Line 90">
                <a:extLst>
                  <a:ext uri="{FF2B5EF4-FFF2-40B4-BE49-F238E27FC236}">
                    <a16:creationId xmlns:a16="http://schemas.microsoft.com/office/drawing/2014/main" id="{8ECA7007-9D97-E68F-228D-A819C5FF04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5535" y="3783651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511" name="Line 105">
                <a:extLst>
                  <a:ext uri="{FF2B5EF4-FFF2-40B4-BE49-F238E27FC236}">
                    <a16:creationId xmlns:a16="http://schemas.microsoft.com/office/drawing/2014/main" id="{2B0EBA32-9371-6D9B-5B00-C58D5FAE1D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73716" y="2947940"/>
                <a:ext cx="499507" cy="192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512" name="Line 106">
                <a:extLst>
                  <a:ext uri="{FF2B5EF4-FFF2-40B4-BE49-F238E27FC236}">
                    <a16:creationId xmlns:a16="http://schemas.microsoft.com/office/drawing/2014/main" id="{76A19775-194C-0D06-2980-4BF09FEEC3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71696" y="3458972"/>
                <a:ext cx="499507" cy="192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513" name="Line 107">
                <a:extLst>
                  <a:ext uri="{FF2B5EF4-FFF2-40B4-BE49-F238E27FC236}">
                    <a16:creationId xmlns:a16="http://schemas.microsoft.com/office/drawing/2014/main" id="{ED9866B0-A63F-009B-41E9-4F6A19D0CE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73716" y="4117936"/>
                <a:ext cx="499507" cy="1922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grpSp>
            <p:nvGrpSpPr>
              <p:cNvPr id="38514" name="Group 126">
                <a:extLst>
                  <a:ext uri="{FF2B5EF4-FFF2-40B4-BE49-F238E27FC236}">
                    <a16:creationId xmlns:a16="http://schemas.microsoft.com/office/drawing/2014/main" id="{A6756152-000A-3B53-79E3-EF7573537D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5138" y="3238057"/>
                <a:ext cx="1000930" cy="722366"/>
                <a:chOff x="1236" y="3274"/>
                <a:chExt cx="521" cy="376"/>
              </a:xfrm>
            </p:grpSpPr>
            <p:sp>
              <p:nvSpPr>
                <p:cNvPr id="38536" name="Rectangle 127">
                  <a:extLst>
                    <a:ext uri="{FF2B5EF4-FFF2-40B4-BE49-F238E27FC236}">
                      <a16:creationId xmlns:a16="http://schemas.microsoft.com/office/drawing/2014/main" id="{E34FE1F3-DC89-37EF-7D58-C62F014280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37" name="Rectangle 128">
                  <a:extLst>
                    <a:ext uri="{FF2B5EF4-FFF2-40B4-BE49-F238E27FC236}">
                      <a16:creationId xmlns:a16="http://schemas.microsoft.com/office/drawing/2014/main" id="{60AE834D-0BCA-17BA-8285-E6B20393D5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38" name="Rectangle 129">
                  <a:extLst>
                    <a:ext uri="{FF2B5EF4-FFF2-40B4-BE49-F238E27FC236}">
                      <a16:creationId xmlns:a16="http://schemas.microsoft.com/office/drawing/2014/main" id="{ADF996D6-1E86-A72B-FB09-A899EBA4DA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39" name="Rectangle 130">
                  <a:extLst>
                    <a:ext uri="{FF2B5EF4-FFF2-40B4-BE49-F238E27FC236}">
                      <a16:creationId xmlns:a16="http://schemas.microsoft.com/office/drawing/2014/main" id="{A976A828-E1D5-EE48-9E58-D70F4D6D56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grpSp>
            <p:nvGrpSpPr>
              <p:cNvPr id="38515" name="Group 126">
                <a:extLst>
                  <a:ext uri="{FF2B5EF4-FFF2-40B4-BE49-F238E27FC236}">
                    <a16:creationId xmlns:a16="http://schemas.microsoft.com/office/drawing/2014/main" id="{63A5946C-ACD3-17AA-3C82-9198325E8B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5138" y="3898943"/>
                <a:ext cx="1000930" cy="722366"/>
                <a:chOff x="1236" y="3274"/>
                <a:chExt cx="521" cy="376"/>
              </a:xfrm>
            </p:grpSpPr>
            <p:sp>
              <p:nvSpPr>
                <p:cNvPr id="38532" name="Rectangle 127">
                  <a:extLst>
                    <a:ext uri="{FF2B5EF4-FFF2-40B4-BE49-F238E27FC236}">
                      <a16:creationId xmlns:a16="http://schemas.microsoft.com/office/drawing/2014/main" id="{DE6BFE04-BCDA-E92A-5782-1186910222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33" name="Rectangle 128">
                  <a:extLst>
                    <a:ext uri="{FF2B5EF4-FFF2-40B4-BE49-F238E27FC236}">
                      <a16:creationId xmlns:a16="http://schemas.microsoft.com/office/drawing/2014/main" id="{3B9CEECA-A493-7E5F-020C-3F277DED47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34" name="Rectangle 129">
                  <a:extLst>
                    <a:ext uri="{FF2B5EF4-FFF2-40B4-BE49-F238E27FC236}">
                      <a16:creationId xmlns:a16="http://schemas.microsoft.com/office/drawing/2014/main" id="{265A9ED9-9EEE-8E3C-CE19-3D38BBAA27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35" name="Rectangle 130">
                  <a:extLst>
                    <a:ext uri="{FF2B5EF4-FFF2-40B4-BE49-F238E27FC236}">
                      <a16:creationId xmlns:a16="http://schemas.microsoft.com/office/drawing/2014/main" id="{3D9B1D95-ABC5-481C-96BE-C6D51E188B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48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grpSp>
            <p:nvGrpSpPr>
              <p:cNvPr id="38516" name="Group 126">
                <a:extLst>
                  <a:ext uri="{FF2B5EF4-FFF2-40B4-BE49-F238E27FC236}">
                    <a16:creationId xmlns:a16="http://schemas.microsoft.com/office/drawing/2014/main" id="{1D935B35-1DD8-BC5A-4B95-7DF86FBF76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2500325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528" name="Rectangle 127">
                  <a:extLst>
                    <a:ext uri="{FF2B5EF4-FFF2-40B4-BE49-F238E27FC236}">
                      <a16:creationId xmlns:a16="http://schemas.microsoft.com/office/drawing/2014/main" id="{7D0921D9-45D1-F12C-94D6-67469AB578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29" name="Rectangle 128">
                  <a:extLst>
                    <a:ext uri="{FF2B5EF4-FFF2-40B4-BE49-F238E27FC236}">
                      <a16:creationId xmlns:a16="http://schemas.microsoft.com/office/drawing/2014/main" id="{97468BB4-4496-E43A-C4D2-E9D1CA2452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30" name="Rectangle 129">
                  <a:extLst>
                    <a:ext uri="{FF2B5EF4-FFF2-40B4-BE49-F238E27FC236}">
                      <a16:creationId xmlns:a16="http://schemas.microsoft.com/office/drawing/2014/main" id="{6F84D24F-143F-4350-E7F9-A4BFD15F8A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31" name="Rectangle 130">
                  <a:extLst>
                    <a:ext uri="{FF2B5EF4-FFF2-40B4-BE49-F238E27FC236}">
                      <a16:creationId xmlns:a16="http://schemas.microsoft.com/office/drawing/2014/main" id="{6ACC3C62-7437-44CA-3408-1BC66FFD13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grpSp>
            <p:nvGrpSpPr>
              <p:cNvPr id="38517" name="Group 126">
                <a:extLst>
                  <a:ext uri="{FF2B5EF4-FFF2-40B4-BE49-F238E27FC236}">
                    <a16:creationId xmlns:a16="http://schemas.microsoft.com/office/drawing/2014/main" id="{DF9AF2C6-E000-96AB-77E3-15ABDF5C67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3038254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524" name="Rectangle 127">
                  <a:extLst>
                    <a:ext uri="{FF2B5EF4-FFF2-40B4-BE49-F238E27FC236}">
                      <a16:creationId xmlns:a16="http://schemas.microsoft.com/office/drawing/2014/main" id="{22D7603E-FBC5-990E-06DC-9EAB25E3EE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25" name="Rectangle 128">
                  <a:extLst>
                    <a:ext uri="{FF2B5EF4-FFF2-40B4-BE49-F238E27FC236}">
                      <a16:creationId xmlns:a16="http://schemas.microsoft.com/office/drawing/2014/main" id="{50E6CA3B-D58C-C0C4-C201-88FAF0FB4A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26" name="Rectangle 129">
                  <a:extLst>
                    <a:ext uri="{FF2B5EF4-FFF2-40B4-BE49-F238E27FC236}">
                      <a16:creationId xmlns:a16="http://schemas.microsoft.com/office/drawing/2014/main" id="{0D1253CA-C961-F501-4AA8-56E2B16803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27" name="Rectangle 130">
                  <a:extLst>
                    <a:ext uri="{FF2B5EF4-FFF2-40B4-BE49-F238E27FC236}">
                      <a16:creationId xmlns:a16="http://schemas.microsoft.com/office/drawing/2014/main" id="{51B6E43E-E8C6-9DF2-7A03-EBBFA20D66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grpSp>
            <p:nvGrpSpPr>
              <p:cNvPr id="38518" name="Group 126">
                <a:extLst>
                  <a:ext uri="{FF2B5EF4-FFF2-40B4-BE49-F238E27FC236}">
                    <a16:creationId xmlns:a16="http://schemas.microsoft.com/office/drawing/2014/main" id="{51F19F72-E327-CCA7-F0FB-834BBF931B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3576185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520" name="Rectangle 127">
                  <a:extLst>
                    <a:ext uri="{FF2B5EF4-FFF2-40B4-BE49-F238E27FC236}">
                      <a16:creationId xmlns:a16="http://schemas.microsoft.com/office/drawing/2014/main" id="{49297E13-1564-8C7F-AA70-296A712718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21" name="Rectangle 128">
                  <a:extLst>
                    <a:ext uri="{FF2B5EF4-FFF2-40B4-BE49-F238E27FC236}">
                      <a16:creationId xmlns:a16="http://schemas.microsoft.com/office/drawing/2014/main" id="{85C4F62D-F31F-0A36-E41D-670508CB26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22" name="Rectangle 129">
                  <a:extLst>
                    <a:ext uri="{FF2B5EF4-FFF2-40B4-BE49-F238E27FC236}">
                      <a16:creationId xmlns:a16="http://schemas.microsoft.com/office/drawing/2014/main" id="{B502F24F-B0DB-8E98-7BDE-4F79F5E290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23" name="Rectangle 130">
                  <a:extLst>
                    <a:ext uri="{FF2B5EF4-FFF2-40B4-BE49-F238E27FC236}">
                      <a16:creationId xmlns:a16="http://schemas.microsoft.com/office/drawing/2014/main" id="{894C5FFE-A25E-2188-6CE1-7303D27236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sp>
            <p:nvSpPr>
              <p:cNvPr id="38519" name="Rectangle 27">
                <a:extLst>
                  <a:ext uri="{FF2B5EF4-FFF2-40B4-BE49-F238E27FC236}">
                    <a16:creationId xmlns:a16="http://schemas.microsoft.com/office/drawing/2014/main" id="{151B4897-65B3-6E93-3DDF-A8AAB202B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3503160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</p:grpSp>
        <p:grpSp>
          <p:nvGrpSpPr>
            <p:cNvPr id="38265" name="Group 38264">
              <a:extLst>
                <a:ext uri="{FF2B5EF4-FFF2-40B4-BE49-F238E27FC236}">
                  <a16:creationId xmlns:a16="http://schemas.microsoft.com/office/drawing/2014/main" id="{C663F2BB-DA4F-D70E-DD07-A906C19EC711}"/>
                </a:ext>
              </a:extLst>
            </p:cNvPr>
            <p:cNvGrpSpPr/>
            <p:nvPr/>
          </p:nvGrpSpPr>
          <p:grpSpPr>
            <a:xfrm flipV="1">
              <a:off x="440589" y="3298131"/>
              <a:ext cx="1378507" cy="853069"/>
              <a:chOff x="2289980" y="2500325"/>
              <a:chExt cx="3427377" cy="2120984"/>
            </a:xfrm>
          </p:grpSpPr>
          <p:sp>
            <p:nvSpPr>
              <p:cNvPr id="38466" name="Line 84">
                <a:extLst>
                  <a:ext uri="{FF2B5EF4-FFF2-40B4-BE49-F238E27FC236}">
                    <a16:creationId xmlns:a16="http://schemas.microsoft.com/office/drawing/2014/main" id="{EE7F3DAC-88BB-8DED-B22D-12562410B5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5535" y="3130451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grpSp>
            <p:nvGrpSpPr>
              <p:cNvPr id="38467" name="Group 126">
                <a:extLst>
                  <a:ext uri="{FF2B5EF4-FFF2-40B4-BE49-F238E27FC236}">
                    <a16:creationId xmlns:a16="http://schemas.microsoft.com/office/drawing/2014/main" id="{9C97E822-33BD-1BAC-2EBE-BD3FADC4EF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8723" y="2632967"/>
                <a:ext cx="1000930" cy="722366"/>
                <a:chOff x="1236" y="3274"/>
                <a:chExt cx="521" cy="376"/>
              </a:xfrm>
            </p:grpSpPr>
            <p:sp>
              <p:nvSpPr>
                <p:cNvPr id="38501" name="Rectangle 127">
                  <a:extLst>
                    <a:ext uri="{FF2B5EF4-FFF2-40B4-BE49-F238E27FC236}">
                      <a16:creationId xmlns:a16="http://schemas.microsoft.com/office/drawing/2014/main" id="{3AD0306B-D753-2BD9-6B5C-DE80F79FEA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02" name="Rectangle 128">
                  <a:extLst>
                    <a:ext uri="{FF2B5EF4-FFF2-40B4-BE49-F238E27FC236}">
                      <a16:creationId xmlns:a16="http://schemas.microsoft.com/office/drawing/2014/main" id="{0A6C7057-F6A0-271B-D0AF-DA14781F1B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03" name="Rectangle 129">
                  <a:extLst>
                    <a:ext uri="{FF2B5EF4-FFF2-40B4-BE49-F238E27FC236}">
                      <a16:creationId xmlns:a16="http://schemas.microsoft.com/office/drawing/2014/main" id="{2135E4F8-DA9E-E50C-9312-AF473ED834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04" name="Rectangle 130">
                  <a:extLst>
                    <a:ext uri="{FF2B5EF4-FFF2-40B4-BE49-F238E27FC236}">
                      <a16:creationId xmlns:a16="http://schemas.microsoft.com/office/drawing/2014/main" id="{70ECA25F-2C25-3245-D9D4-AE69663F4D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sp>
            <p:nvSpPr>
              <p:cNvPr id="38468" name="Line 90">
                <a:extLst>
                  <a:ext uri="{FF2B5EF4-FFF2-40B4-BE49-F238E27FC236}">
                    <a16:creationId xmlns:a16="http://schemas.microsoft.com/office/drawing/2014/main" id="{1F2565A6-C9AF-9DF7-9E58-B3349597FC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3387" y="4271155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469" name="Rectangle 26">
                <a:extLst>
                  <a:ext uri="{FF2B5EF4-FFF2-40B4-BE49-F238E27FC236}">
                    <a16:creationId xmlns:a16="http://schemas.microsoft.com/office/drawing/2014/main" id="{60CBFDDE-DAC6-CCB8-8B53-84C3226255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2947940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  <p:sp>
            <p:nvSpPr>
              <p:cNvPr id="38470" name="Rectangle 28">
                <a:extLst>
                  <a:ext uri="{FF2B5EF4-FFF2-40B4-BE49-F238E27FC236}">
                    <a16:creationId xmlns:a16="http://schemas.microsoft.com/office/drawing/2014/main" id="{A3DC7CD8-E0EC-4638-3408-FB1E3FE93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4058381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  <p:sp>
            <p:nvSpPr>
              <p:cNvPr id="38471" name="Line 90">
                <a:extLst>
                  <a:ext uri="{FF2B5EF4-FFF2-40B4-BE49-F238E27FC236}">
                    <a16:creationId xmlns:a16="http://schemas.microsoft.com/office/drawing/2014/main" id="{9277A03F-2682-5D21-84A0-1B91BF459C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5535" y="3783651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472" name="Line 105">
                <a:extLst>
                  <a:ext uri="{FF2B5EF4-FFF2-40B4-BE49-F238E27FC236}">
                    <a16:creationId xmlns:a16="http://schemas.microsoft.com/office/drawing/2014/main" id="{4C0EDAEC-CC50-C5A4-9446-27E95C476B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73716" y="2947940"/>
                <a:ext cx="499507" cy="192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473" name="Line 106">
                <a:extLst>
                  <a:ext uri="{FF2B5EF4-FFF2-40B4-BE49-F238E27FC236}">
                    <a16:creationId xmlns:a16="http://schemas.microsoft.com/office/drawing/2014/main" id="{A32E9B9D-D144-010F-3554-6A275E34CF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71696" y="3458972"/>
                <a:ext cx="499507" cy="192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474" name="Line 107">
                <a:extLst>
                  <a:ext uri="{FF2B5EF4-FFF2-40B4-BE49-F238E27FC236}">
                    <a16:creationId xmlns:a16="http://schemas.microsoft.com/office/drawing/2014/main" id="{8D6AC05A-565D-38DC-3872-A34615A23E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73716" y="4117936"/>
                <a:ext cx="499507" cy="1922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grpSp>
            <p:nvGrpSpPr>
              <p:cNvPr id="38475" name="Group 126">
                <a:extLst>
                  <a:ext uri="{FF2B5EF4-FFF2-40B4-BE49-F238E27FC236}">
                    <a16:creationId xmlns:a16="http://schemas.microsoft.com/office/drawing/2014/main" id="{14F7F318-708B-7099-368F-6501EA24C8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5138" y="3238057"/>
                <a:ext cx="1000930" cy="722366"/>
                <a:chOff x="1236" y="3274"/>
                <a:chExt cx="521" cy="376"/>
              </a:xfrm>
            </p:grpSpPr>
            <p:sp>
              <p:nvSpPr>
                <p:cNvPr id="38497" name="Rectangle 127">
                  <a:extLst>
                    <a:ext uri="{FF2B5EF4-FFF2-40B4-BE49-F238E27FC236}">
                      <a16:creationId xmlns:a16="http://schemas.microsoft.com/office/drawing/2014/main" id="{EEE93101-C912-914D-A67B-ABE280F410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98" name="Rectangle 128">
                  <a:extLst>
                    <a:ext uri="{FF2B5EF4-FFF2-40B4-BE49-F238E27FC236}">
                      <a16:creationId xmlns:a16="http://schemas.microsoft.com/office/drawing/2014/main" id="{2AC401FE-B376-7419-0742-901BCE0B05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99" name="Rectangle 129">
                  <a:extLst>
                    <a:ext uri="{FF2B5EF4-FFF2-40B4-BE49-F238E27FC236}">
                      <a16:creationId xmlns:a16="http://schemas.microsoft.com/office/drawing/2014/main" id="{46643C01-6FFE-8D43-F869-C043BA12C5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500" name="Rectangle 130">
                  <a:extLst>
                    <a:ext uri="{FF2B5EF4-FFF2-40B4-BE49-F238E27FC236}">
                      <a16:creationId xmlns:a16="http://schemas.microsoft.com/office/drawing/2014/main" id="{31BD9219-9A37-F4FC-4820-E6F55D03CE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grpSp>
            <p:nvGrpSpPr>
              <p:cNvPr id="38476" name="Group 126">
                <a:extLst>
                  <a:ext uri="{FF2B5EF4-FFF2-40B4-BE49-F238E27FC236}">
                    <a16:creationId xmlns:a16="http://schemas.microsoft.com/office/drawing/2014/main" id="{CE8905CB-412A-6FA6-D4A9-C8C75A47EF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5138" y="3898943"/>
                <a:ext cx="1000930" cy="722366"/>
                <a:chOff x="1236" y="3274"/>
                <a:chExt cx="521" cy="376"/>
              </a:xfrm>
            </p:grpSpPr>
            <p:sp>
              <p:nvSpPr>
                <p:cNvPr id="38493" name="Rectangle 127">
                  <a:extLst>
                    <a:ext uri="{FF2B5EF4-FFF2-40B4-BE49-F238E27FC236}">
                      <a16:creationId xmlns:a16="http://schemas.microsoft.com/office/drawing/2014/main" id="{34F7BBAD-AEA5-3578-777B-398611B75C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94" name="Rectangle 128">
                  <a:extLst>
                    <a:ext uri="{FF2B5EF4-FFF2-40B4-BE49-F238E27FC236}">
                      <a16:creationId xmlns:a16="http://schemas.microsoft.com/office/drawing/2014/main" id="{50B50BD9-3E86-5E7D-650D-985C50C64B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95" name="Rectangle 129">
                  <a:extLst>
                    <a:ext uri="{FF2B5EF4-FFF2-40B4-BE49-F238E27FC236}">
                      <a16:creationId xmlns:a16="http://schemas.microsoft.com/office/drawing/2014/main" id="{3F816980-C40E-ED20-1CE8-41ABD6220B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96" name="Rectangle 130">
                  <a:extLst>
                    <a:ext uri="{FF2B5EF4-FFF2-40B4-BE49-F238E27FC236}">
                      <a16:creationId xmlns:a16="http://schemas.microsoft.com/office/drawing/2014/main" id="{26A3943B-815E-AA3F-1650-4829650F9C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48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grpSp>
            <p:nvGrpSpPr>
              <p:cNvPr id="38477" name="Group 126">
                <a:extLst>
                  <a:ext uri="{FF2B5EF4-FFF2-40B4-BE49-F238E27FC236}">
                    <a16:creationId xmlns:a16="http://schemas.microsoft.com/office/drawing/2014/main" id="{A4CB2094-90B6-2725-ADB2-885B333FF6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2500325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489" name="Rectangle 127">
                  <a:extLst>
                    <a:ext uri="{FF2B5EF4-FFF2-40B4-BE49-F238E27FC236}">
                      <a16:creationId xmlns:a16="http://schemas.microsoft.com/office/drawing/2014/main" id="{88EB4124-AEC7-C8A6-7F85-AF76FBD71C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90" name="Rectangle 128">
                  <a:extLst>
                    <a:ext uri="{FF2B5EF4-FFF2-40B4-BE49-F238E27FC236}">
                      <a16:creationId xmlns:a16="http://schemas.microsoft.com/office/drawing/2014/main" id="{78B30547-6357-409D-27DD-0C592280E5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91" name="Rectangle 129">
                  <a:extLst>
                    <a:ext uri="{FF2B5EF4-FFF2-40B4-BE49-F238E27FC236}">
                      <a16:creationId xmlns:a16="http://schemas.microsoft.com/office/drawing/2014/main" id="{A854A33A-FBE7-FEF1-B540-E09572200C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92" name="Rectangle 130">
                  <a:extLst>
                    <a:ext uri="{FF2B5EF4-FFF2-40B4-BE49-F238E27FC236}">
                      <a16:creationId xmlns:a16="http://schemas.microsoft.com/office/drawing/2014/main" id="{6830F65D-CEFE-E934-80B2-5CCFC2D7EE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grpSp>
            <p:nvGrpSpPr>
              <p:cNvPr id="38478" name="Group 126">
                <a:extLst>
                  <a:ext uri="{FF2B5EF4-FFF2-40B4-BE49-F238E27FC236}">
                    <a16:creationId xmlns:a16="http://schemas.microsoft.com/office/drawing/2014/main" id="{A9E3D666-712F-3A97-54C4-B7F51B7217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3038254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485" name="Rectangle 127">
                  <a:extLst>
                    <a:ext uri="{FF2B5EF4-FFF2-40B4-BE49-F238E27FC236}">
                      <a16:creationId xmlns:a16="http://schemas.microsoft.com/office/drawing/2014/main" id="{A698CD3F-2071-8450-09B0-2E024227B8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86" name="Rectangle 128">
                  <a:extLst>
                    <a:ext uri="{FF2B5EF4-FFF2-40B4-BE49-F238E27FC236}">
                      <a16:creationId xmlns:a16="http://schemas.microsoft.com/office/drawing/2014/main" id="{624E0413-7E49-C34A-38F5-7D5978E92F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87" name="Rectangle 129">
                  <a:extLst>
                    <a:ext uri="{FF2B5EF4-FFF2-40B4-BE49-F238E27FC236}">
                      <a16:creationId xmlns:a16="http://schemas.microsoft.com/office/drawing/2014/main" id="{786F85C1-9C8C-4B38-965B-E9FB5916A5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88" name="Rectangle 130">
                  <a:extLst>
                    <a:ext uri="{FF2B5EF4-FFF2-40B4-BE49-F238E27FC236}">
                      <a16:creationId xmlns:a16="http://schemas.microsoft.com/office/drawing/2014/main" id="{EED02AD3-29CD-BB08-F076-5601831371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grpSp>
            <p:nvGrpSpPr>
              <p:cNvPr id="38479" name="Group 126">
                <a:extLst>
                  <a:ext uri="{FF2B5EF4-FFF2-40B4-BE49-F238E27FC236}">
                    <a16:creationId xmlns:a16="http://schemas.microsoft.com/office/drawing/2014/main" id="{13A6C8A1-B005-3FEA-CA03-BAFFDB703D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3576185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481" name="Rectangle 127">
                  <a:extLst>
                    <a:ext uri="{FF2B5EF4-FFF2-40B4-BE49-F238E27FC236}">
                      <a16:creationId xmlns:a16="http://schemas.microsoft.com/office/drawing/2014/main" id="{D0187E87-6B1C-89C5-458E-EBD7BBD508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82" name="Rectangle 128">
                  <a:extLst>
                    <a:ext uri="{FF2B5EF4-FFF2-40B4-BE49-F238E27FC236}">
                      <a16:creationId xmlns:a16="http://schemas.microsoft.com/office/drawing/2014/main" id="{3C5D54FA-2E23-1EB4-CF59-5898C896F6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83" name="Rectangle 129">
                  <a:extLst>
                    <a:ext uri="{FF2B5EF4-FFF2-40B4-BE49-F238E27FC236}">
                      <a16:creationId xmlns:a16="http://schemas.microsoft.com/office/drawing/2014/main" id="{12D7F660-9166-4E30-8D0D-16C92838FF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84" name="Rectangle 130">
                  <a:extLst>
                    <a:ext uri="{FF2B5EF4-FFF2-40B4-BE49-F238E27FC236}">
                      <a16:creationId xmlns:a16="http://schemas.microsoft.com/office/drawing/2014/main" id="{A9A47D58-8870-8C1A-ECA2-4AE7E51278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sp>
            <p:nvSpPr>
              <p:cNvPr id="38480" name="Rectangle 27">
                <a:extLst>
                  <a:ext uri="{FF2B5EF4-FFF2-40B4-BE49-F238E27FC236}">
                    <a16:creationId xmlns:a16="http://schemas.microsoft.com/office/drawing/2014/main" id="{6D5A28C9-7BDE-A01C-28CC-344C5D25E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3503160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</p:grpSp>
        <p:grpSp>
          <p:nvGrpSpPr>
            <p:cNvPr id="38266" name="Group 38265">
              <a:extLst>
                <a:ext uri="{FF2B5EF4-FFF2-40B4-BE49-F238E27FC236}">
                  <a16:creationId xmlns:a16="http://schemas.microsoft.com/office/drawing/2014/main" id="{4A64ED2A-38C9-D4C1-FEDA-904386829E9E}"/>
                </a:ext>
              </a:extLst>
            </p:cNvPr>
            <p:cNvGrpSpPr/>
            <p:nvPr/>
          </p:nvGrpSpPr>
          <p:grpSpPr>
            <a:xfrm flipV="1">
              <a:off x="440589" y="4157552"/>
              <a:ext cx="1378507" cy="853069"/>
              <a:chOff x="2289980" y="2500325"/>
              <a:chExt cx="3427377" cy="2120984"/>
            </a:xfrm>
          </p:grpSpPr>
          <p:sp>
            <p:nvSpPr>
              <p:cNvPr id="38427" name="Line 84">
                <a:extLst>
                  <a:ext uri="{FF2B5EF4-FFF2-40B4-BE49-F238E27FC236}">
                    <a16:creationId xmlns:a16="http://schemas.microsoft.com/office/drawing/2014/main" id="{03993A05-859C-B0EA-CAF2-163805DADB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5535" y="3130451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grpSp>
            <p:nvGrpSpPr>
              <p:cNvPr id="38428" name="Group 126">
                <a:extLst>
                  <a:ext uri="{FF2B5EF4-FFF2-40B4-BE49-F238E27FC236}">
                    <a16:creationId xmlns:a16="http://schemas.microsoft.com/office/drawing/2014/main" id="{EE0AAA88-1F01-1330-4478-BFCFE05932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8723" y="2632967"/>
                <a:ext cx="1000930" cy="722366"/>
                <a:chOff x="1236" y="3274"/>
                <a:chExt cx="521" cy="376"/>
              </a:xfrm>
            </p:grpSpPr>
            <p:sp>
              <p:nvSpPr>
                <p:cNvPr id="38462" name="Rectangle 127">
                  <a:extLst>
                    <a:ext uri="{FF2B5EF4-FFF2-40B4-BE49-F238E27FC236}">
                      <a16:creationId xmlns:a16="http://schemas.microsoft.com/office/drawing/2014/main" id="{25C213CF-693F-10D7-DFBE-B5B3856928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63" name="Rectangle 128">
                  <a:extLst>
                    <a:ext uri="{FF2B5EF4-FFF2-40B4-BE49-F238E27FC236}">
                      <a16:creationId xmlns:a16="http://schemas.microsoft.com/office/drawing/2014/main" id="{F8C7591E-EAFB-6FDD-D05B-C682C5A2C3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64" name="Rectangle 129">
                  <a:extLst>
                    <a:ext uri="{FF2B5EF4-FFF2-40B4-BE49-F238E27FC236}">
                      <a16:creationId xmlns:a16="http://schemas.microsoft.com/office/drawing/2014/main" id="{5D0FB91A-2410-C93A-F3AE-7FDDB48C06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65" name="Rectangle 130">
                  <a:extLst>
                    <a:ext uri="{FF2B5EF4-FFF2-40B4-BE49-F238E27FC236}">
                      <a16:creationId xmlns:a16="http://schemas.microsoft.com/office/drawing/2014/main" id="{49B88487-A7B2-4944-2461-617BA0E6E1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sp>
            <p:nvSpPr>
              <p:cNvPr id="38429" name="Line 90">
                <a:extLst>
                  <a:ext uri="{FF2B5EF4-FFF2-40B4-BE49-F238E27FC236}">
                    <a16:creationId xmlns:a16="http://schemas.microsoft.com/office/drawing/2014/main" id="{EEDAB91A-6090-658B-08C0-653C9AA498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3387" y="4271155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430" name="Rectangle 26">
                <a:extLst>
                  <a:ext uri="{FF2B5EF4-FFF2-40B4-BE49-F238E27FC236}">
                    <a16:creationId xmlns:a16="http://schemas.microsoft.com/office/drawing/2014/main" id="{05175E5C-9D44-1C4E-11F5-F75482725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2947940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  <p:sp>
            <p:nvSpPr>
              <p:cNvPr id="38431" name="Rectangle 28">
                <a:extLst>
                  <a:ext uri="{FF2B5EF4-FFF2-40B4-BE49-F238E27FC236}">
                    <a16:creationId xmlns:a16="http://schemas.microsoft.com/office/drawing/2014/main" id="{E4EFE90D-6A63-14A3-B7AD-E64B1E840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4058381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  <p:sp>
            <p:nvSpPr>
              <p:cNvPr id="38432" name="Line 90">
                <a:extLst>
                  <a:ext uri="{FF2B5EF4-FFF2-40B4-BE49-F238E27FC236}">
                    <a16:creationId xmlns:a16="http://schemas.microsoft.com/office/drawing/2014/main" id="{B05CAC42-B43B-B134-9521-08439318DB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5535" y="3783651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433" name="Line 105">
                <a:extLst>
                  <a:ext uri="{FF2B5EF4-FFF2-40B4-BE49-F238E27FC236}">
                    <a16:creationId xmlns:a16="http://schemas.microsoft.com/office/drawing/2014/main" id="{CFC1D5E3-409F-017D-52E7-4328598ABE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73716" y="2947940"/>
                <a:ext cx="499507" cy="192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434" name="Line 106">
                <a:extLst>
                  <a:ext uri="{FF2B5EF4-FFF2-40B4-BE49-F238E27FC236}">
                    <a16:creationId xmlns:a16="http://schemas.microsoft.com/office/drawing/2014/main" id="{C878DD5E-AD99-DE1E-0CA7-E88FFD5B87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71696" y="3458972"/>
                <a:ext cx="499507" cy="192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435" name="Line 107">
                <a:extLst>
                  <a:ext uri="{FF2B5EF4-FFF2-40B4-BE49-F238E27FC236}">
                    <a16:creationId xmlns:a16="http://schemas.microsoft.com/office/drawing/2014/main" id="{291918CC-64F5-B6C2-07C6-03682D9568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73716" y="4117936"/>
                <a:ext cx="499507" cy="1922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grpSp>
            <p:nvGrpSpPr>
              <p:cNvPr id="38436" name="Group 126">
                <a:extLst>
                  <a:ext uri="{FF2B5EF4-FFF2-40B4-BE49-F238E27FC236}">
                    <a16:creationId xmlns:a16="http://schemas.microsoft.com/office/drawing/2014/main" id="{A73A153C-CF60-BA1B-179D-DAD0E30382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5138" y="3238057"/>
                <a:ext cx="1000930" cy="722366"/>
                <a:chOff x="1236" y="3274"/>
                <a:chExt cx="521" cy="376"/>
              </a:xfrm>
            </p:grpSpPr>
            <p:sp>
              <p:nvSpPr>
                <p:cNvPr id="38458" name="Rectangle 127">
                  <a:extLst>
                    <a:ext uri="{FF2B5EF4-FFF2-40B4-BE49-F238E27FC236}">
                      <a16:creationId xmlns:a16="http://schemas.microsoft.com/office/drawing/2014/main" id="{34E2FB81-49B9-7BF2-03B0-D0454043F6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59" name="Rectangle 128">
                  <a:extLst>
                    <a:ext uri="{FF2B5EF4-FFF2-40B4-BE49-F238E27FC236}">
                      <a16:creationId xmlns:a16="http://schemas.microsoft.com/office/drawing/2014/main" id="{272E13B6-B998-1316-EF62-61FE235D05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60" name="Rectangle 129">
                  <a:extLst>
                    <a:ext uri="{FF2B5EF4-FFF2-40B4-BE49-F238E27FC236}">
                      <a16:creationId xmlns:a16="http://schemas.microsoft.com/office/drawing/2014/main" id="{EEC29246-0B44-B872-AB3D-5D2B3EBCAB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61" name="Rectangle 130">
                  <a:extLst>
                    <a:ext uri="{FF2B5EF4-FFF2-40B4-BE49-F238E27FC236}">
                      <a16:creationId xmlns:a16="http://schemas.microsoft.com/office/drawing/2014/main" id="{CA3EF2D7-E1F5-B485-6C8F-1E5528DA41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grpSp>
            <p:nvGrpSpPr>
              <p:cNvPr id="38437" name="Group 126">
                <a:extLst>
                  <a:ext uri="{FF2B5EF4-FFF2-40B4-BE49-F238E27FC236}">
                    <a16:creationId xmlns:a16="http://schemas.microsoft.com/office/drawing/2014/main" id="{704A4FEE-1331-4F06-0251-2551DC4EAF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5138" y="3898943"/>
                <a:ext cx="1000930" cy="722366"/>
                <a:chOff x="1236" y="3274"/>
                <a:chExt cx="521" cy="376"/>
              </a:xfrm>
            </p:grpSpPr>
            <p:sp>
              <p:nvSpPr>
                <p:cNvPr id="38454" name="Rectangle 127">
                  <a:extLst>
                    <a:ext uri="{FF2B5EF4-FFF2-40B4-BE49-F238E27FC236}">
                      <a16:creationId xmlns:a16="http://schemas.microsoft.com/office/drawing/2014/main" id="{5D817F0D-9355-0C1B-8BE0-B84E5E902F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55" name="Rectangle 128">
                  <a:extLst>
                    <a:ext uri="{FF2B5EF4-FFF2-40B4-BE49-F238E27FC236}">
                      <a16:creationId xmlns:a16="http://schemas.microsoft.com/office/drawing/2014/main" id="{E5233424-1903-F26E-5C9F-ED37A32FEF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56" name="Rectangle 129">
                  <a:extLst>
                    <a:ext uri="{FF2B5EF4-FFF2-40B4-BE49-F238E27FC236}">
                      <a16:creationId xmlns:a16="http://schemas.microsoft.com/office/drawing/2014/main" id="{C419CBCC-2F24-E17D-7DF7-DB2DFE1B03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57" name="Rectangle 130">
                  <a:extLst>
                    <a:ext uri="{FF2B5EF4-FFF2-40B4-BE49-F238E27FC236}">
                      <a16:creationId xmlns:a16="http://schemas.microsoft.com/office/drawing/2014/main" id="{E98A0A85-9CCE-8FC4-5C9D-9DB7121284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48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grpSp>
            <p:nvGrpSpPr>
              <p:cNvPr id="38438" name="Group 126">
                <a:extLst>
                  <a:ext uri="{FF2B5EF4-FFF2-40B4-BE49-F238E27FC236}">
                    <a16:creationId xmlns:a16="http://schemas.microsoft.com/office/drawing/2014/main" id="{317B2C8F-3768-9255-9E76-71D6443683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2500325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450" name="Rectangle 127">
                  <a:extLst>
                    <a:ext uri="{FF2B5EF4-FFF2-40B4-BE49-F238E27FC236}">
                      <a16:creationId xmlns:a16="http://schemas.microsoft.com/office/drawing/2014/main" id="{CF781770-83CF-F47B-B932-E067705476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51" name="Rectangle 128">
                  <a:extLst>
                    <a:ext uri="{FF2B5EF4-FFF2-40B4-BE49-F238E27FC236}">
                      <a16:creationId xmlns:a16="http://schemas.microsoft.com/office/drawing/2014/main" id="{EEAB7B0D-048D-6541-8CC6-FFD555797C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52" name="Rectangle 129">
                  <a:extLst>
                    <a:ext uri="{FF2B5EF4-FFF2-40B4-BE49-F238E27FC236}">
                      <a16:creationId xmlns:a16="http://schemas.microsoft.com/office/drawing/2014/main" id="{C36DE40D-4012-F8D5-145E-C17532BC6A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53" name="Rectangle 130">
                  <a:extLst>
                    <a:ext uri="{FF2B5EF4-FFF2-40B4-BE49-F238E27FC236}">
                      <a16:creationId xmlns:a16="http://schemas.microsoft.com/office/drawing/2014/main" id="{31ECB7BE-997D-C581-C535-699FD425AB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grpSp>
            <p:nvGrpSpPr>
              <p:cNvPr id="38439" name="Group 126">
                <a:extLst>
                  <a:ext uri="{FF2B5EF4-FFF2-40B4-BE49-F238E27FC236}">
                    <a16:creationId xmlns:a16="http://schemas.microsoft.com/office/drawing/2014/main" id="{C6A7C00E-EEB3-E52F-2B31-C7D05A76FF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3038254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446" name="Rectangle 127">
                  <a:extLst>
                    <a:ext uri="{FF2B5EF4-FFF2-40B4-BE49-F238E27FC236}">
                      <a16:creationId xmlns:a16="http://schemas.microsoft.com/office/drawing/2014/main" id="{17635514-F2AC-ECF3-3780-A78BE118F0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47" name="Rectangle 128">
                  <a:extLst>
                    <a:ext uri="{FF2B5EF4-FFF2-40B4-BE49-F238E27FC236}">
                      <a16:creationId xmlns:a16="http://schemas.microsoft.com/office/drawing/2014/main" id="{199DD1FE-481F-A0B0-7DE7-C2C7F0C537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48" name="Rectangle 129">
                  <a:extLst>
                    <a:ext uri="{FF2B5EF4-FFF2-40B4-BE49-F238E27FC236}">
                      <a16:creationId xmlns:a16="http://schemas.microsoft.com/office/drawing/2014/main" id="{2B8E19B1-0FE8-0BDC-000E-D39B534FBE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49" name="Rectangle 130">
                  <a:extLst>
                    <a:ext uri="{FF2B5EF4-FFF2-40B4-BE49-F238E27FC236}">
                      <a16:creationId xmlns:a16="http://schemas.microsoft.com/office/drawing/2014/main" id="{0FC26288-C3BC-2B60-D74F-ACFB325D15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grpSp>
            <p:nvGrpSpPr>
              <p:cNvPr id="38440" name="Group 126">
                <a:extLst>
                  <a:ext uri="{FF2B5EF4-FFF2-40B4-BE49-F238E27FC236}">
                    <a16:creationId xmlns:a16="http://schemas.microsoft.com/office/drawing/2014/main" id="{47581667-F515-A813-62F8-88A870770A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3576185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442" name="Rectangle 127">
                  <a:extLst>
                    <a:ext uri="{FF2B5EF4-FFF2-40B4-BE49-F238E27FC236}">
                      <a16:creationId xmlns:a16="http://schemas.microsoft.com/office/drawing/2014/main" id="{B36A83F6-A3AC-1C72-D2F3-22BE23D9D6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43" name="Rectangle 128">
                  <a:extLst>
                    <a:ext uri="{FF2B5EF4-FFF2-40B4-BE49-F238E27FC236}">
                      <a16:creationId xmlns:a16="http://schemas.microsoft.com/office/drawing/2014/main" id="{AFE13CE1-D1DB-760C-5432-575105087E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44" name="Rectangle 129">
                  <a:extLst>
                    <a:ext uri="{FF2B5EF4-FFF2-40B4-BE49-F238E27FC236}">
                      <a16:creationId xmlns:a16="http://schemas.microsoft.com/office/drawing/2014/main" id="{F855675E-920A-372A-1242-C9E34D1116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45" name="Rectangle 130">
                  <a:extLst>
                    <a:ext uri="{FF2B5EF4-FFF2-40B4-BE49-F238E27FC236}">
                      <a16:creationId xmlns:a16="http://schemas.microsoft.com/office/drawing/2014/main" id="{9FA7D183-760D-64A9-1680-CBB75DCA84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sp>
            <p:nvSpPr>
              <p:cNvPr id="38441" name="Rectangle 27">
                <a:extLst>
                  <a:ext uri="{FF2B5EF4-FFF2-40B4-BE49-F238E27FC236}">
                    <a16:creationId xmlns:a16="http://schemas.microsoft.com/office/drawing/2014/main" id="{8299AEE2-329F-03E7-5E7E-F9D982E52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3503160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</p:grpSp>
        <p:grpSp>
          <p:nvGrpSpPr>
            <p:cNvPr id="38267" name="Group 38266">
              <a:extLst>
                <a:ext uri="{FF2B5EF4-FFF2-40B4-BE49-F238E27FC236}">
                  <a16:creationId xmlns:a16="http://schemas.microsoft.com/office/drawing/2014/main" id="{994679AD-16F1-DDE6-C4FC-94008C708A75}"/>
                </a:ext>
              </a:extLst>
            </p:cNvPr>
            <p:cNvGrpSpPr/>
            <p:nvPr/>
          </p:nvGrpSpPr>
          <p:grpSpPr>
            <a:xfrm flipV="1">
              <a:off x="440589" y="5016973"/>
              <a:ext cx="1378507" cy="853069"/>
              <a:chOff x="2289980" y="2500325"/>
              <a:chExt cx="3427377" cy="2120984"/>
            </a:xfrm>
          </p:grpSpPr>
          <p:sp>
            <p:nvSpPr>
              <p:cNvPr id="38388" name="Line 84">
                <a:extLst>
                  <a:ext uri="{FF2B5EF4-FFF2-40B4-BE49-F238E27FC236}">
                    <a16:creationId xmlns:a16="http://schemas.microsoft.com/office/drawing/2014/main" id="{44A41EA1-8B8B-930F-FE6F-D5630DE6EC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5535" y="3130451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grpSp>
            <p:nvGrpSpPr>
              <p:cNvPr id="38389" name="Group 126">
                <a:extLst>
                  <a:ext uri="{FF2B5EF4-FFF2-40B4-BE49-F238E27FC236}">
                    <a16:creationId xmlns:a16="http://schemas.microsoft.com/office/drawing/2014/main" id="{5F34EDD3-2E31-A39B-8849-E5FA24FB0C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8723" y="2632967"/>
                <a:ext cx="1000930" cy="722366"/>
                <a:chOff x="1236" y="3274"/>
                <a:chExt cx="521" cy="376"/>
              </a:xfrm>
            </p:grpSpPr>
            <p:sp>
              <p:nvSpPr>
                <p:cNvPr id="38423" name="Rectangle 127">
                  <a:extLst>
                    <a:ext uri="{FF2B5EF4-FFF2-40B4-BE49-F238E27FC236}">
                      <a16:creationId xmlns:a16="http://schemas.microsoft.com/office/drawing/2014/main" id="{A57C457D-FAD6-F132-820D-8FE9E1992C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24" name="Rectangle 128">
                  <a:extLst>
                    <a:ext uri="{FF2B5EF4-FFF2-40B4-BE49-F238E27FC236}">
                      <a16:creationId xmlns:a16="http://schemas.microsoft.com/office/drawing/2014/main" id="{698E061A-B384-1B8E-9458-AEED7F78D6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25" name="Rectangle 129">
                  <a:extLst>
                    <a:ext uri="{FF2B5EF4-FFF2-40B4-BE49-F238E27FC236}">
                      <a16:creationId xmlns:a16="http://schemas.microsoft.com/office/drawing/2014/main" id="{08D3153F-76A8-BF0A-5FE7-41C480A888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26" name="Rectangle 130">
                  <a:extLst>
                    <a:ext uri="{FF2B5EF4-FFF2-40B4-BE49-F238E27FC236}">
                      <a16:creationId xmlns:a16="http://schemas.microsoft.com/office/drawing/2014/main" id="{9E1BB8CF-8D17-BD14-FE36-52D08F3910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sp>
            <p:nvSpPr>
              <p:cNvPr id="38390" name="Line 90">
                <a:extLst>
                  <a:ext uri="{FF2B5EF4-FFF2-40B4-BE49-F238E27FC236}">
                    <a16:creationId xmlns:a16="http://schemas.microsoft.com/office/drawing/2014/main" id="{C45ABF77-A7CB-4B39-882A-C911C42970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3387" y="4271155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391" name="Rectangle 26">
                <a:extLst>
                  <a:ext uri="{FF2B5EF4-FFF2-40B4-BE49-F238E27FC236}">
                    <a16:creationId xmlns:a16="http://schemas.microsoft.com/office/drawing/2014/main" id="{BA539A9E-9B46-A7E2-96B3-CA68EBBA8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2947940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  <p:sp>
            <p:nvSpPr>
              <p:cNvPr id="38392" name="Rectangle 28">
                <a:extLst>
                  <a:ext uri="{FF2B5EF4-FFF2-40B4-BE49-F238E27FC236}">
                    <a16:creationId xmlns:a16="http://schemas.microsoft.com/office/drawing/2014/main" id="{1C7674C6-C120-0E81-956A-25580DC3B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4058381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  <p:sp>
            <p:nvSpPr>
              <p:cNvPr id="38393" name="Line 90">
                <a:extLst>
                  <a:ext uri="{FF2B5EF4-FFF2-40B4-BE49-F238E27FC236}">
                    <a16:creationId xmlns:a16="http://schemas.microsoft.com/office/drawing/2014/main" id="{224A9838-4242-F77B-FA1F-6805DF3F70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5535" y="3783651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394" name="Line 105">
                <a:extLst>
                  <a:ext uri="{FF2B5EF4-FFF2-40B4-BE49-F238E27FC236}">
                    <a16:creationId xmlns:a16="http://schemas.microsoft.com/office/drawing/2014/main" id="{E5A33E9B-3ECB-7F7D-29BC-F23FDC2308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73716" y="2947940"/>
                <a:ext cx="499507" cy="192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395" name="Line 106">
                <a:extLst>
                  <a:ext uri="{FF2B5EF4-FFF2-40B4-BE49-F238E27FC236}">
                    <a16:creationId xmlns:a16="http://schemas.microsoft.com/office/drawing/2014/main" id="{9844EEB9-E662-E010-A823-23C1A42AF9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71696" y="3458972"/>
                <a:ext cx="499507" cy="192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396" name="Line 107">
                <a:extLst>
                  <a:ext uri="{FF2B5EF4-FFF2-40B4-BE49-F238E27FC236}">
                    <a16:creationId xmlns:a16="http://schemas.microsoft.com/office/drawing/2014/main" id="{159438B8-27B9-8FCD-339A-416492629B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73716" y="4117936"/>
                <a:ext cx="499507" cy="1922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grpSp>
            <p:nvGrpSpPr>
              <p:cNvPr id="38397" name="Group 126">
                <a:extLst>
                  <a:ext uri="{FF2B5EF4-FFF2-40B4-BE49-F238E27FC236}">
                    <a16:creationId xmlns:a16="http://schemas.microsoft.com/office/drawing/2014/main" id="{174B3E0E-088F-2A60-5362-7EBD585503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5138" y="3238057"/>
                <a:ext cx="1000930" cy="722366"/>
                <a:chOff x="1236" y="3274"/>
                <a:chExt cx="521" cy="376"/>
              </a:xfrm>
            </p:grpSpPr>
            <p:sp>
              <p:nvSpPr>
                <p:cNvPr id="38419" name="Rectangle 127">
                  <a:extLst>
                    <a:ext uri="{FF2B5EF4-FFF2-40B4-BE49-F238E27FC236}">
                      <a16:creationId xmlns:a16="http://schemas.microsoft.com/office/drawing/2014/main" id="{46A501A0-14A0-4057-5F8D-121166E7BD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20" name="Rectangle 128">
                  <a:extLst>
                    <a:ext uri="{FF2B5EF4-FFF2-40B4-BE49-F238E27FC236}">
                      <a16:creationId xmlns:a16="http://schemas.microsoft.com/office/drawing/2014/main" id="{7820DA85-B6F7-0BB6-70B8-D74641505D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21" name="Rectangle 129">
                  <a:extLst>
                    <a:ext uri="{FF2B5EF4-FFF2-40B4-BE49-F238E27FC236}">
                      <a16:creationId xmlns:a16="http://schemas.microsoft.com/office/drawing/2014/main" id="{60AB0D35-C4CA-023E-C969-D667384EEB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22" name="Rectangle 130">
                  <a:extLst>
                    <a:ext uri="{FF2B5EF4-FFF2-40B4-BE49-F238E27FC236}">
                      <a16:creationId xmlns:a16="http://schemas.microsoft.com/office/drawing/2014/main" id="{DBC3BF3B-9687-0EF5-E6B8-EC26A1CC2D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grpSp>
            <p:nvGrpSpPr>
              <p:cNvPr id="38398" name="Group 126">
                <a:extLst>
                  <a:ext uri="{FF2B5EF4-FFF2-40B4-BE49-F238E27FC236}">
                    <a16:creationId xmlns:a16="http://schemas.microsoft.com/office/drawing/2014/main" id="{20D44411-0099-02D2-EAA5-1B3E498767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5138" y="3898943"/>
                <a:ext cx="1000930" cy="722366"/>
                <a:chOff x="1236" y="3274"/>
                <a:chExt cx="521" cy="376"/>
              </a:xfrm>
            </p:grpSpPr>
            <p:sp>
              <p:nvSpPr>
                <p:cNvPr id="38415" name="Rectangle 127">
                  <a:extLst>
                    <a:ext uri="{FF2B5EF4-FFF2-40B4-BE49-F238E27FC236}">
                      <a16:creationId xmlns:a16="http://schemas.microsoft.com/office/drawing/2014/main" id="{39F4C372-5B1C-A6BC-0E0C-9BBB8DB833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16" name="Rectangle 128">
                  <a:extLst>
                    <a:ext uri="{FF2B5EF4-FFF2-40B4-BE49-F238E27FC236}">
                      <a16:creationId xmlns:a16="http://schemas.microsoft.com/office/drawing/2014/main" id="{79ACA389-B58D-9C92-7435-B711E64B20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17" name="Rectangle 129">
                  <a:extLst>
                    <a:ext uri="{FF2B5EF4-FFF2-40B4-BE49-F238E27FC236}">
                      <a16:creationId xmlns:a16="http://schemas.microsoft.com/office/drawing/2014/main" id="{2DA2EC55-25A6-6696-5FFB-CB1A9D040B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18" name="Rectangle 130">
                  <a:extLst>
                    <a:ext uri="{FF2B5EF4-FFF2-40B4-BE49-F238E27FC236}">
                      <a16:creationId xmlns:a16="http://schemas.microsoft.com/office/drawing/2014/main" id="{C55BB79F-6832-C4C2-210B-44B72B8F6A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48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grpSp>
            <p:nvGrpSpPr>
              <p:cNvPr id="38399" name="Group 126">
                <a:extLst>
                  <a:ext uri="{FF2B5EF4-FFF2-40B4-BE49-F238E27FC236}">
                    <a16:creationId xmlns:a16="http://schemas.microsoft.com/office/drawing/2014/main" id="{300A60D1-D317-24FC-B79C-3D6ACF6531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2500325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411" name="Rectangle 127">
                  <a:extLst>
                    <a:ext uri="{FF2B5EF4-FFF2-40B4-BE49-F238E27FC236}">
                      <a16:creationId xmlns:a16="http://schemas.microsoft.com/office/drawing/2014/main" id="{2E458FC9-16D3-218F-FD06-3E2A33F2D8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12" name="Rectangle 128">
                  <a:extLst>
                    <a:ext uri="{FF2B5EF4-FFF2-40B4-BE49-F238E27FC236}">
                      <a16:creationId xmlns:a16="http://schemas.microsoft.com/office/drawing/2014/main" id="{3DA6062C-ED54-2C76-CEB8-0A91EE3366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13" name="Rectangle 129">
                  <a:extLst>
                    <a:ext uri="{FF2B5EF4-FFF2-40B4-BE49-F238E27FC236}">
                      <a16:creationId xmlns:a16="http://schemas.microsoft.com/office/drawing/2014/main" id="{1D76DFF6-78A8-0729-771F-F8EF027C56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14" name="Rectangle 130">
                  <a:extLst>
                    <a:ext uri="{FF2B5EF4-FFF2-40B4-BE49-F238E27FC236}">
                      <a16:creationId xmlns:a16="http://schemas.microsoft.com/office/drawing/2014/main" id="{4E127B54-1A21-7607-FC9B-6B5D739083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grpSp>
            <p:nvGrpSpPr>
              <p:cNvPr id="38400" name="Group 126">
                <a:extLst>
                  <a:ext uri="{FF2B5EF4-FFF2-40B4-BE49-F238E27FC236}">
                    <a16:creationId xmlns:a16="http://schemas.microsoft.com/office/drawing/2014/main" id="{5FD035E9-E3A4-BD9D-CF8E-9323A01CC9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3038254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407" name="Rectangle 127">
                  <a:extLst>
                    <a:ext uri="{FF2B5EF4-FFF2-40B4-BE49-F238E27FC236}">
                      <a16:creationId xmlns:a16="http://schemas.microsoft.com/office/drawing/2014/main" id="{471B29F4-ED85-A1B7-53A4-24C422C39D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08" name="Rectangle 128">
                  <a:extLst>
                    <a:ext uri="{FF2B5EF4-FFF2-40B4-BE49-F238E27FC236}">
                      <a16:creationId xmlns:a16="http://schemas.microsoft.com/office/drawing/2014/main" id="{63E8CABA-E51B-E21A-7BB1-0791BBF31B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09" name="Rectangle 129">
                  <a:extLst>
                    <a:ext uri="{FF2B5EF4-FFF2-40B4-BE49-F238E27FC236}">
                      <a16:creationId xmlns:a16="http://schemas.microsoft.com/office/drawing/2014/main" id="{FC327857-8FA3-8945-C609-F06815749B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10" name="Rectangle 130">
                  <a:extLst>
                    <a:ext uri="{FF2B5EF4-FFF2-40B4-BE49-F238E27FC236}">
                      <a16:creationId xmlns:a16="http://schemas.microsoft.com/office/drawing/2014/main" id="{EAC3179E-915C-582F-F61B-D3418F8406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grpSp>
            <p:nvGrpSpPr>
              <p:cNvPr id="38401" name="Group 126">
                <a:extLst>
                  <a:ext uri="{FF2B5EF4-FFF2-40B4-BE49-F238E27FC236}">
                    <a16:creationId xmlns:a16="http://schemas.microsoft.com/office/drawing/2014/main" id="{E5A35CC5-6FAF-594A-A985-266BD51419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3576185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403" name="Rectangle 127">
                  <a:extLst>
                    <a:ext uri="{FF2B5EF4-FFF2-40B4-BE49-F238E27FC236}">
                      <a16:creationId xmlns:a16="http://schemas.microsoft.com/office/drawing/2014/main" id="{3C95D11A-75F1-875E-87F9-8886C2D6D7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04" name="Rectangle 128">
                  <a:extLst>
                    <a:ext uri="{FF2B5EF4-FFF2-40B4-BE49-F238E27FC236}">
                      <a16:creationId xmlns:a16="http://schemas.microsoft.com/office/drawing/2014/main" id="{691C414B-6095-5BE4-E288-2A1F77000D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05" name="Rectangle 129">
                  <a:extLst>
                    <a:ext uri="{FF2B5EF4-FFF2-40B4-BE49-F238E27FC236}">
                      <a16:creationId xmlns:a16="http://schemas.microsoft.com/office/drawing/2014/main" id="{80FFE1AB-34B8-B5BB-22B3-A12A29E65A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406" name="Rectangle 130">
                  <a:extLst>
                    <a:ext uri="{FF2B5EF4-FFF2-40B4-BE49-F238E27FC236}">
                      <a16:creationId xmlns:a16="http://schemas.microsoft.com/office/drawing/2014/main" id="{EC3D892D-B93C-D169-EB58-12654EEC60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sp>
            <p:nvSpPr>
              <p:cNvPr id="38402" name="Rectangle 27">
                <a:extLst>
                  <a:ext uri="{FF2B5EF4-FFF2-40B4-BE49-F238E27FC236}">
                    <a16:creationId xmlns:a16="http://schemas.microsoft.com/office/drawing/2014/main" id="{1BB1E9EF-92CF-0C85-945B-BF9D5E3B4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3503160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</p:grpSp>
        <p:grpSp>
          <p:nvGrpSpPr>
            <p:cNvPr id="38268" name="Group 38267">
              <a:extLst>
                <a:ext uri="{FF2B5EF4-FFF2-40B4-BE49-F238E27FC236}">
                  <a16:creationId xmlns:a16="http://schemas.microsoft.com/office/drawing/2014/main" id="{904506C0-7C83-5CD8-3A56-A0A00C9169D3}"/>
                </a:ext>
              </a:extLst>
            </p:cNvPr>
            <p:cNvGrpSpPr/>
            <p:nvPr/>
          </p:nvGrpSpPr>
          <p:grpSpPr>
            <a:xfrm flipV="1">
              <a:off x="440589" y="5876394"/>
              <a:ext cx="1378507" cy="853069"/>
              <a:chOff x="2289980" y="2500325"/>
              <a:chExt cx="3427377" cy="2120984"/>
            </a:xfrm>
          </p:grpSpPr>
          <p:sp>
            <p:nvSpPr>
              <p:cNvPr id="38349" name="Line 84">
                <a:extLst>
                  <a:ext uri="{FF2B5EF4-FFF2-40B4-BE49-F238E27FC236}">
                    <a16:creationId xmlns:a16="http://schemas.microsoft.com/office/drawing/2014/main" id="{F4EEC613-BA71-FEBC-92E2-60172348C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5535" y="3130451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grpSp>
            <p:nvGrpSpPr>
              <p:cNvPr id="38350" name="Group 126">
                <a:extLst>
                  <a:ext uri="{FF2B5EF4-FFF2-40B4-BE49-F238E27FC236}">
                    <a16:creationId xmlns:a16="http://schemas.microsoft.com/office/drawing/2014/main" id="{BA56D686-8AE0-3B51-3F18-90548CBE8C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8723" y="2632967"/>
                <a:ext cx="1000930" cy="722366"/>
                <a:chOff x="1236" y="3274"/>
                <a:chExt cx="521" cy="376"/>
              </a:xfrm>
            </p:grpSpPr>
            <p:sp>
              <p:nvSpPr>
                <p:cNvPr id="38384" name="Rectangle 127">
                  <a:extLst>
                    <a:ext uri="{FF2B5EF4-FFF2-40B4-BE49-F238E27FC236}">
                      <a16:creationId xmlns:a16="http://schemas.microsoft.com/office/drawing/2014/main" id="{9A10BEFF-6882-085B-9C70-EE29B64202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85" name="Rectangle 128">
                  <a:extLst>
                    <a:ext uri="{FF2B5EF4-FFF2-40B4-BE49-F238E27FC236}">
                      <a16:creationId xmlns:a16="http://schemas.microsoft.com/office/drawing/2014/main" id="{1C9201B0-93E5-BBBC-5F00-7E87A98CF5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86" name="Rectangle 129">
                  <a:extLst>
                    <a:ext uri="{FF2B5EF4-FFF2-40B4-BE49-F238E27FC236}">
                      <a16:creationId xmlns:a16="http://schemas.microsoft.com/office/drawing/2014/main" id="{26AE2F27-41F4-D852-EDCE-6FD07D042E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87" name="Rectangle 130">
                  <a:extLst>
                    <a:ext uri="{FF2B5EF4-FFF2-40B4-BE49-F238E27FC236}">
                      <a16:creationId xmlns:a16="http://schemas.microsoft.com/office/drawing/2014/main" id="{F3AD1A3B-8FB9-95F7-98A7-65D4A8E69B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sp>
            <p:nvSpPr>
              <p:cNvPr id="38351" name="Line 90">
                <a:extLst>
                  <a:ext uri="{FF2B5EF4-FFF2-40B4-BE49-F238E27FC236}">
                    <a16:creationId xmlns:a16="http://schemas.microsoft.com/office/drawing/2014/main" id="{853A8B9C-B7CF-3B64-84DE-7CE6568ECD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3387" y="4271155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352" name="Rectangle 26">
                <a:extLst>
                  <a:ext uri="{FF2B5EF4-FFF2-40B4-BE49-F238E27FC236}">
                    <a16:creationId xmlns:a16="http://schemas.microsoft.com/office/drawing/2014/main" id="{5729BEAC-43A7-2C32-5386-AC564DFBF7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2947940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  <p:sp>
            <p:nvSpPr>
              <p:cNvPr id="38353" name="Rectangle 28">
                <a:extLst>
                  <a:ext uri="{FF2B5EF4-FFF2-40B4-BE49-F238E27FC236}">
                    <a16:creationId xmlns:a16="http://schemas.microsoft.com/office/drawing/2014/main" id="{5BA3E2F5-1FA7-398E-625A-30190C602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4058381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  <p:sp>
            <p:nvSpPr>
              <p:cNvPr id="38354" name="Line 90">
                <a:extLst>
                  <a:ext uri="{FF2B5EF4-FFF2-40B4-BE49-F238E27FC236}">
                    <a16:creationId xmlns:a16="http://schemas.microsoft.com/office/drawing/2014/main" id="{120B152A-3FED-23AC-E9DE-872280A16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5535" y="3783651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355" name="Line 105">
                <a:extLst>
                  <a:ext uri="{FF2B5EF4-FFF2-40B4-BE49-F238E27FC236}">
                    <a16:creationId xmlns:a16="http://schemas.microsoft.com/office/drawing/2014/main" id="{20920FA8-4A96-8C36-0F97-C29D59626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73716" y="2947940"/>
                <a:ext cx="499507" cy="192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356" name="Line 106">
                <a:extLst>
                  <a:ext uri="{FF2B5EF4-FFF2-40B4-BE49-F238E27FC236}">
                    <a16:creationId xmlns:a16="http://schemas.microsoft.com/office/drawing/2014/main" id="{728830DF-5CAF-0A4E-3F07-ACF65E9814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71696" y="3458972"/>
                <a:ext cx="499507" cy="192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357" name="Line 107">
                <a:extLst>
                  <a:ext uri="{FF2B5EF4-FFF2-40B4-BE49-F238E27FC236}">
                    <a16:creationId xmlns:a16="http://schemas.microsoft.com/office/drawing/2014/main" id="{85DDC5D9-4119-AB5F-39B9-E44F9F2664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73716" y="4117936"/>
                <a:ext cx="499507" cy="1922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grpSp>
            <p:nvGrpSpPr>
              <p:cNvPr id="38358" name="Group 126">
                <a:extLst>
                  <a:ext uri="{FF2B5EF4-FFF2-40B4-BE49-F238E27FC236}">
                    <a16:creationId xmlns:a16="http://schemas.microsoft.com/office/drawing/2014/main" id="{A423185E-DCBE-A8D3-26D6-0287721E06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5138" y="3238057"/>
                <a:ext cx="1000930" cy="722366"/>
                <a:chOff x="1236" y="3274"/>
                <a:chExt cx="521" cy="376"/>
              </a:xfrm>
            </p:grpSpPr>
            <p:sp>
              <p:nvSpPr>
                <p:cNvPr id="38380" name="Rectangle 127">
                  <a:extLst>
                    <a:ext uri="{FF2B5EF4-FFF2-40B4-BE49-F238E27FC236}">
                      <a16:creationId xmlns:a16="http://schemas.microsoft.com/office/drawing/2014/main" id="{31C97C99-2A81-1C5E-4E6D-98C16850A3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81" name="Rectangle 128">
                  <a:extLst>
                    <a:ext uri="{FF2B5EF4-FFF2-40B4-BE49-F238E27FC236}">
                      <a16:creationId xmlns:a16="http://schemas.microsoft.com/office/drawing/2014/main" id="{2405758F-F1CD-A4B7-21CD-6F8C25634A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82" name="Rectangle 129">
                  <a:extLst>
                    <a:ext uri="{FF2B5EF4-FFF2-40B4-BE49-F238E27FC236}">
                      <a16:creationId xmlns:a16="http://schemas.microsoft.com/office/drawing/2014/main" id="{EB0942F2-6BAA-B293-3ECA-E1FBB07DAA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83" name="Rectangle 130">
                  <a:extLst>
                    <a:ext uri="{FF2B5EF4-FFF2-40B4-BE49-F238E27FC236}">
                      <a16:creationId xmlns:a16="http://schemas.microsoft.com/office/drawing/2014/main" id="{E4D26A90-1CF1-79B6-A9F2-135B3AB3C0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grpSp>
            <p:nvGrpSpPr>
              <p:cNvPr id="38359" name="Group 126">
                <a:extLst>
                  <a:ext uri="{FF2B5EF4-FFF2-40B4-BE49-F238E27FC236}">
                    <a16:creationId xmlns:a16="http://schemas.microsoft.com/office/drawing/2014/main" id="{A65B9FC4-4B4B-6FD6-BF4D-B3B000966F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5138" y="3898943"/>
                <a:ext cx="1000930" cy="722366"/>
                <a:chOff x="1236" y="3274"/>
                <a:chExt cx="521" cy="376"/>
              </a:xfrm>
            </p:grpSpPr>
            <p:sp>
              <p:nvSpPr>
                <p:cNvPr id="38376" name="Rectangle 127">
                  <a:extLst>
                    <a:ext uri="{FF2B5EF4-FFF2-40B4-BE49-F238E27FC236}">
                      <a16:creationId xmlns:a16="http://schemas.microsoft.com/office/drawing/2014/main" id="{C109D26A-2F63-304E-18B7-B161EC06DD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77" name="Rectangle 128">
                  <a:extLst>
                    <a:ext uri="{FF2B5EF4-FFF2-40B4-BE49-F238E27FC236}">
                      <a16:creationId xmlns:a16="http://schemas.microsoft.com/office/drawing/2014/main" id="{8B3F74EA-77B7-5A81-D26F-58C8CCADE2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78" name="Rectangle 129">
                  <a:extLst>
                    <a:ext uri="{FF2B5EF4-FFF2-40B4-BE49-F238E27FC236}">
                      <a16:creationId xmlns:a16="http://schemas.microsoft.com/office/drawing/2014/main" id="{BC24D35A-D695-A3C7-34AC-2EECF2CACB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79" name="Rectangle 130">
                  <a:extLst>
                    <a:ext uri="{FF2B5EF4-FFF2-40B4-BE49-F238E27FC236}">
                      <a16:creationId xmlns:a16="http://schemas.microsoft.com/office/drawing/2014/main" id="{612A68E2-7F65-3D41-123A-A9297B5157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48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grpSp>
            <p:nvGrpSpPr>
              <p:cNvPr id="38360" name="Group 126">
                <a:extLst>
                  <a:ext uri="{FF2B5EF4-FFF2-40B4-BE49-F238E27FC236}">
                    <a16:creationId xmlns:a16="http://schemas.microsoft.com/office/drawing/2014/main" id="{BAD18122-36DB-D68E-FA78-3EBA8E2229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2500325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372" name="Rectangle 127">
                  <a:extLst>
                    <a:ext uri="{FF2B5EF4-FFF2-40B4-BE49-F238E27FC236}">
                      <a16:creationId xmlns:a16="http://schemas.microsoft.com/office/drawing/2014/main" id="{B5B173CD-FCCA-03DF-A8B0-49B7B1BCF5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73" name="Rectangle 128">
                  <a:extLst>
                    <a:ext uri="{FF2B5EF4-FFF2-40B4-BE49-F238E27FC236}">
                      <a16:creationId xmlns:a16="http://schemas.microsoft.com/office/drawing/2014/main" id="{7A29B014-247A-1D96-A7FE-6B20F0A660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74" name="Rectangle 129">
                  <a:extLst>
                    <a:ext uri="{FF2B5EF4-FFF2-40B4-BE49-F238E27FC236}">
                      <a16:creationId xmlns:a16="http://schemas.microsoft.com/office/drawing/2014/main" id="{70F5C2D3-69BF-5770-14CB-F23DB75608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75" name="Rectangle 130">
                  <a:extLst>
                    <a:ext uri="{FF2B5EF4-FFF2-40B4-BE49-F238E27FC236}">
                      <a16:creationId xmlns:a16="http://schemas.microsoft.com/office/drawing/2014/main" id="{00D9ED50-F554-BDAE-81A7-ADC020273C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grpSp>
            <p:nvGrpSpPr>
              <p:cNvPr id="38361" name="Group 126">
                <a:extLst>
                  <a:ext uri="{FF2B5EF4-FFF2-40B4-BE49-F238E27FC236}">
                    <a16:creationId xmlns:a16="http://schemas.microsoft.com/office/drawing/2014/main" id="{36E5BABE-59B1-3E1C-0AE0-D4A6A1FE8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3038254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368" name="Rectangle 127">
                  <a:extLst>
                    <a:ext uri="{FF2B5EF4-FFF2-40B4-BE49-F238E27FC236}">
                      <a16:creationId xmlns:a16="http://schemas.microsoft.com/office/drawing/2014/main" id="{DF875928-AD87-6544-F86A-AF30591DBA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69" name="Rectangle 128">
                  <a:extLst>
                    <a:ext uri="{FF2B5EF4-FFF2-40B4-BE49-F238E27FC236}">
                      <a16:creationId xmlns:a16="http://schemas.microsoft.com/office/drawing/2014/main" id="{81B2E02C-3EAF-87A5-F0BA-BC859AC3E0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70" name="Rectangle 129">
                  <a:extLst>
                    <a:ext uri="{FF2B5EF4-FFF2-40B4-BE49-F238E27FC236}">
                      <a16:creationId xmlns:a16="http://schemas.microsoft.com/office/drawing/2014/main" id="{2BA5094E-965F-27C4-9312-8F94FF2A78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71" name="Rectangle 130">
                  <a:extLst>
                    <a:ext uri="{FF2B5EF4-FFF2-40B4-BE49-F238E27FC236}">
                      <a16:creationId xmlns:a16="http://schemas.microsoft.com/office/drawing/2014/main" id="{EC61A965-0AD0-7686-CE2B-0FE086489C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grpSp>
            <p:nvGrpSpPr>
              <p:cNvPr id="38362" name="Group 126">
                <a:extLst>
                  <a:ext uri="{FF2B5EF4-FFF2-40B4-BE49-F238E27FC236}">
                    <a16:creationId xmlns:a16="http://schemas.microsoft.com/office/drawing/2014/main" id="{AC7E541A-985E-8FED-66B2-13010E2F73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3576185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364" name="Rectangle 127">
                  <a:extLst>
                    <a:ext uri="{FF2B5EF4-FFF2-40B4-BE49-F238E27FC236}">
                      <a16:creationId xmlns:a16="http://schemas.microsoft.com/office/drawing/2014/main" id="{03A8BD12-E7B2-4844-084C-E6D9F1B469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65" name="Rectangle 128">
                  <a:extLst>
                    <a:ext uri="{FF2B5EF4-FFF2-40B4-BE49-F238E27FC236}">
                      <a16:creationId xmlns:a16="http://schemas.microsoft.com/office/drawing/2014/main" id="{373A7024-2F4B-9C5F-1610-C489D74F78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66" name="Rectangle 129">
                  <a:extLst>
                    <a:ext uri="{FF2B5EF4-FFF2-40B4-BE49-F238E27FC236}">
                      <a16:creationId xmlns:a16="http://schemas.microsoft.com/office/drawing/2014/main" id="{FD62B0EF-0F40-2945-9CDC-485841EB3E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67" name="Rectangle 130">
                  <a:extLst>
                    <a:ext uri="{FF2B5EF4-FFF2-40B4-BE49-F238E27FC236}">
                      <a16:creationId xmlns:a16="http://schemas.microsoft.com/office/drawing/2014/main" id="{96C2449A-F2C8-72C2-D773-878F0D094A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sp>
            <p:nvSpPr>
              <p:cNvPr id="38363" name="Rectangle 27">
                <a:extLst>
                  <a:ext uri="{FF2B5EF4-FFF2-40B4-BE49-F238E27FC236}">
                    <a16:creationId xmlns:a16="http://schemas.microsoft.com/office/drawing/2014/main" id="{74BCAAC0-E07F-BD75-9638-81E56EEB5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3503160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</p:grpSp>
        <p:grpSp>
          <p:nvGrpSpPr>
            <p:cNvPr id="38269" name="Group 38268">
              <a:extLst>
                <a:ext uri="{FF2B5EF4-FFF2-40B4-BE49-F238E27FC236}">
                  <a16:creationId xmlns:a16="http://schemas.microsoft.com/office/drawing/2014/main" id="{9DD40013-33C7-4170-4972-665FE873BBB7}"/>
                </a:ext>
              </a:extLst>
            </p:cNvPr>
            <p:cNvGrpSpPr/>
            <p:nvPr/>
          </p:nvGrpSpPr>
          <p:grpSpPr>
            <a:xfrm flipV="1">
              <a:off x="440589" y="6735815"/>
              <a:ext cx="1378507" cy="853069"/>
              <a:chOff x="2289980" y="2500325"/>
              <a:chExt cx="3427377" cy="2120984"/>
            </a:xfrm>
          </p:grpSpPr>
          <p:sp>
            <p:nvSpPr>
              <p:cNvPr id="38310" name="Line 84">
                <a:extLst>
                  <a:ext uri="{FF2B5EF4-FFF2-40B4-BE49-F238E27FC236}">
                    <a16:creationId xmlns:a16="http://schemas.microsoft.com/office/drawing/2014/main" id="{CAAF8FE8-B076-66FB-E3E1-0840629C8C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5535" y="3130451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grpSp>
            <p:nvGrpSpPr>
              <p:cNvPr id="38311" name="Group 126">
                <a:extLst>
                  <a:ext uri="{FF2B5EF4-FFF2-40B4-BE49-F238E27FC236}">
                    <a16:creationId xmlns:a16="http://schemas.microsoft.com/office/drawing/2014/main" id="{6DC4B304-6947-77DC-CE34-C01556D207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8723" y="2632967"/>
                <a:ext cx="1000930" cy="722366"/>
                <a:chOff x="1236" y="3274"/>
                <a:chExt cx="521" cy="376"/>
              </a:xfrm>
            </p:grpSpPr>
            <p:sp>
              <p:nvSpPr>
                <p:cNvPr id="38345" name="Rectangle 127">
                  <a:extLst>
                    <a:ext uri="{FF2B5EF4-FFF2-40B4-BE49-F238E27FC236}">
                      <a16:creationId xmlns:a16="http://schemas.microsoft.com/office/drawing/2014/main" id="{519CB1C2-F759-C3C9-3B42-A118B7F701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46" name="Rectangle 128">
                  <a:extLst>
                    <a:ext uri="{FF2B5EF4-FFF2-40B4-BE49-F238E27FC236}">
                      <a16:creationId xmlns:a16="http://schemas.microsoft.com/office/drawing/2014/main" id="{C54FD60C-5DC4-C72F-A0DE-04F1A45E93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47" name="Rectangle 129">
                  <a:extLst>
                    <a:ext uri="{FF2B5EF4-FFF2-40B4-BE49-F238E27FC236}">
                      <a16:creationId xmlns:a16="http://schemas.microsoft.com/office/drawing/2014/main" id="{E6AF74B5-3950-8FF0-B85B-4CA8CEF7A1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48" name="Rectangle 130">
                  <a:extLst>
                    <a:ext uri="{FF2B5EF4-FFF2-40B4-BE49-F238E27FC236}">
                      <a16:creationId xmlns:a16="http://schemas.microsoft.com/office/drawing/2014/main" id="{D308C445-6EDC-5C03-F7E6-5EBD4E4CC6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sp>
            <p:nvSpPr>
              <p:cNvPr id="38312" name="Line 90">
                <a:extLst>
                  <a:ext uri="{FF2B5EF4-FFF2-40B4-BE49-F238E27FC236}">
                    <a16:creationId xmlns:a16="http://schemas.microsoft.com/office/drawing/2014/main" id="{78A669C0-A135-2D0D-0CA4-8E8E5E2077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3387" y="4271155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313" name="Rectangle 26">
                <a:extLst>
                  <a:ext uri="{FF2B5EF4-FFF2-40B4-BE49-F238E27FC236}">
                    <a16:creationId xmlns:a16="http://schemas.microsoft.com/office/drawing/2014/main" id="{661C1F6F-F979-9841-21BF-D5CD44946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2947940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  <p:sp>
            <p:nvSpPr>
              <p:cNvPr id="38314" name="Rectangle 28">
                <a:extLst>
                  <a:ext uri="{FF2B5EF4-FFF2-40B4-BE49-F238E27FC236}">
                    <a16:creationId xmlns:a16="http://schemas.microsoft.com/office/drawing/2014/main" id="{F46A5912-0EBC-A51A-4BC0-CDC13116F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4058381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  <p:sp>
            <p:nvSpPr>
              <p:cNvPr id="38315" name="Line 90">
                <a:extLst>
                  <a:ext uri="{FF2B5EF4-FFF2-40B4-BE49-F238E27FC236}">
                    <a16:creationId xmlns:a16="http://schemas.microsoft.com/office/drawing/2014/main" id="{3F586D6C-4393-4C13-0C50-476BF0E159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5535" y="3783651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316" name="Line 105">
                <a:extLst>
                  <a:ext uri="{FF2B5EF4-FFF2-40B4-BE49-F238E27FC236}">
                    <a16:creationId xmlns:a16="http://schemas.microsoft.com/office/drawing/2014/main" id="{FDB50C11-4C0E-51A6-B157-E505B15BD4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73716" y="2947940"/>
                <a:ext cx="499507" cy="192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317" name="Line 106">
                <a:extLst>
                  <a:ext uri="{FF2B5EF4-FFF2-40B4-BE49-F238E27FC236}">
                    <a16:creationId xmlns:a16="http://schemas.microsoft.com/office/drawing/2014/main" id="{C985768A-70CC-4827-CA6E-2F049DCE1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71696" y="3458972"/>
                <a:ext cx="499507" cy="192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318" name="Line 107">
                <a:extLst>
                  <a:ext uri="{FF2B5EF4-FFF2-40B4-BE49-F238E27FC236}">
                    <a16:creationId xmlns:a16="http://schemas.microsoft.com/office/drawing/2014/main" id="{37EDA841-3634-C1A3-3001-79BB0F8765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73716" y="4117936"/>
                <a:ext cx="499507" cy="1922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grpSp>
            <p:nvGrpSpPr>
              <p:cNvPr id="38319" name="Group 126">
                <a:extLst>
                  <a:ext uri="{FF2B5EF4-FFF2-40B4-BE49-F238E27FC236}">
                    <a16:creationId xmlns:a16="http://schemas.microsoft.com/office/drawing/2014/main" id="{50318B7B-1876-3A55-E332-B29EE9B9BE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5138" y="3238057"/>
                <a:ext cx="1000930" cy="722366"/>
                <a:chOff x="1236" y="3274"/>
                <a:chExt cx="521" cy="376"/>
              </a:xfrm>
            </p:grpSpPr>
            <p:sp>
              <p:nvSpPr>
                <p:cNvPr id="38341" name="Rectangle 127">
                  <a:extLst>
                    <a:ext uri="{FF2B5EF4-FFF2-40B4-BE49-F238E27FC236}">
                      <a16:creationId xmlns:a16="http://schemas.microsoft.com/office/drawing/2014/main" id="{A4956D52-6FD2-BF13-ABFE-B7669A1251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42" name="Rectangle 128">
                  <a:extLst>
                    <a:ext uri="{FF2B5EF4-FFF2-40B4-BE49-F238E27FC236}">
                      <a16:creationId xmlns:a16="http://schemas.microsoft.com/office/drawing/2014/main" id="{8108B0B5-8498-2B64-DBE3-2B229A24FE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43" name="Rectangle 129">
                  <a:extLst>
                    <a:ext uri="{FF2B5EF4-FFF2-40B4-BE49-F238E27FC236}">
                      <a16:creationId xmlns:a16="http://schemas.microsoft.com/office/drawing/2014/main" id="{C699D83E-B9C6-F8CD-51B5-49CAC0BF63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44" name="Rectangle 130">
                  <a:extLst>
                    <a:ext uri="{FF2B5EF4-FFF2-40B4-BE49-F238E27FC236}">
                      <a16:creationId xmlns:a16="http://schemas.microsoft.com/office/drawing/2014/main" id="{3F1627CA-C69D-CB4B-2670-F0CE99391D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grpSp>
            <p:nvGrpSpPr>
              <p:cNvPr id="38320" name="Group 126">
                <a:extLst>
                  <a:ext uri="{FF2B5EF4-FFF2-40B4-BE49-F238E27FC236}">
                    <a16:creationId xmlns:a16="http://schemas.microsoft.com/office/drawing/2014/main" id="{CB5AF330-4E24-A530-33B7-B140F224FC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5138" y="3898943"/>
                <a:ext cx="1000930" cy="722366"/>
                <a:chOff x="1236" y="3274"/>
                <a:chExt cx="521" cy="376"/>
              </a:xfrm>
            </p:grpSpPr>
            <p:sp>
              <p:nvSpPr>
                <p:cNvPr id="38337" name="Rectangle 127">
                  <a:extLst>
                    <a:ext uri="{FF2B5EF4-FFF2-40B4-BE49-F238E27FC236}">
                      <a16:creationId xmlns:a16="http://schemas.microsoft.com/office/drawing/2014/main" id="{2F3E63DF-B7DA-5D0F-3B32-47FEEC62D2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38" name="Rectangle 128">
                  <a:extLst>
                    <a:ext uri="{FF2B5EF4-FFF2-40B4-BE49-F238E27FC236}">
                      <a16:creationId xmlns:a16="http://schemas.microsoft.com/office/drawing/2014/main" id="{092DF45D-A2B2-824A-1D83-0157CFA1B4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39" name="Rectangle 129">
                  <a:extLst>
                    <a:ext uri="{FF2B5EF4-FFF2-40B4-BE49-F238E27FC236}">
                      <a16:creationId xmlns:a16="http://schemas.microsoft.com/office/drawing/2014/main" id="{3784EF29-8C22-EC41-CF80-1E77BCCEE9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40" name="Rectangle 130">
                  <a:extLst>
                    <a:ext uri="{FF2B5EF4-FFF2-40B4-BE49-F238E27FC236}">
                      <a16:creationId xmlns:a16="http://schemas.microsoft.com/office/drawing/2014/main" id="{86CD63AD-5552-4E8D-8974-9F03D5EE9C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48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grpSp>
            <p:nvGrpSpPr>
              <p:cNvPr id="38321" name="Group 126">
                <a:extLst>
                  <a:ext uri="{FF2B5EF4-FFF2-40B4-BE49-F238E27FC236}">
                    <a16:creationId xmlns:a16="http://schemas.microsoft.com/office/drawing/2014/main" id="{E571E779-2789-FE77-11A5-3B584BC5E9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2500325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333" name="Rectangle 127">
                  <a:extLst>
                    <a:ext uri="{FF2B5EF4-FFF2-40B4-BE49-F238E27FC236}">
                      <a16:creationId xmlns:a16="http://schemas.microsoft.com/office/drawing/2014/main" id="{7EDAF708-FE65-C1F1-EC32-B6E8D15AE8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34" name="Rectangle 128">
                  <a:extLst>
                    <a:ext uri="{FF2B5EF4-FFF2-40B4-BE49-F238E27FC236}">
                      <a16:creationId xmlns:a16="http://schemas.microsoft.com/office/drawing/2014/main" id="{314E97D2-5DE5-A2A7-8475-D77B58A14D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35" name="Rectangle 129">
                  <a:extLst>
                    <a:ext uri="{FF2B5EF4-FFF2-40B4-BE49-F238E27FC236}">
                      <a16:creationId xmlns:a16="http://schemas.microsoft.com/office/drawing/2014/main" id="{432E2017-4F6C-7E48-5B2E-5F8F84B9EF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36" name="Rectangle 130">
                  <a:extLst>
                    <a:ext uri="{FF2B5EF4-FFF2-40B4-BE49-F238E27FC236}">
                      <a16:creationId xmlns:a16="http://schemas.microsoft.com/office/drawing/2014/main" id="{08DA5709-CA27-98DA-9A47-C2BCFFB009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grpSp>
            <p:nvGrpSpPr>
              <p:cNvPr id="38322" name="Group 126">
                <a:extLst>
                  <a:ext uri="{FF2B5EF4-FFF2-40B4-BE49-F238E27FC236}">
                    <a16:creationId xmlns:a16="http://schemas.microsoft.com/office/drawing/2014/main" id="{82104EAE-946C-6896-AE72-F51C19D266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3038254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329" name="Rectangle 127">
                  <a:extLst>
                    <a:ext uri="{FF2B5EF4-FFF2-40B4-BE49-F238E27FC236}">
                      <a16:creationId xmlns:a16="http://schemas.microsoft.com/office/drawing/2014/main" id="{DC12D60C-1AD5-F32C-2F61-9A882B0AB6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30" name="Rectangle 128">
                  <a:extLst>
                    <a:ext uri="{FF2B5EF4-FFF2-40B4-BE49-F238E27FC236}">
                      <a16:creationId xmlns:a16="http://schemas.microsoft.com/office/drawing/2014/main" id="{2667B975-14DC-5540-23F4-CC210B7418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31" name="Rectangle 129">
                  <a:extLst>
                    <a:ext uri="{FF2B5EF4-FFF2-40B4-BE49-F238E27FC236}">
                      <a16:creationId xmlns:a16="http://schemas.microsoft.com/office/drawing/2014/main" id="{4ABE468A-8764-BE9C-AB8D-BA1F2F683B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32" name="Rectangle 130">
                  <a:extLst>
                    <a:ext uri="{FF2B5EF4-FFF2-40B4-BE49-F238E27FC236}">
                      <a16:creationId xmlns:a16="http://schemas.microsoft.com/office/drawing/2014/main" id="{95F202D6-5017-A13C-DFF5-F8FCD85BF6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grpSp>
            <p:nvGrpSpPr>
              <p:cNvPr id="38323" name="Group 126">
                <a:extLst>
                  <a:ext uri="{FF2B5EF4-FFF2-40B4-BE49-F238E27FC236}">
                    <a16:creationId xmlns:a16="http://schemas.microsoft.com/office/drawing/2014/main" id="{63BE212D-6F86-F0B6-4EA7-9A8EB5514A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3576185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325" name="Rectangle 127">
                  <a:extLst>
                    <a:ext uri="{FF2B5EF4-FFF2-40B4-BE49-F238E27FC236}">
                      <a16:creationId xmlns:a16="http://schemas.microsoft.com/office/drawing/2014/main" id="{73D83BA3-27BA-7D29-9842-6DE526ABF0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26" name="Rectangle 128">
                  <a:extLst>
                    <a:ext uri="{FF2B5EF4-FFF2-40B4-BE49-F238E27FC236}">
                      <a16:creationId xmlns:a16="http://schemas.microsoft.com/office/drawing/2014/main" id="{83255446-B7E9-89E2-4B6F-0700EBABE5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27" name="Rectangle 129">
                  <a:extLst>
                    <a:ext uri="{FF2B5EF4-FFF2-40B4-BE49-F238E27FC236}">
                      <a16:creationId xmlns:a16="http://schemas.microsoft.com/office/drawing/2014/main" id="{07BED8A4-193E-1F44-B249-5D4003D3F6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28" name="Rectangle 130">
                  <a:extLst>
                    <a:ext uri="{FF2B5EF4-FFF2-40B4-BE49-F238E27FC236}">
                      <a16:creationId xmlns:a16="http://schemas.microsoft.com/office/drawing/2014/main" id="{A5FEEE31-52F2-98B6-1364-213A33212C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sp>
            <p:nvSpPr>
              <p:cNvPr id="38324" name="Rectangle 27">
                <a:extLst>
                  <a:ext uri="{FF2B5EF4-FFF2-40B4-BE49-F238E27FC236}">
                    <a16:creationId xmlns:a16="http://schemas.microsoft.com/office/drawing/2014/main" id="{7028A10D-C8B3-AF8D-E360-9445D7878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3503160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</p:grpSp>
        <p:grpSp>
          <p:nvGrpSpPr>
            <p:cNvPr id="38270" name="Group 38269">
              <a:extLst>
                <a:ext uri="{FF2B5EF4-FFF2-40B4-BE49-F238E27FC236}">
                  <a16:creationId xmlns:a16="http://schemas.microsoft.com/office/drawing/2014/main" id="{3B190520-22DF-A917-AFED-3831055BDFA2}"/>
                </a:ext>
              </a:extLst>
            </p:cNvPr>
            <p:cNvGrpSpPr/>
            <p:nvPr/>
          </p:nvGrpSpPr>
          <p:grpSpPr>
            <a:xfrm flipV="1">
              <a:off x="440589" y="7595236"/>
              <a:ext cx="1378507" cy="853069"/>
              <a:chOff x="2289980" y="2500325"/>
              <a:chExt cx="3427377" cy="2120984"/>
            </a:xfrm>
          </p:grpSpPr>
          <p:sp>
            <p:nvSpPr>
              <p:cNvPr id="38271" name="Line 84">
                <a:extLst>
                  <a:ext uri="{FF2B5EF4-FFF2-40B4-BE49-F238E27FC236}">
                    <a16:creationId xmlns:a16="http://schemas.microsoft.com/office/drawing/2014/main" id="{33C2DDBF-B769-E09B-B4E9-03334F15C2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5535" y="3130451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grpSp>
            <p:nvGrpSpPr>
              <p:cNvPr id="38272" name="Group 126">
                <a:extLst>
                  <a:ext uri="{FF2B5EF4-FFF2-40B4-BE49-F238E27FC236}">
                    <a16:creationId xmlns:a16="http://schemas.microsoft.com/office/drawing/2014/main" id="{80984BC8-E3EB-3103-C275-0E302BD3C3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8723" y="2632967"/>
                <a:ext cx="1000930" cy="722366"/>
                <a:chOff x="1236" y="3274"/>
                <a:chExt cx="521" cy="376"/>
              </a:xfrm>
            </p:grpSpPr>
            <p:sp>
              <p:nvSpPr>
                <p:cNvPr id="38306" name="Rectangle 127">
                  <a:extLst>
                    <a:ext uri="{FF2B5EF4-FFF2-40B4-BE49-F238E27FC236}">
                      <a16:creationId xmlns:a16="http://schemas.microsoft.com/office/drawing/2014/main" id="{3043DE4C-054A-E357-D426-92DA335A3F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07" name="Rectangle 128">
                  <a:extLst>
                    <a:ext uri="{FF2B5EF4-FFF2-40B4-BE49-F238E27FC236}">
                      <a16:creationId xmlns:a16="http://schemas.microsoft.com/office/drawing/2014/main" id="{D842D9C3-53AA-E6C8-249E-D4A0A12E85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08" name="Rectangle 129">
                  <a:extLst>
                    <a:ext uri="{FF2B5EF4-FFF2-40B4-BE49-F238E27FC236}">
                      <a16:creationId xmlns:a16="http://schemas.microsoft.com/office/drawing/2014/main" id="{AD8E1879-0AFF-5C75-9A91-A28E04F210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09" name="Rectangle 130">
                  <a:extLst>
                    <a:ext uri="{FF2B5EF4-FFF2-40B4-BE49-F238E27FC236}">
                      <a16:creationId xmlns:a16="http://schemas.microsoft.com/office/drawing/2014/main" id="{2B5D3DC2-064B-7AE4-02A8-FF7B966F3D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sp>
            <p:nvSpPr>
              <p:cNvPr id="38273" name="Line 90">
                <a:extLst>
                  <a:ext uri="{FF2B5EF4-FFF2-40B4-BE49-F238E27FC236}">
                    <a16:creationId xmlns:a16="http://schemas.microsoft.com/office/drawing/2014/main" id="{46A96B3A-583A-D991-3507-CDCEA1CB69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3387" y="4271155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274" name="Rectangle 26">
                <a:extLst>
                  <a:ext uri="{FF2B5EF4-FFF2-40B4-BE49-F238E27FC236}">
                    <a16:creationId xmlns:a16="http://schemas.microsoft.com/office/drawing/2014/main" id="{4E91B0C0-F3F5-2A9C-22D3-E2FF640B2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2947940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  <p:sp>
            <p:nvSpPr>
              <p:cNvPr id="38275" name="Rectangle 28">
                <a:extLst>
                  <a:ext uri="{FF2B5EF4-FFF2-40B4-BE49-F238E27FC236}">
                    <a16:creationId xmlns:a16="http://schemas.microsoft.com/office/drawing/2014/main" id="{3AB2A3EB-25D7-3B80-1EBF-B00F5463B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4058381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  <p:sp>
            <p:nvSpPr>
              <p:cNvPr id="38276" name="Line 90">
                <a:extLst>
                  <a:ext uri="{FF2B5EF4-FFF2-40B4-BE49-F238E27FC236}">
                    <a16:creationId xmlns:a16="http://schemas.microsoft.com/office/drawing/2014/main" id="{5F32C3CD-7178-0E82-352C-3132D82BF2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5535" y="3783651"/>
                <a:ext cx="553299" cy="192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277" name="Line 105">
                <a:extLst>
                  <a:ext uri="{FF2B5EF4-FFF2-40B4-BE49-F238E27FC236}">
                    <a16:creationId xmlns:a16="http://schemas.microsoft.com/office/drawing/2014/main" id="{0BE13423-10CE-2304-00C9-8ABBF54CF7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73716" y="2947940"/>
                <a:ext cx="499507" cy="192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278" name="Line 106">
                <a:extLst>
                  <a:ext uri="{FF2B5EF4-FFF2-40B4-BE49-F238E27FC236}">
                    <a16:creationId xmlns:a16="http://schemas.microsoft.com/office/drawing/2014/main" id="{32288940-1877-1B49-4DE9-0663BE6B7B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71696" y="3458972"/>
                <a:ext cx="499507" cy="192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sp>
            <p:nvSpPr>
              <p:cNvPr id="38279" name="Line 107">
                <a:extLst>
                  <a:ext uri="{FF2B5EF4-FFF2-40B4-BE49-F238E27FC236}">
                    <a16:creationId xmlns:a16="http://schemas.microsoft.com/office/drawing/2014/main" id="{F73E63CC-CE16-8345-C863-F41755C1B3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73716" y="4117936"/>
                <a:ext cx="499507" cy="1922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dirty="0">
                  <a:latin typeface="+mn-lt"/>
                  <a:cs typeface="Arial" charset="0"/>
                </a:endParaRPr>
              </a:p>
            </p:txBody>
          </p:sp>
          <p:grpSp>
            <p:nvGrpSpPr>
              <p:cNvPr id="38280" name="Group 126">
                <a:extLst>
                  <a:ext uri="{FF2B5EF4-FFF2-40B4-BE49-F238E27FC236}">
                    <a16:creationId xmlns:a16="http://schemas.microsoft.com/office/drawing/2014/main" id="{ED22E43C-4AE4-CB34-0B9C-7CF15CAA9E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5138" y="3238057"/>
                <a:ext cx="1000930" cy="722366"/>
                <a:chOff x="1236" y="3274"/>
                <a:chExt cx="521" cy="376"/>
              </a:xfrm>
            </p:grpSpPr>
            <p:sp>
              <p:nvSpPr>
                <p:cNvPr id="38302" name="Rectangle 127">
                  <a:extLst>
                    <a:ext uri="{FF2B5EF4-FFF2-40B4-BE49-F238E27FC236}">
                      <a16:creationId xmlns:a16="http://schemas.microsoft.com/office/drawing/2014/main" id="{CEA1C162-E52C-EB94-4549-35C2078635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03" name="Rectangle 128">
                  <a:extLst>
                    <a:ext uri="{FF2B5EF4-FFF2-40B4-BE49-F238E27FC236}">
                      <a16:creationId xmlns:a16="http://schemas.microsoft.com/office/drawing/2014/main" id="{D3B5B5C0-1271-EAD3-485C-6F1863FA43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04" name="Rectangle 129">
                  <a:extLst>
                    <a:ext uri="{FF2B5EF4-FFF2-40B4-BE49-F238E27FC236}">
                      <a16:creationId xmlns:a16="http://schemas.microsoft.com/office/drawing/2014/main" id="{23771E31-FA58-B97F-0DB9-31730AA0C5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05" name="Rectangle 130">
                  <a:extLst>
                    <a:ext uri="{FF2B5EF4-FFF2-40B4-BE49-F238E27FC236}">
                      <a16:creationId xmlns:a16="http://schemas.microsoft.com/office/drawing/2014/main" id="{4F5CACB6-F3BB-C200-5FC1-F7AC21EC61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grpSp>
            <p:nvGrpSpPr>
              <p:cNvPr id="38281" name="Group 126">
                <a:extLst>
                  <a:ext uri="{FF2B5EF4-FFF2-40B4-BE49-F238E27FC236}">
                    <a16:creationId xmlns:a16="http://schemas.microsoft.com/office/drawing/2014/main" id="{06EC0A5E-FDAD-C16A-5C6F-62D475E9FD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5138" y="3898943"/>
                <a:ext cx="1000930" cy="722366"/>
                <a:chOff x="1236" y="3274"/>
                <a:chExt cx="521" cy="376"/>
              </a:xfrm>
            </p:grpSpPr>
            <p:sp>
              <p:nvSpPr>
                <p:cNvPr id="38298" name="Rectangle 127">
                  <a:extLst>
                    <a:ext uri="{FF2B5EF4-FFF2-40B4-BE49-F238E27FC236}">
                      <a16:creationId xmlns:a16="http://schemas.microsoft.com/office/drawing/2014/main" id="{6FE446F9-CCAA-068C-3DD0-A06E36B8F8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299" name="Rectangle 128">
                  <a:extLst>
                    <a:ext uri="{FF2B5EF4-FFF2-40B4-BE49-F238E27FC236}">
                      <a16:creationId xmlns:a16="http://schemas.microsoft.com/office/drawing/2014/main" id="{67A3E8A9-B2B1-28D1-9BB4-6494D98155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00" name="Rectangle 129">
                  <a:extLst>
                    <a:ext uri="{FF2B5EF4-FFF2-40B4-BE49-F238E27FC236}">
                      <a16:creationId xmlns:a16="http://schemas.microsoft.com/office/drawing/2014/main" id="{10D761FF-5266-295B-1F60-A91D6C52F5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301" name="Rectangle 130">
                  <a:extLst>
                    <a:ext uri="{FF2B5EF4-FFF2-40B4-BE49-F238E27FC236}">
                      <a16:creationId xmlns:a16="http://schemas.microsoft.com/office/drawing/2014/main" id="{1ED3CBFE-D02E-C1ED-4C2E-F90D1F31E4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48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DCM2</a:t>
                  </a:r>
                </a:p>
              </p:txBody>
            </p:sp>
          </p:grpSp>
          <p:grpSp>
            <p:nvGrpSpPr>
              <p:cNvPr id="38282" name="Group 126">
                <a:extLst>
                  <a:ext uri="{FF2B5EF4-FFF2-40B4-BE49-F238E27FC236}">
                    <a16:creationId xmlns:a16="http://schemas.microsoft.com/office/drawing/2014/main" id="{1AC6550C-188E-4CDA-DAC7-D144301EB6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2500325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294" name="Rectangle 127">
                  <a:extLst>
                    <a:ext uri="{FF2B5EF4-FFF2-40B4-BE49-F238E27FC236}">
                      <a16:creationId xmlns:a16="http://schemas.microsoft.com/office/drawing/2014/main" id="{4B4CE71B-49A6-8895-637B-C397401A86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295" name="Rectangle 128">
                  <a:extLst>
                    <a:ext uri="{FF2B5EF4-FFF2-40B4-BE49-F238E27FC236}">
                      <a16:creationId xmlns:a16="http://schemas.microsoft.com/office/drawing/2014/main" id="{1A851A7D-6D36-2659-D359-9061E04B74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296" name="Rectangle 129">
                  <a:extLst>
                    <a:ext uri="{FF2B5EF4-FFF2-40B4-BE49-F238E27FC236}">
                      <a16:creationId xmlns:a16="http://schemas.microsoft.com/office/drawing/2014/main" id="{13C0A169-E82E-3B84-A912-ABED4DA125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297" name="Rectangle 130">
                  <a:extLst>
                    <a:ext uri="{FF2B5EF4-FFF2-40B4-BE49-F238E27FC236}">
                      <a16:creationId xmlns:a16="http://schemas.microsoft.com/office/drawing/2014/main" id="{52617AD1-105C-C900-6F7F-46E79A3BAD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grpSp>
            <p:nvGrpSpPr>
              <p:cNvPr id="38283" name="Group 126">
                <a:extLst>
                  <a:ext uri="{FF2B5EF4-FFF2-40B4-BE49-F238E27FC236}">
                    <a16:creationId xmlns:a16="http://schemas.microsoft.com/office/drawing/2014/main" id="{4BFA4CE2-6529-7ABE-97B3-93EF832559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3038254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290" name="Rectangle 127">
                  <a:extLst>
                    <a:ext uri="{FF2B5EF4-FFF2-40B4-BE49-F238E27FC236}">
                      <a16:creationId xmlns:a16="http://schemas.microsoft.com/office/drawing/2014/main" id="{4CCD9D21-B438-767B-547A-71BC79141A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291" name="Rectangle 128">
                  <a:extLst>
                    <a:ext uri="{FF2B5EF4-FFF2-40B4-BE49-F238E27FC236}">
                      <a16:creationId xmlns:a16="http://schemas.microsoft.com/office/drawing/2014/main" id="{B62C1350-FF53-D935-26F2-A4BE109C41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292" name="Rectangle 129">
                  <a:extLst>
                    <a:ext uri="{FF2B5EF4-FFF2-40B4-BE49-F238E27FC236}">
                      <a16:creationId xmlns:a16="http://schemas.microsoft.com/office/drawing/2014/main" id="{F397E83A-F668-6321-1CB3-01AED13927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293" name="Rectangle 130">
                  <a:extLst>
                    <a:ext uri="{FF2B5EF4-FFF2-40B4-BE49-F238E27FC236}">
                      <a16:creationId xmlns:a16="http://schemas.microsoft.com/office/drawing/2014/main" id="{D7ED1B4C-0BE5-6613-C5C6-E8C9328CBE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grpSp>
            <p:nvGrpSpPr>
              <p:cNvPr id="38284" name="Group 126">
                <a:extLst>
                  <a:ext uri="{FF2B5EF4-FFF2-40B4-BE49-F238E27FC236}">
                    <a16:creationId xmlns:a16="http://schemas.microsoft.com/office/drawing/2014/main" id="{810E8DAD-4FC5-1177-2CE8-412B049232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980" y="3576185"/>
                <a:ext cx="1000937" cy="722366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38286" name="Rectangle 127">
                  <a:extLst>
                    <a:ext uri="{FF2B5EF4-FFF2-40B4-BE49-F238E27FC236}">
                      <a16:creationId xmlns:a16="http://schemas.microsoft.com/office/drawing/2014/main" id="{4F59E631-D4B2-B0B0-7CFF-A3FA7588F0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287" name="Rectangle 128">
                  <a:extLst>
                    <a:ext uri="{FF2B5EF4-FFF2-40B4-BE49-F238E27FC236}">
                      <a16:creationId xmlns:a16="http://schemas.microsoft.com/office/drawing/2014/main" id="{9418F9D3-C9F5-DCEA-1465-AD8E195E0E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288" name="Rectangle 129">
                  <a:extLst>
                    <a:ext uri="{FF2B5EF4-FFF2-40B4-BE49-F238E27FC236}">
                      <a16:creationId xmlns:a16="http://schemas.microsoft.com/office/drawing/2014/main" id="{F97EC931-969B-55C7-FEBB-C9812D40AB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38289" name="Rectangle 130">
                  <a:extLst>
                    <a:ext uri="{FF2B5EF4-FFF2-40B4-BE49-F238E27FC236}">
                      <a16:creationId xmlns:a16="http://schemas.microsoft.com/office/drawing/2014/main" id="{02DCA787-9B84-579F-AFF9-BBBC098993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FFFFFF"/>
                      </a:solidFill>
                      <a:latin typeface="+mn-lt"/>
                      <a:cs typeface="Arial" charset="0"/>
                    </a:rPr>
                    <a:t>FEM</a:t>
                  </a:r>
                </a:p>
              </p:txBody>
            </p:sp>
          </p:grpSp>
          <p:sp>
            <p:nvSpPr>
              <p:cNvPr id="38285" name="Rectangle 27">
                <a:extLst>
                  <a:ext uri="{FF2B5EF4-FFF2-40B4-BE49-F238E27FC236}">
                    <a16:creationId xmlns:a16="http://schemas.microsoft.com/office/drawing/2014/main" id="{82D15AF6-CC7A-1EDE-047E-2BFBFED22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703" y="3503160"/>
                <a:ext cx="739654" cy="461083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SEB</a:t>
                </a:r>
              </a:p>
            </p:txBody>
          </p:sp>
        </p:grpSp>
      </p:grpSp>
      <p:grpSp>
        <p:nvGrpSpPr>
          <p:cNvPr id="38544" name="Group 38543">
            <a:extLst>
              <a:ext uri="{FF2B5EF4-FFF2-40B4-BE49-F238E27FC236}">
                <a16:creationId xmlns:a16="http://schemas.microsoft.com/office/drawing/2014/main" id="{67124A88-CA71-5016-5A84-BC6B04C7C48C}"/>
              </a:ext>
            </a:extLst>
          </p:cNvPr>
          <p:cNvGrpSpPr/>
          <p:nvPr/>
        </p:nvGrpSpPr>
        <p:grpSpPr>
          <a:xfrm>
            <a:off x="1651808" y="2050768"/>
            <a:ext cx="811198" cy="810238"/>
            <a:chOff x="1651808" y="2050767"/>
            <a:chExt cx="895350" cy="956195"/>
          </a:xfrm>
        </p:grpSpPr>
        <p:pic>
          <p:nvPicPr>
            <p:cNvPr id="38545" name="Picture 3854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42FE55C-6509-1DC7-93F3-DA904A698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546" name="Picture 3854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F9F3B97-14B0-B21E-1BBD-1D7EACB57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547" name="Picture 3854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4F08637-47BF-D349-D8CB-7D8E78D65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548" name="Group 38547">
            <a:extLst>
              <a:ext uri="{FF2B5EF4-FFF2-40B4-BE49-F238E27FC236}">
                <a16:creationId xmlns:a16="http://schemas.microsoft.com/office/drawing/2014/main" id="{57E48ACA-16F6-6E75-F500-73ADC11DF26D}"/>
              </a:ext>
            </a:extLst>
          </p:cNvPr>
          <p:cNvGrpSpPr/>
          <p:nvPr/>
        </p:nvGrpSpPr>
        <p:grpSpPr>
          <a:xfrm>
            <a:off x="1651808" y="2922768"/>
            <a:ext cx="811198" cy="810238"/>
            <a:chOff x="1651808" y="2050767"/>
            <a:chExt cx="895350" cy="956195"/>
          </a:xfrm>
        </p:grpSpPr>
        <p:pic>
          <p:nvPicPr>
            <p:cNvPr id="38549" name="Picture 3854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7DCF257-B717-C76A-49AC-EB6C0E5C4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550" name="Picture 3854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B16BAE1-F933-D98D-5327-9916622FE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551" name="Picture 3855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60ECD0F-BFFF-5B3B-EBDE-5A8974173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552" name="Group 38551">
            <a:extLst>
              <a:ext uri="{FF2B5EF4-FFF2-40B4-BE49-F238E27FC236}">
                <a16:creationId xmlns:a16="http://schemas.microsoft.com/office/drawing/2014/main" id="{5F544A1D-D68F-CA16-E0FA-7349C9A7F5B9}"/>
              </a:ext>
            </a:extLst>
          </p:cNvPr>
          <p:cNvGrpSpPr/>
          <p:nvPr/>
        </p:nvGrpSpPr>
        <p:grpSpPr>
          <a:xfrm>
            <a:off x="1651808" y="4418806"/>
            <a:ext cx="811198" cy="810238"/>
            <a:chOff x="1651808" y="2050767"/>
            <a:chExt cx="895350" cy="956195"/>
          </a:xfrm>
        </p:grpSpPr>
        <p:pic>
          <p:nvPicPr>
            <p:cNvPr id="38553" name="Picture 3855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C71B216-1CAB-7435-6DBF-0921A1E27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554" name="Picture 3855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30240871-9B63-71AE-4700-907709F25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555" name="Picture 3855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D48EC65-8BCD-0AF9-E988-F37DE1ACF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556" name="Group 38555">
            <a:extLst>
              <a:ext uri="{FF2B5EF4-FFF2-40B4-BE49-F238E27FC236}">
                <a16:creationId xmlns:a16="http://schemas.microsoft.com/office/drawing/2014/main" id="{C81E666E-6C04-D551-5B2A-7883EA83E302}"/>
              </a:ext>
            </a:extLst>
          </p:cNvPr>
          <p:cNvGrpSpPr/>
          <p:nvPr/>
        </p:nvGrpSpPr>
        <p:grpSpPr>
          <a:xfrm>
            <a:off x="1651808" y="5132568"/>
            <a:ext cx="811198" cy="810238"/>
            <a:chOff x="1651808" y="2050767"/>
            <a:chExt cx="895350" cy="956195"/>
          </a:xfrm>
        </p:grpSpPr>
        <p:pic>
          <p:nvPicPr>
            <p:cNvPr id="38557" name="Picture 3855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1F6AB6B-9623-7C2E-6927-4EF5E204B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558" name="Picture 3855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E71FE4C-16DD-C706-262D-9BD17D5A1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559" name="Picture 3855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DC0C5E2-86E4-52FB-BFAA-222134519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560" name="Group 38559">
            <a:extLst>
              <a:ext uri="{FF2B5EF4-FFF2-40B4-BE49-F238E27FC236}">
                <a16:creationId xmlns:a16="http://schemas.microsoft.com/office/drawing/2014/main" id="{CAF066C7-A58C-9859-2172-C5C9C4EFA52A}"/>
              </a:ext>
            </a:extLst>
          </p:cNvPr>
          <p:cNvGrpSpPr/>
          <p:nvPr/>
        </p:nvGrpSpPr>
        <p:grpSpPr>
          <a:xfrm>
            <a:off x="1651808" y="5894568"/>
            <a:ext cx="811198" cy="810238"/>
            <a:chOff x="1651808" y="2050767"/>
            <a:chExt cx="895350" cy="956195"/>
          </a:xfrm>
        </p:grpSpPr>
        <p:pic>
          <p:nvPicPr>
            <p:cNvPr id="38561" name="Picture 3856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2E523FCC-59EA-2E9A-CDD0-4C8D88BE5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562" name="Picture 3856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0DE72EF-CD17-2E80-2468-88287C299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563" name="Picture 3856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65FDD1C-C935-6B9B-B8B5-19278FB91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564" name="Group 38563">
            <a:extLst>
              <a:ext uri="{FF2B5EF4-FFF2-40B4-BE49-F238E27FC236}">
                <a16:creationId xmlns:a16="http://schemas.microsoft.com/office/drawing/2014/main" id="{D9DA82E4-EF08-41C7-A89C-8D13FF8608ED}"/>
              </a:ext>
            </a:extLst>
          </p:cNvPr>
          <p:cNvGrpSpPr/>
          <p:nvPr/>
        </p:nvGrpSpPr>
        <p:grpSpPr>
          <a:xfrm>
            <a:off x="1651808" y="6704806"/>
            <a:ext cx="811198" cy="810238"/>
            <a:chOff x="1651808" y="2050767"/>
            <a:chExt cx="895350" cy="956195"/>
          </a:xfrm>
        </p:grpSpPr>
        <p:pic>
          <p:nvPicPr>
            <p:cNvPr id="38565" name="Picture 3856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CBB85AB-FBD7-BBFB-06E6-7F87DA89A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566" name="Picture 3856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1533539-11E9-E1C5-98A6-CBAD698C4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567" name="Picture 3856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49191C8-AF7D-4467-5B18-857884141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568" name="Group 38567">
            <a:extLst>
              <a:ext uri="{FF2B5EF4-FFF2-40B4-BE49-F238E27FC236}">
                <a16:creationId xmlns:a16="http://schemas.microsoft.com/office/drawing/2014/main" id="{39DC99F3-E86C-5F39-B0C8-B4D176CF6862}"/>
              </a:ext>
            </a:extLst>
          </p:cNvPr>
          <p:cNvGrpSpPr/>
          <p:nvPr/>
        </p:nvGrpSpPr>
        <p:grpSpPr>
          <a:xfrm>
            <a:off x="1651808" y="3733006"/>
            <a:ext cx="811198" cy="810238"/>
            <a:chOff x="1651808" y="2050767"/>
            <a:chExt cx="895350" cy="956195"/>
          </a:xfrm>
        </p:grpSpPr>
        <p:pic>
          <p:nvPicPr>
            <p:cNvPr id="38569" name="Picture 3856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E6C7E37-0090-02DC-D8DC-1FF0F757F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570" name="Picture 3856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206C384-144D-178D-5714-CE234030B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571" name="Picture 3857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E7F3ED76-015D-E276-261C-CA3C4756A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572" name="Group 38571">
            <a:extLst>
              <a:ext uri="{FF2B5EF4-FFF2-40B4-BE49-F238E27FC236}">
                <a16:creationId xmlns:a16="http://schemas.microsoft.com/office/drawing/2014/main" id="{D056B3CD-39EA-FF4B-2099-DDD459678962}"/>
              </a:ext>
            </a:extLst>
          </p:cNvPr>
          <p:cNvGrpSpPr/>
          <p:nvPr/>
        </p:nvGrpSpPr>
        <p:grpSpPr>
          <a:xfrm>
            <a:off x="5385608" y="2132806"/>
            <a:ext cx="811198" cy="810238"/>
            <a:chOff x="1651808" y="2050767"/>
            <a:chExt cx="895350" cy="956195"/>
          </a:xfrm>
        </p:grpSpPr>
        <p:pic>
          <p:nvPicPr>
            <p:cNvPr id="38573" name="Picture 3857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986232C-7B0C-88BD-E933-195C03BDC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574" name="Picture 3857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2805F6C4-E41B-05F2-597D-3F853C985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575" name="Picture 3857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BADE515-A34F-5BE7-85B7-DEDAEE133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576" name="Group 38575">
            <a:extLst>
              <a:ext uri="{FF2B5EF4-FFF2-40B4-BE49-F238E27FC236}">
                <a16:creationId xmlns:a16="http://schemas.microsoft.com/office/drawing/2014/main" id="{4A785AEE-1E76-18C7-F72E-2F1642EA0AF0}"/>
              </a:ext>
            </a:extLst>
          </p:cNvPr>
          <p:cNvGrpSpPr/>
          <p:nvPr/>
        </p:nvGrpSpPr>
        <p:grpSpPr>
          <a:xfrm>
            <a:off x="5385608" y="3004806"/>
            <a:ext cx="811198" cy="810238"/>
            <a:chOff x="1651808" y="2050767"/>
            <a:chExt cx="895350" cy="956195"/>
          </a:xfrm>
        </p:grpSpPr>
        <p:pic>
          <p:nvPicPr>
            <p:cNvPr id="38577" name="Picture 3857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2324884F-AE93-3E4A-0E1F-1837C4A31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578" name="Picture 3857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B671BDE-9405-6734-A475-5182DCD08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579" name="Picture 3857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E89C23D1-C606-1D99-8DA4-DBFA83385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580" name="Group 38579">
            <a:extLst>
              <a:ext uri="{FF2B5EF4-FFF2-40B4-BE49-F238E27FC236}">
                <a16:creationId xmlns:a16="http://schemas.microsoft.com/office/drawing/2014/main" id="{FE9267BD-AB16-6731-AC47-A7DF2C33E2FA}"/>
              </a:ext>
            </a:extLst>
          </p:cNvPr>
          <p:cNvGrpSpPr/>
          <p:nvPr/>
        </p:nvGrpSpPr>
        <p:grpSpPr>
          <a:xfrm>
            <a:off x="5385608" y="4500844"/>
            <a:ext cx="811198" cy="810238"/>
            <a:chOff x="1651808" y="2050767"/>
            <a:chExt cx="895350" cy="956195"/>
          </a:xfrm>
        </p:grpSpPr>
        <p:pic>
          <p:nvPicPr>
            <p:cNvPr id="38581" name="Picture 3858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B94CDB0-6843-4E63-FB41-F33C95131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582" name="Picture 3858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20B95925-BB37-5225-74B6-F6056F794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583" name="Picture 3858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45181F6-02E7-4F65-B19C-8587551F1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584" name="Group 38583">
            <a:extLst>
              <a:ext uri="{FF2B5EF4-FFF2-40B4-BE49-F238E27FC236}">
                <a16:creationId xmlns:a16="http://schemas.microsoft.com/office/drawing/2014/main" id="{BF920E3D-FB3C-58D3-79DB-862F0CD83537}"/>
              </a:ext>
            </a:extLst>
          </p:cNvPr>
          <p:cNvGrpSpPr/>
          <p:nvPr/>
        </p:nvGrpSpPr>
        <p:grpSpPr>
          <a:xfrm>
            <a:off x="5385608" y="5214606"/>
            <a:ext cx="811198" cy="810238"/>
            <a:chOff x="1651808" y="2050767"/>
            <a:chExt cx="895350" cy="956195"/>
          </a:xfrm>
        </p:grpSpPr>
        <p:pic>
          <p:nvPicPr>
            <p:cNvPr id="38585" name="Picture 3858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20665003-9916-EB25-7475-5E6404B87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586" name="Picture 3858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BBE9881-CE71-0B28-77A0-AB14CCB19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587" name="Picture 3858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501DCC0-0F11-9CAD-5F26-516129F3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588" name="Group 38587">
            <a:extLst>
              <a:ext uri="{FF2B5EF4-FFF2-40B4-BE49-F238E27FC236}">
                <a16:creationId xmlns:a16="http://schemas.microsoft.com/office/drawing/2014/main" id="{509B9622-238E-2890-EA88-F0C1B9C3C78C}"/>
              </a:ext>
            </a:extLst>
          </p:cNvPr>
          <p:cNvGrpSpPr/>
          <p:nvPr/>
        </p:nvGrpSpPr>
        <p:grpSpPr>
          <a:xfrm>
            <a:off x="5385608" y="5976606"/>
            <a:ext cx="811198" cy="810238"/>
            <a:chOff x="1651808" y="2050767"/>
            <a:chExt cx="895350" cy="956195"/>
          </a:xfrm>
        </p:grpSpPr>
        <p:pic>
          <p:nvPicPr>
            <p:cNvPr id="38589" name="Picture 3858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E79E493-08D5-1448-6391-110534E7C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590" name="Picture 3858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DD454E9-5475-E60B-22B0-66AFCC31D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591" name="Picture 3859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07F36DE5-0BBF-3D8F-D6E5-A3408E35A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592" name="Group 38591">
            <a:extLst>
              <a:ext uri="{FF2B5EF4-FFF2-40B4-BE49-F238E27FC236}">
                <a16:creationId xmlns:a16="http://schemas.microsoft.com/office/drawing/2014/main" id="{CDFF02C9-E9CA-6CDB-AEB3-8BED0CC7C836}"/>
              </a:ext>
            </a:extLst>
          </p:cNvPr>
          <p:cNvGrpSpPr/>
          <p:nvPr/>
        </p:nvGrpSpPr>
        <p:grpSpPr>
          <a:xfrm>
            <a:off x="5385608" y="6786844"/>
            <a:ext cx="811198" cy="810238"/>
            <a:chOff x="1651808" y="2050767"/>
            <a:chExt cx="895350" cy="956195"/>
          </a:xfrm>
        </p:grpSpPr>
        <p:pic>
          <p:nvPicPr>
            <p:cNvPr id="38593" name="Picture 3859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D63C374-7BCF-8C15-3920-DD04C45C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594" name="Picture 3859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4E98FF5-1C50-6124-6719-12FE472A0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595" name="Picture 3859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32FD12F2-DC22-4AFA-B005-C82FA3B5E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596" name="Group 38595">
            <a:extLst>
              <a:ext uri="{FF2B5EF4-FFF2-40B4-BE49-F238E27FC236}">
                <a16:creationId xmlns:a16="http://schemas.microsoft.com/office/drawing/2014/main" id="{F60D44CF-8E32-0CE2-EF9E-A6EC55CED215}"/>
              </a:ext>
            </a:extLst>
          </p:cNvPr>
          <p:cNvGrpSpPr/>
          <p:nvPr/>
        </p:nvGrpSpPr>
        <p:grpSpPr>
          <a:xfrm>
            <a:off x="5385608" y="3815044"/>
            <a:ext cx="811198" cy="810238"/>
            <a:chOff x="1651808" y="2050767"/>
            <a:chExt cx="895350" cy="956195"/>
          </a:xfrm>
        </p:grpSpPr>
        <p:pic>
          <p:nvPicPr>
            <p:cNvPr id="38597" name="Picture 3859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80B130E-CC70-30A7-2E68-B5FCC340D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598" name="Picture 3859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CF5A4623-DFB5-4DD2-183B-6743EBCBB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599" name="Picture 3859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57C2D99-E76B-14EE-C42F-800A69594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600" name="Group 38599">
            <a:extLst>
              <a:ext uri="{FF2B5EF4-FFF2-40B4-BE49-F238E27FC236}">
                <a16:creationId xmlns:a16="http://schemas.microsoft.com/office/drawing/2014/main" id="{73F663C8-E42A-ABFF-7260-54433AB3158C}"/>
              </a:ext>
            </a:extLst>
          </p:cNvPr>
          <p:cNvGrpSpPr/>
          <p:nvPr/>
        </p:nvGrpSpPr>
        <p:grpSpPr>
          <a:xfrm>
            <a:off x="9576608" y="2078730"/>
            <a:ext cx="811198" cy="810238"/>
            <a:chOff x="1651808" y="2050767"/>
            <a:chExt cx="895350" cy="956195"/>
          </a:xfrm>
        </p:grpSpPr>
        <p:pic>
          <p:nvPicPr>
            <p:cNvPr id="38601" name="Picture 3860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8EC9DB3-2642-5B3F-2F03-4949BFE3F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602" name="Picture 3860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3F28A5D3-9D8E-4739-5C66-BCC9FF967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603" name="Picture 3860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FE0F756-BEFE-E849-61CC-F85CBBEA9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604" name="Group 38603">
            <a:extLst>
              <a:ext uri="{FF2B5EF4-FFF2-40B4-BE49-F238E27FC236}">
                <a16:creationId xmlns:a16="http://schemas.microsoft.com/office/drawing/2014/main" id="{FBB2039A-F300-85B8-9D46-407E9160B4B9}"/>
              </a:ext>
            </a:extLst>
          </p:cNvPr>
          <p:cNvGrpSpPr/>
          <p:nvPr/>
        </p:nvGrpSpPr>
        <p:grpSpPr>
          <a:xfrm>
            <a:off x="9576608" y="2950730"/>
            <a:ext cx="811198" cy="810238"/>
            <a:chOff x="1651808" y="2050767"/>
            <a:chExt cx="895350" cy="956195"/>
          </a:xfrm>
        </p:grpSpPr>
        <p:pic>
          <p:nvPicPr>
            <p:cNvPr id="38605" name="Picture 3860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3820863-98DC-CBE5-166A-5C5AA53E6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606" name="Picture 3860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B5B8E2B-D40E-E0BC-8049-02F39F66E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607" name="Picture 3860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78F42AB-BC8B-5542-2D3B-9250332DD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608" name="Group 38607">
            <a:extLst>
              <a:ext uri="{FF2B5EF4-FFF2-40B4-BE49-F238E27FC236}">
                <a16:creationId xmlns:a16="http://schemas.microsoft.com/office/drawing/2014/main" id="{14166CB9-326D-CBF8-7814-A523B358DDE2}"/>
              </a:ext>
            </a:extLst>
          </p:cNvPr>
          <p:cNvGrpSpPr/>
          <p:nvPr/>
        </p:nvGrpSpPr>
        <p:grpSpPr>
          <a:xfrm>
            <a:off x="9576608" y="4446768"/>
            <a:ext cx="811198" cy="810238"/>
            <a:chOff x="1651808" y="2050767"/>
            <a:chExt cx="895350" cy="956195"/>
          </a:xfrm>
        </p:grpSpPr>
        <p:pic>
          <p:nvPicPr>
            <p:cNvPr id="38609" name="Picture 3860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0CA81555-E21F-6091-C2A0-8FAAAA2D8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610" name="Picture 3860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DD44595-53C3-9911-5B69-35FA341BA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611" name="Picture 3861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FF3C615-5EB5-4B12-FCE3-D50629032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612" name="Group 38611">
            <a:extLst>
              <a:ext uri="{FF2B5EF4-FFF2-40B4-BE49-F238E27FC236}">
                <a16:creationId xmlns:a16="http://schemas.microsoft.com/office/drawing/2014/main" id="{A65F12D1-0E93-DF34-5AC4-6A3A6299A8EA}"/>
              </a:ext>
            </a:extLst>
          </p:cNvPr>
          <p:cNvGrpSpPr/>
          <p:nvPr/>
        </p:nvGrpSpPr>
        <p:grpSpPr>
          <a:xfrm>
            <a:off x="9576608" y="5160530"/>
            <a:ext cx="811198" cy="810238"/>
            <a:chOff x="1651808" y="2050767"/>
            <a:chExt cx="895350" cy="956195"/>
          </a:xfrm>
        </p:grpSpPr>
        <p:pic>
          <p:nvPicPr>
            <p:cNvPr id="38613" name="Picture 3861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E7885A24-D575-7B88-981F-2D52ECDE2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614" name="Picture 3861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53C1691-AD34-D990-AC18-DBA55BC1C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615" name="Picture 3861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22D6891-F1A4-DEEE-0638-2FB310532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616" name="Group 38615">
            <a:extLst>
              <a:ext uri="{FF2B5EF4-FFF2-40B4-BE49-F238E27FC236}">
                <a16:creationId xmlns:a16="http://schemas.microsoft.com/office/drawing/2014/main" id="{1898E9DF-77DB-D47D-6841-564CC6DD027C}"/>
              </a:ext>
            </a:extLst>
          </p:cNvPr>
          <p:cNvGrpSpPr/>
          <p:nvPr/>
        </p:nvGrpSpPr>
        <p:grpSpPr>
          <a:xfrm>
            <a:off x="9576608" y="5922530"/>
            <a:ext cx="811198" cy="810238"/>
            <a:chOff x="1651808" y="2050767"/>
            <a:chExt cx="895350" cy="956195"/>
          </a:xfrm>
        </p:grpSpPr>
        <p:pic>
          <p:nvPicPr>
            <p:cNvPr id="38617" name="Picture 3861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A0BE00F-2A9B-D2FA-6A06-80DC21AAF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618" name="Picture 3861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E458FE76-7B40-9B12-18DD-6F131D390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619" name="Picture 3861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C21FBB8-7D9F-0265-1DF6-404E98F69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620" name="Group 38619">
            <a:extLst>
              <a:ext uri="{FF2B5EF4-FFF2-40B4-BE49-F238E27FC236}">
                <a16:creationId xmlns:a16="http://schemas.microsoft.com/office/drawing/2014/main" id="{289E119B-8F2B-350B-0C5E-E39727B50B08}"/>
              </a:ext>
            </a:extLst>
          </p:cNvPr>
          <p:cNvGrpSpPr/>
          <p:nvPr/>
        </p:nvGrpSpPr>
        <p:grpSpPr>
          <a:xfrm>
            <a:off x="9576608" y="6732768"/>
            <a:ext cx="811198" cy="810238"/>
            <a:chOff x="1651808" y="2050767"/>
            <a:chExt cx="895350" cy="956195"/>
          </a:xfrm>
        </p:grpSpPr>
        <p:pic>
          <p:nvPicPr>
            <p:cNvPr id="38621" name="Picture 3862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AA2AAB0-ED93-C111-E922-364AA1765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622" name="Picture 3862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DF7CB58-21C9-6953-DAA6-F20037CBE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623" name="Picture 3862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2B5B9F9-87A4-6A09-B65D-BD707ACC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grpSp>
        <p:nvGrpSpPr>
          <p:cNvPr id="38624" name="Group 38623">
            <a:extLst>
              <a:ext uri="{FF2B5EF4-FFF2-40B4-BE49-F238E27FC236}">
                <a16:creationId xmlns:a16="http://schemas.microsoft.com/office/drawing/2014/main" id="{C4214D7A-05FF-B740-07A5-34573D633BA0}"/>
              </a:ext>
            </a:extLst>
          </p:cNvPr>
          <p:cNvGrpSpPr/>
          <p:nvPr/>
        </p:nvGrpSpPr>
        <p:grpSpPr>
          <a:xfrm>
            <a:off x="9576608" y="3760968"/>
            <a:ext cx="811198" cy="810238"/>
            <a:chOff x="1651808" y="2050767"/>
            <a:chExt cx="895350" cy="956195"/>
          </a:xfrm>
        </p:grpSpPr>
        <p:pic>
          <p:nvPicPr>
            <p:cNvPr id="38625" name="Picture 3862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21312EB-C4F2-7AAF-F9C2-19A6F34C9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808" y="2050767"/>
              <a:ext cx="590550" cy="651395"/>
            </a:xfrm>
            <a:prstGeom prst="rect">
              <a:avLst/>
            </a:prstGeom>
          </p:spPr>
        </p:pic>
        <p:pic>
          <p:nvPicPr>
            <p:cNvPr id="38626" name="Picture 3862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890A02D-4A15-9EF2-C3A0-3A2F39738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208" y="2203167"/>
              <a:ext cx="590550" cy="651395"/>
            </a:xfrm>
            <a:prstGeom prst="rect">
              <a:avLst/>
            </a:prstGeom>
          </p:spPr>
        </p:pic>
        <p:pic>
          <p:nvPicPr>
            <p:cNvPr id="38627" name="Picture 3862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302A5CD8-CE95-A7E4-C553-01FF3B0B3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608" y="2355567"/>
              <a:ext cx="590550" cy="651395"/>
            </a:xfrm>
            <a:prstGeom prst="rect">
              <a:avLst/>
            </a:prstGeom>
          </p:spPr>
        </p:pic>
      </p:grpSp>
      <p:pic>
        <p:nvPicPr>
          <p:cNvPr id="38628" name="Picture 38627" descr="A screenshot of a computer&#10;&#10;Description automatically generated">
            <a:extLst>
              <a:ext uri="{FF2B5EF4-FFF2-40B4-BE49-F238E27FC236}">
                <a16:creationId xmlns:a16="http://schemas.microsoft.com/office/drawing/2014/main" id="{F8C8BAFF-10DA-952F-FC4D-E13A1B52AB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8" r="4995" b="37006"/>
          <a:stretch/>
        </p:blipFill>
        <p:spPr>
          <a:xfrm>
            <a:off x="1366172" y="5861276"/>
            <a:ext cx="4979396" cy="3608753"/>
          </a:xfrm>
          <a:prstGeom prst="rect">
            <a:avLst/>
          </a:prstGeom>
        </p:spPr>
      </p:pic>
      <p:pic>
        <p:nvPicPr>
          <p:cNvPr id="38629" name="Picture 38628">
            <a:extLst>
              <a:ext uri="{FF2B5EF4-FFF2-40B4-BE49-F238E27FC236}">
                <a16:creationId xmlns:a16="http://schemas.microsoft.com/office/drawing/2014/main" id="{929F356A-2150-0123-087F-439C557DAA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887" b="23741"/>
          <a:stretch/>
        </p:blipFill>
        <p:spPr>
          <a:xfrm>
            <a:off x="6961694" y="7802417"/>
            <a:ext cx="3045112" cy="1264589"/>
          </a:xfrm>
          <a:prstGeom prst="rect">
            <a:avLst/>
          </a:prstGeom>
        </p:spPr>
      </p:pic>
      <p:sp>
        <p:nvSpPr>
          <p:cNvPr id="38630" name="TextBox 38629">
            <a:extLst>
              <a:ext uri="{FF2B5EF4-FFF2-40B4-BE49-F238E27FC236}">
                <a16:creationId xmlns:a16="http://schemas.microsoft.com/office/drawing/2014/main" id="{7D40616A-49F4-8D4B-3BE8-29FC62FBC0A5}"/>
              </a:ext>
            </a:extLst>
          </p:cNvPr>
          <p:cNvSpPr txBox="1"/>
          <p:nvPr/>
        </p:nvSpPr>
        <p:spPr>
          <a:xfrm>
            <a:off x="7364744" y="7934059"/>
            <a:ext cx="2117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 Narrow" charset="0"/>
              </a:rPr>
              <a:t>Trigger/Timing system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8631" name="Text Box 2">
            <a:extLst>
              <a:ext uri="{FF2B5EF4-FFF2-40B4-BE49-F238E27FC236}">
                <a16:creationId xmlns:a16="http://schemas.microsoft.com/office/drawing/2014/main" id="{BAA80FC3-64AD-2403-D04C-AD59EC968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776" y="3989309"/>
            <a:ext cx="8344093" cy="1888953"/>
          </a:xfrm>
          <a:prstGeom prst="rect">
            <a:avLst/>
          </a:prstGeom>
          <a:solidFill>
            <a:srgbClr val="D9D9D9">
              <a:alpha val="6902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4762" indent="0" eaLnBrk="1" hangingPunct="1">
              <a:spcBef>
                <a:spcPts val="763"/>
              </a:spcBef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Held together by </a:t>
            </a:r>
          </a:p>
          <a:p>
            <a:pPr marL="461962" indent="-457200" eaLnBrk="1" hangingPunct="1">
              <a:spcBef>
                <a:spcPts val="7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Run Control (slow controls - start, stop, </a:t>
            </a:r>
            <a:r>
              <a:rPr lang="en-US" sz="2800" dirty="0" err="1">
                <a:solidFill>
                  <a:schemeClr val="tx1"/>
                </a:solidFill>
                <a:latin typeface="Arial Narrow" charset="0"/>
              </a:rPr>
              <a:t>etc</a:t>
            </a: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)</a:t>
            </a:r>
          </a:p>
          <a:p>
            <a:pPr marL="461962" indent="-457200" eaLnBrk="1" hangingPunct="1">
              <a:spcBef>
                <a:spcPts val="7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RHIC crossing-by-crossing by the Timing System</a:t>
            </a:r>
          </a:p>
          <a:p>
            <a:pPr marL="4762" indent="0" eaLnBrk="1" hangingPunct="1">
              <a:spcBef>
                <a:spcPts val="763"/>
              </a:spcBef>
              <a:buClrTx/>
              <a:defRPr/>
            </a:pPr>
            <a:endParaRPr lang="en-US" sz="2800" dirty="0">
              <a:solidFill>
                <a:schemeClr val="tx1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909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659606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Coming back to the “shell command” feature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81806" y="2361406"/>
            <a:ext cx="12268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For the last 3 minutes, I want to harp some more on the superiority of that “everything is a shell command” approach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Often I’m learning of a new ingenious way to use this aspect for something cool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 real good tool gets used in ways that the designer did not envision… but it works!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 group needed to test a few thousand pads on a plane if they a) work and b) are connected right.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Inject charge into the pads one by one... </a:t>
            </a:r>
            <a:r>
              <a:rPr lang="en-US" sz="2800" b="1" dirty="0">
                <a:solidFill>
                  <a:srgbClr val="000000"/>
                </a:solidFill>
                <a:latin typeface="Arial Narrow" charset="0"/>
              </a:rPr>
              <a:t>but you can't take your eyes (or the probe) off the pad plane or you lose your position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They came up with…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091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Data Formats in general…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571500" y="2324100"/>
            <a:ext cx="122301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One of the trickiest parts when developing a new application is defining a data format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It can take up easily half of the overall effort – think of Microsoft dreaming up the format to store this very PowerPoint presentation you are seeing in a file. We used to have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ppt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, now we have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pptx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 – mostly due to limitations in the original format design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A good data format takes design skills, experience, but also the test of time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The tested format usually comes with an already existing toolset to deal with data in the format, and examples – nothing is better than a working example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Case in point: We could easily accommodate the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 Streaming Readout data in this format, event though no one had ever heard the term when I designed this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chemeClr val="tx1"/>
                </a:solidFill>
                <a:latin typeface="Arial Narrow" charset="0"/>
              </a:rPr>
              <a:t>I have no time today to talk about the analysis end / online monitoring, </a:t>
            </a:r>
            <a:r>
              <a:rPr lang="en-US" sz="2600" dirty="0" err="1">
                <a:solidFill>
                  <a:schemeClr val="tx1"/>
                </a:solidFill>
                <a:latin typeface="Arial Narrow" charset="0"/>
              </a:rPr>
              <a:t>etc</a:t>
            </a:r>
            <a:r>
              <a:rPr lang="en-US" sz="2600" dirty="0">
                <a:solidFill>
                  <a:schemeClr val="tx1"/>
                </a:solidFill>
                <a:latin typeface="Arial Narrow" charset="0"/>
              </a:rPr>
              <a:t> of this, maybe another time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6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6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93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Modularity and Extensibility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00" y="2209006"/>
            <a:ext cx="122301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No one can foresee and predict requirements of a data format 20 years into the future.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Must be able to grow, and be extensible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The way I like to look at this: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FedEx (and UPS) cannot possibly know how to </a:t>
            </a:r>
            <a:br>
              <a:rPr lang="en-US" sz="2800" dirty="0">
                <a:solidFill>
                  <a:srgbClr val="606060"/>
                </a:solidFill>
                <a:latin typeface="Arial Narrow" charset="0"/>
              </a:rPr>
            </a:b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ship every possible item under the sun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But they know how to ship a limited set of </a:t>
            </a:r>
            <a:br>
              <a:rPr lang="en-US" sz="2800" dirty="0">
                <a:solidFill>
                  <a:srgbClr val="606060"/>
                </a:solidFill>
                <a:latin typeface="Arial Narrow" charset="0"/>
              </a:rPr>
            </a:b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box formats and types, and assorted weight </a:t>
            </a:r>
            <a:br>
              <a:rPr lang="en-US" sz="2800" dirty="0">
                <a:solidFill>
                  <a:srgbClr val="606060"/>
                </a:solidFill>
                <a:latin typeface="Arial Narrow" charset="0"/>
              </a:rPr>
            </a:b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parameters and limits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Whatever fits into those boxes can be shipped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During transport, they only look at the label on the box, not at what’s inside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We will see a surprisingly large number of similarities with that approach in a minute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606" y="2818606"/>
            <a:ext cx="6096000" cy="406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48163" y="6471741"/>
            <a:ext cx="14968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“packets”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9244806" y="6171406"/>
            <a:ext cx="533400" cy="3810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9397206" y="5104606"/>
            <a:ext cx="533400" cy="13716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10083006" y="5790406"/>
            <a:ext cx="457200" cy="6858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376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30199"/>
            <a:ext cx="11861800" cy="73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Example: CAEN’s V1742 format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406" y="1294606"/>
            <a:ext cx="9893300" cy="82677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53206" y="2512242"/>
            <a:ext cx="2590800" cy="533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We just take that blob of memory, “put it in a box”, done.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The analysis software takes care of the unpacking and interpretation later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Just grab it. Don’t waste time here.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606" y="227806"/>
            <a:ext cx="5041900" cy="16129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C87C603-CF0B-4CF1-07A5-E572ADEF62A7}"/>
              </a:ext>
            </a:extLst>
          </p:cNvPr>
          <p:cNvSpPr/>
          <p:nvPr/>
        </p:nvSpPr>
        <p:spPr bwMode="auto">
          <a:xfrm>
            <a:off x="7111206" y="3123406"/>
            <a:ext cx="32766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D86CCE-8790-633E-2FB4-77AA0350E44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539206" y="3275806"/>
            <a:ext cx="4572000" cy="1524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2415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Shell integration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500" y="2971007"/>
            <a:ext cx="7330306" cy="662940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17475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882606" y="2132806"/>
            <a:ext cx="39701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</a:rPr>
              <a:t>The Speaking DAQ</a:t>
            </a:r>
          </a:p>
        </p:txBody>
      </p:sp>
      <p:pic>
        <p:nvPicPr>
          <p:cNvPr id="4" name="IMG_0209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406" y="2361406"/>
            <a:ext cx="3454400" cy="6096000"/>
          </a:xfrm>
          <a:prstGeom prst="rect">
            <a:avLst/>
          </a:prstGeom>
          <a:ln w="19050" cmpd="sng">
            <a:solidFill>
              <a:srgbClr val="3366FF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910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Another one from the EIC calo orbit – Oleg, Craig, myself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F53B150E-3DDB-8BF4-4D45-8E3412613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099469"/>
            <a:ext cx="12254706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”Can we get more calorimeter position information by adding a dual readout and measure time?”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600" dirty="0">
              <a:solidFill>
                <a:srgbClr val="606060"/>
              </a:solidFill>
              <a:latin typeface="Arial Narrow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36402B-DE06-DFD1-2806-2A321B55C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06" y="2913062"/>
            <a:ext cx="6858000" cy="5138501"/>
          </a:xfrm>
          <a:prstGeom prst="rect">
            <a:avLst/>
          </a:prstGeom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47A486D1-D535-4B5E-2A42-B74110D74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331" y="8216033"/>
            <a:ext cx="5273675" cy="102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In the end we found that it’s too small an effect to pursue, but it was worth checking!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A7A0F9-3A65-53CF-057C-DC98DE107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3885406"/>
            <a:ext cx="2489200" cy="18698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F61B56-4F17-A2F7-677F-E6ADD4AE5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1653" y="3894339"/>
            <a:ext cx="2477290" cy="18520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C87CD-4299-0B7F-1977-0F950CEA4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5911849"/>
            <a:ext cx="4591439" cy="3386932"/>
          </a:xfrm>
          <a:prstGeom prst="rect">
            <a:avLst/>
          </a:prstGeom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B229E04E-A699-2CA2-D53E-6BD69EF2B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2806024"/>
            <a:ext cx="5549106" cy="91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Moving the calorimeter in the beam for “more left” or “more right” incidence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600" dirty="0">
              <a:solidFill>
                <a:srgbClr val="606060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60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659606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One more cool thing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05606" y="2132806"/>
            <a:ext cx="12395994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Anything that’s capable of issuing a shell command can control the DAQ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 have said (but not shown you yet) that the DAQ can be controlled remotely, through the network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 have a Raspberry Pi connected here that I have set up so it controls RCDAQ running on my Laptop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And you see it has developed some kind of growth on</a:t>
            </a:r>
            <a:br>
              <a:rPr lang="en-US" sz="2800" dirty="0">
                <a:solidFill>
                  <a:srgbClr val="000000"/>
                </a:solidFill>
                <a:latin typeface="Arial Narrow" charset="0"/>
              </a:rPr>
            </a:b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its head… That’s an infrared receiver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We know we can assign arbitrary commands to buttons </a:t>
            </a:r>
            <a:br>
              <a:rPr lang="en-US" sz="2800" dirty="0">
                <a:solidFill>
                  <a:srgbClr val="000000"/>
                </a:solidFill>
                <a:latin typeface="Arial Narrow" charset="0"/>
              </a:rPr>
            </a:b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pressed on virtually any IR remote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 guess you see where this is going…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800" b="1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40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19332" y="4495800"/>
            <a:ext cx="4683074" cy="3047206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/>
          </p:cNvCxnSpPr>
          <p:nvPr/>
        </p:nvCxnSpPr>
        <p:spPr bwMode="auto">
          <a:xfrm flipV="1">
            <a:off x="5739606" y="5257006"/>
            <a:ext cx="4724400" cy="2286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21805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14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What does one need?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81806" y="2132806"/>
            <a:ext cx="122301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Pretty much any Linux machine and distro will do. (I do lots of development on a Linux VM on my M2 Mac here)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I’m striving to be distro-agnostic: 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RedHat and derivatives (RHEL, Fedora, CentOS, Alma… all good)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Debian and similar (Ubuntu, Mint, …)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Arch Linux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And yes, it does run on a Raspberry Pi – sometimes you want to take a few weeks worth of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cosmics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with some detector module without tying up a more expensive PC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The main platforms currently at work in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are 96-core AMD EPYC PCs.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For practicing/going through the manuals, you can run everything without any actual readout hardware – RCDAQ provides “pretend-devices” that behave like an ADC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RCDAQ - The High Points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81806" y="2132806"/>
            <a:ext cx="122301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Each interaction with RCDAQ is a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shell command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. There is no “starting an application and issuing internal commands” (think of your interaction with, say, root)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RCDAQ out of the box doesn’t know about any particular hardware. All knowledge how to read out something, say, a FELIX card, comes by way of a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plugin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that teaches RCDAQ how to do that.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That makes RCDAQ highly portable and also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distributable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– some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FEMs use commercial drivers for the readout; I cannot re-distribute CAEN software,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etc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etc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RCDAQ has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no proprietary configuration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files. (huh? In a minute).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Support for different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event types </a:t>
            </a:r>
            <a:endParaRPr lang="en-US" sz="28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Built-in support for standard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online monitoring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Built-in support for 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electronic logbooks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(Stefan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Ritt’s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Elog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)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Network-transparent 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control interfaces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835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i="1" dirty="0">
                <a:solidFill>
                  <a:srgbClr val="000000"/>
                </a:solidFill>
                <a:latin typeface="Arial Narrow" charset="0"/>
              </a:rPr>
              <a:t>Everything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is a shell command…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05606" y="2056606"/>
            <a:ext cx="122301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One of the most important features. Any command is no different from “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ls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–l“ or “cat”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Everything is inherently scriptable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You have the full use of the shell’s capabilities for if-then constructs, error handling, loops, automation,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cron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scheduling, and a myriad of other ways to interact with the system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In that sense, there are no proprietary configuration files – only configuration </a:t>
            </a:r>
            <a:r>
              <a:rPr lang="en-US" sz="2800" i="1" dirty="0">
                <a:solidFill>
                  <a:srgbClr val="606060"/>
                </a:solidFill>
                <a:latin typeface="Arial Narrow" charset="0"/>
              </a:rPr>
              <a:t>scripts. </a:t>
            </a:r>
            <a:endParaRPr lang="en-US" sz="28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This is quite different from “my DAQ supports scripts”!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I do not want to be trapped within the limited command set of any application!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With shell commands, the DAQ is fully integrated into your existing work environment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(And yes there are GUIs – they usually just trigger the appropriate command)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25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On Autopilot - Scripts at work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05606" y="2056606"/>
            <a:ext cx="122301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Very often – especially in your R&amp;D days – you want to step through a range of values of a configuration parameter and see what your detector prototype has to say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Bias voltage scans (we characterized gazillions of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SiPMs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)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Position scans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Temperature scans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And on and on</a:t>
            </a:r>
          </a:p>
          <a:p>
            <a:pPr marL="4762" indent="0" eaLnBrk="1" hangingPunct="1">
              <a:spcBef>
                <a:spcPts val="1963"/>
              </a:spcBef>
              <a:buClrTx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Such a measurement is best done in a script that reads predetermined positions / voltage settings / what have you and performs the measurement </a:t>
            </a:r>
          </a:p>
          <a:p>
            <a:pPr marL="4762" indent="0" eaLnBrk="1" hangingPunct="1">
              <a:spcBef>
                <a:spcPts val="1963"/>
              </a:spcBef>
              <a:buClrTx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I picked an example: What is the response uniformity of a calorimeter module when a shower develops in different places? (We were very worried about this)</a:t>
            </a:r>
          </a:p>
          <a:p>
            <a:pPr marL="4762" indent="0" eaLnBrk="1" hangingPunct="1">
              <a:spcBef>
                <a:spcPts val="1963"/>
              </a:spcBef>
              <a:buClrTx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We were simulating different shower positions by “writing light with a light fiber” on the module front face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229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MG_20161011_1100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" t="10481" r="6328" b="30967"/>
          <a:stretch/>
        </p:blipFill>
        <p:spPr>
          <a:xfrm>
            <a:off x="623146" y="4342606"/>
            <a:ext cx="11136260" cy="5181600"/>
          </a:xfrm>
          <a:prstGeom prst="rect">
            <a:avLst/>
          </a:prstGeom>
        </p:spPr>
      </p:pic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Measurements on autopilot through scripting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233693"/>
            <a:ext cx="3033713" cy="519113"/>
          </a:xfrm>
        </p:spPr>
        <p:txBody>
          <a:bodyPr/>
          <a:lstStyle/>
          <a:p>
            <a:fld id="{7D854EC2-8F58-5C4F-8AEB-33CAAE66C4BD}" type="slidenum">
              <a:rPr lang="en-US" smtClean="0"/>
              <a:t>9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23151" y="7771606"/>
            <a:ext cx="1610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Calorimeter</a:t>
            </a:r>
            <a:b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Module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78006" y="8537843"/>
            <a:ext cx="15921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PMT</a:t>
            </a:r>
          </a:p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(later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SiPM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)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0951" y="6096174"/>
            <a:ext cx="2005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X-Y step motor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79951" y="8076406"/>
            <a:ext cx="1518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Light Fiber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7199" y="2132806"/>
            <a:ext cx="12546013" cy="1828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Simulate shower incidence positions by moving a light fiber in x and y</a:t>
            </a:r>
          </a:p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take a run for each position w/ 4000 events</a:t>
            </a:r>
          </a:p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50 x 25 = 1250 positions  (later we had 60x60, you really want to automate that)</a:t>
            </a:r>
          </a:p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Let it run overnight, come back in the morning, look at the data</a:t>
            </a:r>
          </a:p>
          <a:p>
            <a:pPr marL="0" indent="0">
              <a:spcBef>
                <a:spcPts val="600"/>
              </a:spcBef>
            </a:pPr>
            <a:endParaRPr lang="en-US" sz="28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endParaRPr lang="en-US" sz="2800" dirty="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22603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77688</TotalTime>
  <Words>4876</Words>
  <Application>Microsoft Macintosh PowerPoint</Application>
  <PresentationFormat>Custom</PresentationFormat>
  <Paragraphs>1055</Paragraphs>
  <Slides>41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28</vt:i4>
      </vt:variant>
      <vt:variant>
        <vt:lpstr>Slide Titles</vt:lpstr>
      </vt:variant>
      <vt:variant>
        <vt:i4>41</vt:i4>
      </vt:variant>
    </vt:vector>
  </HeadingPairs>
  <TitlesOfParts>
    <vt:vector size="76" baseType="lpstr">
      <vt:lpstr>Arial</vt:lpstr>
      <vt:lpstr>Arial Narrow</vt:lpstr>
      <vt:lpstr>Courier</vt:lpstr>
      <vt:lpstr>Courier New</vt:lpstr>
      <vt:lpstr>Helvetica Neue</vt:lpstr>
      <vt:lpstr>Helvetica Neue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PET Scanner for Plants at the Brookhaven National Laboratory </dc:title>
  <cp:lastModifiedBy>Martin Purschke</cp:lastModifiedBy>
  <cp:revision>230</cp:revision>
  <cp:lastPrinted>1601-01-01T00:00:00Z</cp:lastPrinted>
  <dcterms:created xsi:type="dcterms:W3CDTF">1601-01-01T00:00:00Z</dcterms:created>
  <dcterms:modified xsi:type="dcterms:W3CDTF">2024-07-25T18:08:23Z</dcterms:modified>
</cp:coreProperties>
</file>