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2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1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2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1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9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4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2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8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57C8A-0F3B-8141-9EAA-963A28B361DC}" type="datetimeFigureOut">
              <a:rPr lang="en-US" smtClean="0"/>
              <a:t>1/9/13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82D8E-F57A-5E41-8B1B-6965BF25E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7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77" y="481978"/>
            <a:ext cx="8718195" cy="1470025"/>
          </a:xfrm>
        </p:spPr>
        <p:txBody>
          <a:bodyPr/>
          <a:lstStyle/>
          <a:p>
            <a:r>
              <a:rPr lang="en-US" dirty="0" err="1" smtClean="0"/>
              <a:t>p</a:t>
            </a:r>
            <a:r>
              <a:rPr lang="en-US" baseline="30000" dirty="0" err="1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 err="1" smtClean="0"/>
              <a:t>A</a:t>
            </a:r>
            <a:r>
              <a:rPr lang="en-US" dirty="0" err="1" smtClean="0"/>
              <a:t>@RHIC</a:t>
            </a:r>
            <a:r>
              <a:rPr lang="en-US" dirty="0" smtClean="0"/>
              <a:t> </a:t>
            </a:r>
            <a:r>
              <a:rPr lang="en-US" dirty="0" smtClean="0"/>
              <a:t>Path Forward</a:t>
            </a:r>
            <a:endParaRPr lang="en-US" dirty="0"/>
          </a:p>
        </p:txBody>
      </p:sp>
      <p:pic>
        <p:nvPicPr>
          <p:cNvPr id="4" name="Picture 3" descr="logo_sma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2224648"/>
            <a:ext cx="81915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7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</a:t>
            </a:r>
            <a:r>
              <a:rPr lang="en-US" dirty="0" smtClean="0"/>
              <a:t>e’ve learned in the past few days: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394480"/>
            <a:ext cx="23483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p</a:t>
            </a:r>
            <a:r>
              <a:rPr lang="en-US" sz="2800" baseline="30000" dirty="0" err="1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800" dirty="0" err="1"/>
              <a:t>A@RHIC</a:t>
            </a:r>
            <a:r>
              <a:rPr lang="en-US" sz="28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1380" y="2145995"/>
            <a:ext cx="82838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RHIC machine can deliver it.</a:t>
            </a:r>
          </a:p>
          <a:p>
            <a:r>
              <a:rPr lang="en-US" sz="3200" dirty="0" smtClean="0"/>
              <a:t>Uniqueness for RHIC. Complementary to </a:t>
            </a:r>
            <a:r>
              <a:rPr lang="en-US" sz="3200" dirty="0" err="1" smtClean="0"/>
              <a:t>pA@LHC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Exciting new physics observables.</a:t>
            </a:r>
          </a:p>
          <a:p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165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agree that: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2255" y="1933698"/>
            <a:ext cx="83645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ym typeface="Wingdings"/>
              </a:rPr>
              <a:t>p</a:t>
            </a:r>
            <a:r>
              <a:rPr lang="en-US" sz="2400" baseline="300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400" dirty="0" smtClean="0"/>
              <a:t>+A should do be a major part of the RHIC </a:t>
            </a:r>
            <a:r>
              <a:rPr lang="en-US" sz="2400" smtClean="0"/>
              <a:t>physics program.</a:t>
            </a:r>
            <a:endParaRPr lang="en-US" sz="2400" dirty="0" smtClean="0"/>
          </a:p>
          <a:p>
            <a:r>
              <a:rPr lang="en-US" sz="2400" dirty="0" smtClean="0"/>
              <a:t>Polarized proton beam should be in the BLUE ring.</a:t>
            </a:r>
          </a:p>
          <a:p>
            <a:endParaRPr lang="en-US" sz="2400" dirty="0"/>
          </a:p>
          <a:p>
            <a:r>
              <a:rPr lang="en-US" sz="2400" dirty="0" smtClean="0"/>
              <a:t>… and we will follow up with detailed technical studies to make it happen for measurements with STAR and PHENIX.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606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93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pA@RHIC Path Forward</vt:lpstr>
      <vt:lpstr>We’ve learned in the past few days:</vt:lpstr>
      <vt:lpstr>We agree that: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pA@RHIC Workshop</dc:title>
  <dc:creator>Xiaodong Jiang</dc:creator>
  <cp:lastModifiedBy>Xiaodong Jiang</cp:lastModifiedBy>
  <cp:revision>4</cp:revision>
  <dcterms:created xsi:type="dcterms:W3CDTF">2013-01-05T05:53:45Z</dcterms:created>
  <dcterms:modified xsi:type="dcterms:W3CDTF">2013-01-09T19:19:17Z</dcterms:modified>
</cp:coreProperties>
</file>