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 autoAdjust="0"/>
    <p:restoredTop sz="94638" autoAdjust="0"/>
  </p:normalViewPr>
  <p:slideViewPr>
    <p:cSldViewPr snapToGrid="0" snapToObjects="1">
      <p:cViewPr varScale="1">
        <p:scale>
          <a:sx n="116" d="100"/>
          <a:sy n="116" d="100"/>
        </p:scale>
        <p:origin x="-124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9C608-4782-B34B-88DC-4D60DAD9B577}" type="datetimeFigureOut">
              <a:rPr lang="en-US" smtClean="0"/>
              <a:t>11-11-28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8390-72F4-C94A-A10C-A619EA4D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201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9C608-4782-B34B-88DC-4D60DAD9B577}" type="datetimeFigureOut">
              <a:rPr lang="en-US" smtClean="0"/>
              <a:t>11-11-28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8390-72F4-C94A-A10C-A619EA4D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435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9C608-4782-B34B-88DC-4D60DAD9B577}" type="datetimeFigureOut">
              <a:rPr lang="en-US" smtClean="0"/>
              <a:t>11-11-28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8390-72F4-C94A-A10C-A619EA4D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668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9C608-4782-B34B-88DC-4D60DAD9B577}" type="datetimeFigureOut">
              <a:rPr lang="en-US" smtClean="0"/>
              <a:t>11-11-28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8390-72F4-C94A-A10C-A619EA4D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035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9C608-4782-B34B-88DC-4D60DAD9B577}" type="datetimeFigureOut">
              <a:rPr lang="en-US" smtClean="0"/>
              <a:t>11-11-28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8390-72F4-C94A-A10C-A619EA4D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46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9C608-4782-B34B-88DC-4D60DAD9B577}" type="datetimeFigureOut">
              <a:rPr lang="en-US" smtClean="0"/>
              <a:t>11-11-28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8390-72F4-C94A-A10C-A619EA4D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665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9C608-4782-B34B-88DC-4D60DAD9B577}" type="datetimeFigureOut">
              <a:rPr lang="en-US" smtClean="0"/>
              <a:t>11-11-28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8390-72F4-C94A-A10C-A619EA4D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180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9C608-4782-B34B-88DC-4D60DAD9B577}" type="datetimeFigureOut">
              <a:rPr lang="en-US" smtClean="0"/>
              <a:t>11-11-28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8390-72F4-C94A-A10C-A619EA4D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915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9C608-4782-B34B-88DC-4D60DAD9B577}" type="datetimeFigureOut">
              <a:rPr lang="en-US" smtClean="0"/>
              <a:t>11-11-28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8390-72F4-C94A-A10C-A619EA4D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930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9C608-4782-B34B-88DC-4D60DAD9B577}" type="datetimeFigureOut">
              <a:rPr lang="en-US" smtClean="0"/>
              <a:t>11-11-28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8390-72F4-C94A-A10C-A619EA4D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587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9C608-4782-B34B-88DC-4D60DAD9B577}" type="datetimeFigureOut">
              <a:rPr lang="en-US" smtClean="0"/>
              <a:t>11-11-28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8390-72F4-C94A-A10C-A619EA4D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48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9C608-4782-B34B-88DC-4D60DAD9B577}" type="datetimeFigureOut">
              <a:rPr lang="en-US" smtClean="0"/>
              <a:t>11-11-28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E8390-72F4-C94A-A10C-A619EA4D7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80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GEM Simulation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372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3464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Monte Carlo 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4022"/>
            <a:ext cx="8229600" cy="5397947"/>
          </a:xfrm>
        </p:spPr>
        <p:txBody>
          <a:bodyPr/>
          <a:lstStyle/>
          <a:p>
            <a:r>
              <a:rPr lang="en-US" dirty="0" smtClean="0"/>
              <a:t>Gas ionization</a:t>
            </a:r>
          </a:p>
          <a:p>
            <a:pPr lvl="1"/>
            <a:r>
              <a:rPr lang="en-US" dirty="0" smtClean="0"/>
              <a:t>Ionization free path: exponential distribution</a:t>
            </a:r>
          </a:p>
          <a:p>
            <a:pPr lvl="1"/>
            <a:r>
              <a:rPr lang="en-US" dirty="0" smtClean="0"/>
              <a:t>Cluster size: a discrete distribution (Blum’s book)</a:t>
            </a:r>
          </a:p>
          <a:p>
            <a:r>
              <a:rPr lang="en-US" dirty="0" smtClean="0"/>
              <a:t>Electron drift</a:t>
            </a:r>
          </a:p>
          <a:p>
            <a:pPr lvl="1"/>
            <a:r>
              <a:rPr lang="en-US" dirty="0" smtClean="0"/>
              <a:t>Drift each electron individually</a:t>
            </a:r>
          </a:p>
          <a:p>
            <a:pPr lvl="1"/>
            <a:r>
              <a:rPr lang="en-US" dirty="0" smtClean="0"/>
              <a:t>Add transverse and longitudinal diffusion </a:t>
            </a:r>
          </a:p>
          <a:p>
            <a:r>
              <a:rPr lang="en-US" altLang="zh-CN" dirty="0" smtClean="0"/>
              <a:t>GEM amplification</a:t>
            </a:r>
          </a:p>
          <a:p>
            <a:pPr lvl="1"/>
            <a:r>
              <a:rPr lang="en-US" dirty="0" smtClean="0"/>
              <a:t>Amplify each electron individually</a:t>
            </a:r>
          </a:p>
          <a:p>
            <a:pPr lvl="1"/>
            <a:r>
              <a:rPr lang="en-US" dirty="0" smtClean="0"/>
              <a:t>Gain : exponential distribution</a:t>
            </a:r>
          </a:p>
          <a:p>
            <a:pPr lvl="1"/>
            <a:r>
              <a:rPr lang="en-US" dirty="0" smtClean="0"/>
              <a:t>No </a:t>
            </a:r>
            <a:r>
              <a:rPr lang="en-US" altLang="zh-CN" dirty="0" smtClean="0"/>
              <a:t>model for curve field line near GEM holes</a:t>
            </a:r>
            <a:endParaRPr lang="en-US" dirty="0" smtClean="0"/>
          </a:p>
          <a:p>
            <a:pPr marL="857250" lvl="2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703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zh-CN" dirty="0" smtClean="0"/>
              <a:t>Monte Carlo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11150"/>
          </a:xfrm>
        </p:spPr>
        <p:txBody>
          <a:bodyPr/>
          <a:lstStyle/>
          <a:p>
            <a:r>
              <a:rPr lang="en-US" dirty="0" smtClean="0"/>
              <a:t>Detection</a:t>
            </a:r>
          </a:p>
          <a:p>
            <a:pPr lvl="1"/>
            <a:r>
              <a:rPr lang="en-US" dirty="0" smtClean="0"/>
              <a:t>Electrons are sorted based on transverse position</a:t>
            </a:r>
          </a:p>
          <a:p>
            <a:pPr lvl="1"/>
            <a:r>
              <a:rPr lang="en-US" dirty="0" smtClean="0"/>
              <a:t>40ns peaking time 2</a:t>
            </a:r>
            <a:r>
              <a:rPr lang="en-US" baseline="30000" dirty="0" smtClean="0"/>
              <a:t>nd</a:t>
            </a:r>
            <a:r>
              <a:rPr lang="en-US" dirty="0" smtClean="0"/>
              <a:t> order unipolar shaper</a:t>
            </a:r>
          </a:p>
          <a:p>
            <a:pPr lvl="1"/>
            <a:r>
              <a:rPr lang="en-US" dirty="0" smtClean="0"/>
              <a:t>Constant fraction discriminator</a:t>
            </a:r>
          </a:p>
          <a:p>
            <a:pPr lvl="1"/>
            <a:r>
              <a:rPr lang="en-US" dirty="0" smtClean="0"/>
              <a:t>Real field line and capacitive coupling not simulated</a:t>
            </a:r>
          </a:p>
          <a:p>
            <a:r>
              <a:rPr lang="en-US" dirty="0" smtClean="0"/>
              <a:t>Reconstruction</a:t>
            </a:r>
          </a:p>
          <a:p>
            <a:pPr lvl="1"/>
            <a:r>
              <a:rPr lang="en-US" dirty="0" smtClean="0"/>
              <a:t>Least square fit with a straight line</a:t>
            </a:r>
          </a:p>
          <a:p>
            <a:pPr lvl="1"/>
            <a:r>
              <a:rPr lang="en-US" dirty="0" smtClean="0"/>
              <a:t>In 3D mode, fit two projections of the track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545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Result</a:t>
            </a:r>
            <a:endParaRPr lang="en-US" dirty="0"/>
          </a:p>
        </p:txBody>
      </p:sp>
      <p:pic>
        <p:nvPicPr>
          <p:cNvPr id="5" name="Content Placeholder 4" descr="Figure 1-3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99" r="-2043"/>
          <a:stretch/>
        </p:blipFill>
        <p:spPr>
          <a:xfrm>
            <a:off x="457200" y="1521409"/>
            <a:ext cx="8356151" cy="5203074"/>
          </a:xfrm>
        </p:spPr>
      </p:pic>
    </p:spTree>
    <p:extLst>
      <p:ext uri="{BB962C8B-B14F-4D97-AF65-F5344CB8AC3E}">
        <p14:creationId xmlns:p14="http://schemas.microsoft.com/office/powerpoint/2010/main" val="3425056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Result</a:t>
            </a:r>
            <a:endParaRPr lang="en-US" dirty="0"/>
          </a:p>
        </p:txBody>
      </p:sp>
      <p:pic>
        <p:nvPicPr>
          <p:cNvPr id="4" name="Content Placeholder 3" descr="Figure 1-4-1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79" r="-2053"/>
          <a:stretch/>
        </p:blipFill>
        <p:spPr>
          <a:xfrm>
            <a:off x="448478" y="1600200"/>
            <a:ext cx="8238322" cy="5012412"/>
          </a:xfrm>
        </p:spPr>
      </p:pic>
    </p:spTree>
    <p:extLst>
      <p:ext uri="{BB962C8B-B14F-4D97-AF65-F5344CB8AC3E}">
        <p14:creationId xmlns:p14="http://schemas.microsoft.com/office/powerpoint/2010/main" val="2456464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Result</a:t>
            </a:r>
            <a:endParaRPr lang="en-US" dirty="0"/>
          </a:p>
        </p:txBody>
      </p:sp>
      <p:pic>
        <p:nvPicPr>
          <p:cNvPr id="5" name="Content Placeholder 4" descr="Figure 1-5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84" r="-1625"/>
          <a:stretch/>
        </p:blipFill>
        <p:spPr>
          <a:xfrm>
            <a:off x="457200" y="1600200"/>
            <a:ext cx="8329442" cy="5067851"/>
          </a:xfrm>
        </p:spPr>
      </p:pic>
    </p:spTree>
    <p:extLst>
      <p:ext uri="{BB962C8B-B14F-4D97-AF65-F5344CB8AC3E}">
        <p14:creationId xmlns:p14="http://schemas.microsoft.com/office/powerpoint/2010/main" val="22957340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zh-CN" dirty="0" smtClean="0"/>
              <a:t>Result</a:t>
            </a:r>
            <a:endParaRPr lang="en-US" dirty="0"/>
          </a:p>
        </p:txBody>
      </p:sp>
      <p:pic>
        <p:nvPicPr>
          <p:cNvPr id="5" name="Content Placeholder 4" descr="Figure 2-2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47" r="-1687"/>
          <a:stretch/>
        </p:blipFill>
        <p:spPr>
          <a:xfrm>
            <a:off x="468540" y="1566180"/>
            <a:ext cx="8264687" cy="5090532"/>
          </a:xfrm>
        </p:spPr>
      </p:pic>
      <p:sp>
        <p:nvSpPr>
          <p:cNvPr id="6" name="TextBox 5"/>
          <p:cNvSpPr txBox="1"/>
          <p:nvPr/>
        </p:nvSpPr>
        <p:spPr>
          <a:xfrm>
            <a:off x="8924295" y="371959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495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Result</a:t>
            </a:r>
            <a:endParaRPr lang="en-US" dirty="0"/>
          </a:p>
        </p:txBody>
      </p:sp>
      <p:pic>
        <p:nvPicPr>
          <p:cNvPr id="4" name="Content Placeholder 3" descr="Reconstructed track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831" r="-1383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26720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</TotalTime>
  <Words>103</Words>
  <Application>Microsoft Macintosh PowerPoint</Application>
  <PresentationFormat>On-screen Show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GEM Simulation</vt:lpstr>
      <vt:lpstr>Monte Carlo   </vt:lpstr>
      <vt:lpstr>Monte Carlo</vt:lpstr>
      <vt:lpstr>Result</vt:lpstr>
      <vt:lpstr>Result</vt:lpstr>
      <vt:lpstr>Result</vt:lpstr>
      <vt:lpstr>Result</vt:lpstr>
      <vt:lpstr>Result</vt:lpstr>
    </vt:vector>
  </TitlesOfParts>
  <Company>Stony Brook 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GEM Simulation</dc:title>
  <dc:creator>Tuoyu Cao</dc:creator>
  <cp:lastModifiedBy>Tuoyu Cao</cp:lastModifiedBy>
  <cp:revision>15</cp:revision>
  <dcterms:created xsi:type="dcterms:W3CDTF">2011-11-27T17:11:07Z</dcterms:created>
  <dcterms:modified xsi:type="dcterms:W3CDTF">2011-11-28T19:27:34Z</dcterms:modified>
</cp:coreProperties>
</file>