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091D-EDDF-4F40-A0B0-ABF20C1FD632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29B1-6677-48C7-8A59-DB572D1F5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091D-EDDF-4F40-A0B0-ABF20C1FD632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29B1-6677-48C7-8A59-DB572D1F5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091D-EDDF-4F40-A0B0-ABF20C1FD632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29B1-6677-48C7-8A59-DB572D1F5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091D-EDDF-4F40-A0B0-ABF20C1FD632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29B1-6677-48C7-8A59-DB572D1F5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091D-EDDF-4F40-A0B0-ABF20C1FD632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29B1-6677-48C7-8A59-DB572D1F5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091D-EDDF-4F40-A0B0-ABF20C1FD632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29B1-6677-48C7-8A59-DB572D1F5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091D-EDDF-4F40-A0B0-ABF20C1FD632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29B1-6677-48C7-8A59-DB572D1F5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091D-EDDF-4F40-A0B0-ABF20C1FD632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29B1-6677-48C7-8A59-DB572D1F5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091D-EDDF-4F40-A0B0-ABF20C1FD632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29B1-6677-48C7-8A59-DB572D1F5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091D-EDDF-4F40-A0B0-ABF20C1FD632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29B1-6677-48C7-8A59-DB572D1F5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091D-EDDF-4F40-A0B0-ABF20C1FD632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29B1-6677-48C7-8A59-DB572D1F5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1091D-EDDF-4F40-A0B0-ABF20C1FD632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129B1-6677-48C7-8A59-DB572D1F5C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1"/>
            <a:ext cx="8915400" cy="762000"/>
          </a:xfrm>
          <a:solidFill>
            <a:schemeClr val="accent1"/>
          </a:solidFill>
        </p:spPr>
        <p:txBody>
          <a:bodyPr/>
          <a:lstStyle/>
          <a:p>
            <a:pPr algn="l"/>
            <a:r>
              <a:rPr lang="en-US" dirty="0" smtClean="0"/>
              <a:t>RHIC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5800" y="381000"/>
            <a:ext cx="4572000" cy="609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Spin Collaboration 2/20/15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219200"/>
            <a:ext cx="716202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Regular stores for physics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Ramp losses fixed, moving from 1.4e11/bunch -&gt; 1.6e11/bunch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Yellow e-lens commissioning with beam (not colliding yet)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Blue e-lens commissioning delayed by cathode short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Replaced, baking out, access Monday to end </a:t>
            </a:r>
            <a:r>
              <a:rPr lang="en-US" dirty="0" err="1" smtClean="0"/>
              <a:t>bakeout</a:t>
            </a:r>
            <a:r>
              <a:rPr lang="en-US" dirty="0" smtClean="0"/>
              <a:t> and reconnect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Days of cathode conditioning before first e-beam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235" t="3704" r="1235" b="7407"/>
          <a:stretch>
            <a:fillRect/>
          </a:stretch>
        </p:blipFill>
        <p:spPr bwMode="auto">
          <a:xfrm>
            <a:off x="1600200" y="457200"/>
            <a:ext cx="60198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362200" y="533400"/>
            <a:ext cx="3698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Luminosity by fill (up to 18684, 2/17)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l="3329" t="4969" r="4577" b="8075"/>
          <a:stretch>
            <a:fillRect/>
          </a:stretch>
        </p:blipFill>
        <p:spPr bwMode="auto">
          <a:xfrm>
            <a:off x="1295400" y="533400"/>
            <a:ext cx="6324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70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RHIC Status</vt:lpstr>
      <vt:lpstr>Slide 2</vt:lpstr>
      <vt:lpstr>Slide 3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RHIC Status</dc:title>
  <dc:creator>C-AD</dc:creator>
  <cp:lastModifiedBy>C-AD</cp:lastModifiedBy>
  <cp:revision>3</cp:revision>
  <dcterms:created xsi:type="dcterms:W3CDTF">2015-02-20T15:17:19Z</dcterms:created>
  <dcterms:modified xsi:type="dcterms:W3CDTF">2015-02-20T17:14:06Z</dcterms:modified>
</cp:coreProperties>
</file>