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gif" ContentType="image/gif"/>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9" r:id="rId1"/>
    <p:sldMasterId id="2147483657" r:id="rId2"/>
    <p:sldMasterId id="2147483656" r:id="rId3"/>
  </p:sldMasterIdLst>
  <p:notesMasterIdLst>
    <p:notesMasterId r:id="rId28"/>
  </p:notesMasterIdLst>
  <p:handoutMasterIdLst>
    <p:handoutMasterId r:id="rId29"/>
  </p:handoutMasterIdLst>
  <p:sldIdLst>
    <p:sldId id="759" r:id="rId4"/>
    <p:sldId id="794" r:id="rId5"/>
    <p:sldId id="779" r:id="rId6"/>
    <p:sldId id="776" r:id="rId7"/>
    <p:sldId id="798" r:id="rId8"/>
    <p:sldId id="786" r:id="rId9"/>
    <p:sldId id="787" r:id="rId10"/>
    <p:sldId id="788" r:id="rId11"/>
    <p:sldId id="789" r:id="rId12"/>
    <p:sldId id="790" r:id="rId13"/>
    <p:sldId id="806" r:id="rId14"/>
    <p:sldId id="805" r:id="rId15"/>
    <p:sldId id="795" r:id="rId16"/>
    <p:sldId id="796" r:id="rId17"/>
    <p:sldId id="797" r:id="rId18"/>
    <p:sldId id="778" r:id="rId19"/>
    <p:sldId id="784" r:id="rId20"/>
    <p:sldId id="799" r:id="rId21"/>
    <p:sldId id="800" r:id="rId22"/>
    <p:sldId id="801" r:id="rId23"/>
    <p:sldId id="793" r:id="rId24"/>
    <p:sldId id="804" r:id="rId25"/>
    <p:sldId id="785" r:id="rId26"/>
    <p:sldId id="803" r:id="rId27"/>
  </p:sldIdLst>
  <p:sldSz cx="9144000" cy="6858000" type="screen4x3"/>
  <p:notesSz cx="7010400" cy="9296400"/>
  <p:defaultTextStyle>
    <a:defPPr>
      <a:defRPr lang="en-US"/>
    </a:defPPr>
    <a:lvl1pPr algn="l" rtl="0" eaLnBrk="0" fontAlgn="base" hangingPunct="0">
      <a:spcBef>
        <a:spcPct val="0"/>
      </a:spcBef>
      <a:spcAft>
        <a:spcPct val="0"/>
      </a:spcAft>
      <a:defRPr sz="2000" b="1" kern="1200">
        <a:solidFill>
          <a:schemeClr val="tx2"/>
        </a:solidFill>
        <a:latin typeface="Times New Roman" pitchFamily="18" charset="0"/>
        <a:ea typeface="ＭＳ Ｐゴシック" pitchFamily="50" charset="-128"/>
        <a:cs typeface="+mn-cs"/>
      </a:defRPr>
    </a:lvl1pPr>
    <a:lvl2pPr marL="457200" algn="l" rtl="0" eaLnBrk="0" fontAlgn="base" hangingPunct="0">
      <a:spcBef>
        <a:spcPct val="0"/>
      </a:spcBef>
      <a:spcAft>
        <a:spcPct val="0"/>
      </a:spcAft>
      <a:defRPr sz="2000" b="1" kern="1200">
        <a:solidFill>
          <a:schemeClr val="tx2"/>
        </a:solidFill>
        <a:latin typeface="Times New Roman" pitchFamily="18" charset="0"/>
        <a:ea typeface="ＭＳ Ｐゴシック" pitchFamily="50" charset="-128"/>
        <a:cs typeface="+mn-cs"/>
      </a:defRPr>
    </a:lvl2pPr>
    <a:lvl3pPr marL="914400" algn="l" rtl="0" eaLnBrk="0" fontAlgn="base" hangingPunct="0">
      <a:spcBef>
        <a:spcPct val="0"/>
      </a:spcBef>
      <a:spcAft>
        <a:spcPct val="0"/>
      </a:spcAft>
      <a:defRPr sz="2000" b="1" kern="1200">
        <a:solidFill>
          <a:schemeClr val="tx2"/>
        </a:solidFill>
        <a:latin typeface="Times New Roman" pitchFamily="18" charset="0"/>
        <a:ea typeface="ＭＳ Ｐゴシック" pitchFamily="50" charset="-128"/>
        <a:cs typeface="+mn-cs"/>
      </a:defRPr>
    </a:lvl3pPr>
    <a:lvl4pPr marL="1371600" algn="l" rtl="0" eaLnBrk="0" fontAlgn="base" hangingPunct="0">
      <a:spcBef>
        <a:spcPct val="0"/>
      </a:spcBef>
      <a:spcAft>
        <a:spcPct val="0"/>
      </a:spcAft>
      <a:defRPr sz="2000" b="1" kern="1200">
        <a:solidFill>
          <a:schemeClr val="tx2"/>
        </a:solidFill>
        <a:latin typeface="Times New Roman" pitchFamily="18" charset="0"/>
        <a:ea typeface="ＭＳ Ｐゴシック" pitchFamily="50" charset="-128"/>
        <a:cs typeface="+mn-cs"/>
      </a:defRPr>
    </a:lvl4pPr>
    <a:lvl5pPr marL="1828800" algn="l" rtl="0" eaLnBrk="0" fontAlgn="base" hangingPunct="0">
      <a:spcBef>
        <a:spcPct val="0"/>
      </a:spcBef>
      <a:spcAft>
        <a:spcPct val="0"/>
      </a:spcAft>
      <a:defRPr sz="2000" b="1" kern="1200">
        <a:solidFill>
          <a:schemeClr val="tx2"/>
        </a:solidFill>
        <a:latin typeface="Times New Roman" pitchFamily="18" charset="0"/>
        <a:ea typeface="ＭＳ Ｐゴシック" pitchFamily="50" charset="-128"/>
        <a:cs typeface="+mn-cs"/>
      </a:defRPr>
    </a:lvl5pPr>
    <a:lvl6pPr marL="2286000" algn="l" defTabSz="914400" rtl="0" eaLnBrk="1" latinLnBrk="0" hangingPunct="1">
      <a:defRPr sz="2000" b="1" kern="1200">
        <a:solidFill>
          <a:schemeClr val="tx2"/>
        </a:solidFill>
        <a:latin typeface="Times New Roman" pitchFamily="18" charset="0"/>
        <a:ea typeface="ＭＳ Ｐゴシック" pitchFamily="50" charset="-128"/>
        <a:cs typeface="+mn-cs"/>
      </a:defRPr>
    </a:lvl6pPr>
    <a:lvl7pPr marL="2743200" algn="l" defTabSz="914400" rtl="0" eaLnBrk="1" latinLnBrk="0" hangingPunct="1">
      <a:defRPr sz="2000" b="1" kern="1200">
        <a:solidFill>
          <a:schemeClr val="tx2"/>
        </a:solidFill>
        <a:latin typeface="Times New Roman" pitchFamily="18" charset="0"/>
        <a:ea typeface="ＭＳ Ｐゴシック" pitchFamily="50" charset="-128"/>
        <a:cs typeface="+mn-cs"/>
      </a:defRPr>
    </a:lvl7pPr>
    <a:lvl8pPr marL="3200400" algn="l" defTabSz="914400" rtl="0" eaLnBrk="1" latinLnBrk="0" hangingPunct="1">
      <a:defRPr sz="2000" b="1" kern="1200">
        <a:solidFill>
          <a:schemeClr val="tx2"/>
        </a:solidFill>
        <a:latin typeface="Times New Roman" pitchFamily="18" charset="0"/>
        <a:ea typeface="ＭＳ Ｐゴシック" pitchFamily="50" charset="-128"/>
        <a:cs typeface="+mn-cs"/>
      </a:defRPr>
    </a:lvl8pPr>
    <a:lvl9pPr marL="3657600" algn="l" defTabSz="914400" rtl="0" eaLnBrk="1" latinLnBrk="0" hangingPunct="1">
      <a:defRPr sz="2000" b="1" kern="1200">
        <a:solidFill>
          <a:schemeClr val="tx2"/>
        </a:solidFill>
        <a:latin typeface="Times New Roman" pitchFamily="18" charset="0"/>
        <a:ea typeface="ＭＳ Ｐゴシック" pitchFamily="50" charset="-128"/>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chemeClr val="tx1"/>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59EB"/>
    <a:srgbClr val="000066"/>
    <a:srgbClr val="000099"/>
    <a:srgbClr val="0000FF"/>
    <a:srgbClr val="FF5050"/>
    <a:srgbClr val="FF0000"/>
    <a:srgbClr val="003399"/>
    <a:srgbClr val="FF6600"/>
    <a:srgbClr val="FF3300"/>
    <a:srgbClr val="00FF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showComments="0">
  <p:normalViewPr>
    <p:restoredLeft sz="15464" autoAdjust="0"/>
    <p:restoredTop sz="94638" autoAdjust="0"/>
  </p:normalViewPr>
  <p:slideViewPr>
    <p:cSldViewPr>
      <p:cViewPr>
        <p:scale>
          <a:sx n="100" d="100"/>
          <a:sy n="100" d="100"/>
        </p:scale>
        <p:origin x="-1008" y="-216"/>
      </p:cViewPr>
      <p:guideLst>
        <p:guide orient="horz" pos="2160"/>
        <p:guide pos="2880"/>
      </p:guideLst>
    </p:cSldViewPr>
  </p:slideViewPr>
  <p:outlineViewPr>
    <p:cViewPr>
      <p:scale>
        <a:sx n="33" d="100"/>
        <a:sy n="33" d="100"/>
      </p:scale>
      <p:origin x="0" y="296"/>
    </p:cViewPr>
  </p:outlineViewPr>
  <p:notesTextViewPr>
    <p:cViewPr>
      <p:scale>
        <a:sx n="100" d="100"/>
        <a:sy n="100" d="100"/>
      </p:scale>
      <p:origin x="0" y="0"/>
    </p:cViewPr>
  </p:notesTextViewPr>
  <p:sorterViewPr>
    <p:cViewPr>
      <p:scale>
        <a:sx n="89" d="100"/>
        <a:sy n="89" d="100"/>
      </p:scale>
      <p:origin x="0" y="104"/>
    </p:cViewPr>
  </p:sorterViewPr>
  <p:notesViewPr>
    <p:cSldViewPr>
      <p:cViewPr varScale="1">
        <p:scale>
          <a:sx n="89" d="100"/>
          <a:sy n="89" d="100"/>
        </p:scale>
        <p:origin x="-2672" y="-112"/>
      </p:cViewPr>
      <p:guideLst>
        <p:guide orient="horz" pos="2927"/>
        <p:guide pos="2208"/>
      </p:guideLst>
    </p:cSldViewPr>
  </p:notes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7.xml"/><Relationship Id="rId21" Type="http://schemas.openxmlformats.org/officeDocument/2006/relationships/slide" Target="slides/slide18.xml"/><Relationship Id="rId22" Type="http://schemas.openxmlformats.org/officeDocument/2006/relationships/slide" Target="slides/slide19.xml"/><Relationship Id="rId23" Type="http://schemas.openxmlformats.org/officeDocument/2006/relationships/slide" Target="slides/slide20.xml"/><Relationship Id="rId24" Type="http://schemas.openxmlformats.org/officeDocument/2006/relationships/slide" Target="slides/slide21.xml"/><Relationship Id="rId25" Type="http://schemas.openxmlformats.org/officeDocument/2006/relationships/slide" Target="slides/slide22.xml"/><Relationship Id="rId26" Type="http://schemas.openxmlformats.org/officeDocument/2006/relationships/slide" Target="slides/slide23.xml"/><Relationship Id="rId27" Type="http://schemas.openxmlformats.org/officeDocument/2006/relationships/slide" Target="slides/slide24.xml"/><Relationship Id="rId28" Type="http://schemas.openxmlformats.org/officeDocument/2006/relationships/notesMaster" Target="notesMasters/notesMaster1.xml"/><Relationship Id="rId29" Type="http://schemas.openxmlformats.org/officeDocument/2006/relationships/handoutMaster" Target="handoutMasters/handoutMaster1.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Master" Target="slideMasters/slideMaster3.xml"/><Relationship Id="rId4" Type="http://schemas.openxmlformats.org/officeDocument/2006/relationships/slide" Target="slides/slide1.xml"/><Relationship Id="rId5" Type="http://schemas.openxmlformats.org/officeDocument/2006/relationships/slide" Target="slides/slide2.xml"/><Relationship Id="rId30" Type="http://schemas.openxmlformats.org/officeDocument/2006/relationships/printerSettings" Target="printerSettings/printerSettings1.bin"/><Relationship Id="rId31" Type="http://schemas.openxmlformats.org/officeDocument/2006/relationships/presProps" Target="presProps.xml"/><Relationship Id="rId32" Type="http://schemas.openxmlformats.org/officeDocument/2006/relationships/viewProps" Target="viewProps.xml"/><Relationship Id="rId9" Type="http://schemas.openxmlformats.org/officeDocument/2006/relationships/slide" Target="slides/slide6.xml"/><Relationship Id="rId6" Type="http://schemas.openxmlformats.org/officeDocument/2006/relationships/slide" Target="slides/slide3.xml"/><Relationship Id="rId7" Type="http://schemas.openxmlformats.org/officeDocument/2006/relationships/slide" Target="slides/slide4.xml"/><Relationship Id="rId8" Type="http://schemas.openxmlformats.org/officeDocument/2006/relationships/slide" Target="slides/slide5.xml"/><Relationship Id="rId33" Type="http://schemas.openxmlformats.org/officeDocument/2006/relationships/theme" Target="theme/theme1.xml"/><Relationship Id="rId34" Type="http://schemas.openxmlformats.org/officeDocument/2006/relationships/tableStyles" Target="tableStyles.xml"/><Relationship Id="rId10" Type="http://schemas.openxmlformats.org/officeDocument/2006/relationships/slide" Target="slides/slide7.xml"/><Relationship Id="rId11" Type="http://schemas.openxmlformats.org/officeDocument/2006/relationships/slide" Target="slides/slide8.xml"/><Relationship Id="rId12" Type="http://schemas.openxmlformats.org/officeDocument/2006/relationships/slide" Target="slides/slide9.xml"/><Relationship Id="rId13" Type="http://schemas.openxmlformats.org/officeDocument/2006/relationships/slide" Target="slides/slide10.xml"/><Relationship Id="rId14" Type="http://schemas.openxmlformats.org/officeDocument/2006/relationships/slide" Target="slides/slide11.xml"/><Relationship Id="rId15" Type="http://schemas.openxmlformats.org/officeDocument/2006/relationships/slide" Target="slides/slide12.xml"/><Relationship Id="rId16" Type="http://schemas.openxmlformats.org/officeDocument/2006/relationships/slide" Target="slides/slide13.xml"/><Relationship Id="rId17" Type="http://schemas.openxmlformats.org/officeDocument/2006/relationships/slide" Target="slides/slide14.xml"/><Relationship Id="rId18" Type="http://schemas.openxmlformats.org/officeDocument/2006/relationships/slide" Target="slides/slide15.xml"/><Relationship Id="rId19" Type="http://schemas.openxmlformats.org/officeDocument/2006/relationships/slide" Target="slides/slide16.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0"/>
            <a:ext cx="3035300" cy="463550"/>
          </a:xfrm>
          <a:prstGeom prst="rect">
            <a:avLst/>
          </a:prstGeom>
          <a:noFill/>
          <a:ln w="9525">
            <a:noFill/>
            <a:miter lim="800000"/>
            <a:headEnd/>
            <a:tailEnd/>
          </a:ln>
          <a:effectLst/>
        </p:spPr>
        <p:txBody>
          <a:bodyPr vert="horz" wrap="square" lIns="92565" tIns="46283" rIns="92565" bIns="46283" numCol="1" anchor="t" anchorCtr="0" compatLnSpc="1">
            <a:prstTxWarp prst="textNoShape">
              <a:avLst/>
            </a:prstTxWarp>
          </a:bodyPr>
          <a:lstStyle>
            <a:lvl1pPr defTabSz="925513">
              <a:defRPr kumimoji="1" sz="1000" b="0" smtClean="0">
                <a:solidFill>
                  <a:schemeClr val="tx1"/>
                </a:solidFill>
              </a:defRPr>
            </a:lvl1pPr>
          </a:lstStyle>
          <a:p>
            <a:pPr>
              <a:defRPr/>
            </a:pPr>
            <a:endParaRPr lang="en-US" altLang="ja-JP"/>
          </a:p>
        </p:txBody>
      </p:sp>
      <p:sp>
        <p:nvSpPr>
          <p:cNvPr id="4099" name="Rectangle 3"/>
          <p:cNvSpPr>
            <a:spLocks noGrp="1" noChangeArrowheads="1"/>
          </p:cNvSpPr>
          <p:nvPr>
            <p:ph type="dt" sz="quarter" idx="1"/>
          </p:nvPr>
        </p:nvSpPr>
        <p:spPr bwMode="auto">
          <a:xfrm>
            <a:off x="3975100" y="0"/>
            <a:ext cx="3035300" cy="463550"/>
          </a:xfrm>
          <a:prstGeom prst="rect">
            <a:avLst/>
          </a:prstGeom>
          <a:noFill/>
          <a:ln w="9525">
            <a:noFill/>
            <a:miter lim="800000"/>
            <a:headEnd/>
            <a:tailEnd/>
          </a:ln>
          <a:effectLst/>
        </p:spPr>
        <p:txBody>
          <a:bodyPr vert="horz" wrap="square" lIns="92565" tIns="46283" rIns="92565" bIns="46283" numCol="1" anchor="t" anchorCtr="0" compatLnSpc="1">
            <a:prstTxWarp prst="textNoShape">
              <a:avLst/>
            </a:prstTxWarp>
          </a:bodyPr>
          <a:lstStyle>
            <a:lvl1pPr algn="r" defTabSz="925513">
              <a:defRPr kumimoji="1" sz="1000" b="0" smtClean="0">
                <a:solidFill>
                  <a:schemeClr val="tx1"/>
                </a:solidFill>
              </a:defRPr>
            </a:lvl1pPr>
          </a:lstStyle>
          <a:p>
            <a:pPr>
              <a:defRPr/>
            </a:pPr>
            <a:fld id="{85623AF5-12F2-4016-A612-EEDEA7E4E8AB}" type="datetime1">
              <a:rPr lang="en-US"/>
              <a:pPr>
                <a:defRPr/>
              </a:pPr>
              <a:t>2/5/15</a:t>
            </a:fld>
            <a:endParaRPr lang="en-US" altLang="ja-JP"/>
          </a:p>
        </p:txBody>
      </p:sp>
      <p:sp>
        <p:nvSpPr>
          <p:cNvPr id="4100" name="Rectangle 4"/>
          <p:cNvSpPr>
            <a:spLocks noGrp="1" noChangeArrowheads="1"/>
          </p:cNvSpPr>
          <p:nvPr>
            <p:ph type="ftr" sz="quarter" idx="2"/>
          </p:nvPr>
        </p:nvSpPr>
        <p:spPr bwMode="auto">
          <a:xfrm>
            <a:off x="0" y="8832850"/>
            <a:ext cx="3035300" cy="463550"/>
          </a:xfrm>
          <a:prstGeom prst="rect">
            <a:avLst/>
          </a:prstGeom>
          <a:noFill/>
          <a:ln w="9525">
            <a:noFill/>
            <a:miter lim="800000"/>
            <a:headEnd/>
            <a:tailEnd/>
          </a:ln>
          <a:effectLst/>
        </p:spPr>
        <p:txBody>
          <a:bodyPr vert="horz" wrap="square" lIns="92565" tIns="46283" rIns="92565" bIns="46283" numCol="1" anchor="b" anchorCtr="0" compatLnSpc="1">
            <a:prstTxWarp prst="textNoShape">
              <a:avLst/>
            </a:prstTxWarp>
          </a:bodyPr>
          <a:lstStyle>
            <a:lvl1pPr defTabSz="925513">
              <a:defRPr kumimoji="1" sz="1000" b="0" smtClean="0">
                <a:solidFill>
                  <a:schemeClr val="tx1"/>
                </a:solidFill>
              </a:defRPr>
            </a:lvl1pPr>
          </a:lstStyle>
          <a:p>
            <a:pPr>
              <a:defRPr/>
            </a:pPr>
            <a:r>
              <a:rPr lang="ja-JP" altLang="en-US"/>
              <a:t>Haixin Huang/BNL</a:t>
            </a:r>
            <a:endParaRPr lang="en-US" altLang="ja-JP"/>
          </a:p>
        </p:txBody>
      </p:sp>
      <p:sp>
        <p:nvSpPr>
          <p:cNvPr id="4101" name="Rectangle 5"/>
          <p:cNvSpPr>
            <a:spLocks noGrp="1" noChangeArrowheads="1"/>
          </p:cNvSpPr>
          <p:nvPr>
            <p:ph type="sldNum" sz="quarter" idx="3"/>
          </p:nvPr>
        </p:nvSpPr>
        <p:spPr bwMode="auto">
          <a:xfrm>
            <a:off x="3975100" y="8832850"/>
            <a:ext cx="3035300" cy="463550"/>
          </a:xfrm>
          <a:prstGeom prst="rect">
            <a:avLst/>
          </a:prstGeom>
          <a:noFill/>
          <a:ln w="9525">
            <a:noFill/>
            <a:miter lim="800000"/>
            <a:headEnd/>
            <a:tailEnd/>
          </a:ln>
          <a:effectLst/>
        </p:spPr>
        <p:txBody>
          <a:bodyPr vert="horz" wrap="square" lIns="92565" tIns="46283" rIns="92565" bIns="46283" numCol="1" anchor="b" anchorCtr="0" compatLnSpc="1">
            <a:prstTxWarp prst="textNoShape">
              <a:avLst/>
            </a:prstTxWarp>
          </a:bodyPr>
          <a:lstStyle>
            <a:lvl1pPr algn="r" defTabSz="925513">
              <a:defRPr kumimoji="1" sz="1000" b="0" smtClean="0">
                <a:solidFill>
                  <a:schemeClr val="tx1"/>
                </a:solidFill>
              </a:defRPr>
            </a:lvl1pPr>
          </a:lstStyle>
          <a:p>
            <a:pPr>
              <a:defRPr/>
            </a:pPr>
            <a:fld id="{4FCE1070-60EE-4051-9E93-A88A4935380C}" type="slidenum">
              <a:rPr lang="ja-JP" altLang="en-US"/>
              <a:pPr>
                <a:defRPr/>
              </a:pPr>
              <a:t>‹#›</a:t>
            </a:fld>
            <a:endParaRPr lang="en-US" altLang="ja-JP"/>
          </a:p>
        </p:txBody>
      </p:sp>
    </p:spTree>
    <p:extLst>
      <p:ext uri="{BB962C8B-B14F-4D97-AF65-F5344CB8AC3E}">
        <p14:creationId xmlns:p14="http://schemas.microsoft.com/office/powerpoint/2010/main" val="382639949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hdr" sz="quarter"/>
          </p:nvPr>
        </p:nvSpPr>
        <p:spPr bwMode="auto">
          <a:xfrm>
            <a:off x="0" y="0"/>
            <a:ext cx="3035300" cy="463550"/>
          </a:xfrm>
          <a:prstGeom prst="rect">
            <a:avLst/>
          </a:prstGeom>
          <a:noFill/>
          <a:ln w="9525">
            <a:noFill/>
            <a:miter lim="800000"/>
            <a:headEnd/>
            <a:tailEnd/>
          </a:ln>
          <a:effectLst/>
        </p:spPr>
        <p:txBody>
          <a:bodyPr vert="horz" wrap="square" lIns="92565" tIns="46283" rIns="92565" bIns="46283" numCol="1" anchor="t" anchorCtr="0" compatLnSpc="1">
            <a:prstTxWarp prst="textNoShape">
              <a:avLst/>
            </a:prstTxWarp>
          </a:bodyPr>
          <a:lstStyle>
            <a:lvl1pPr defTabSz="925513">
              <a:defRPr kumimoji="1" sz="1000" b="0" smtClean="0">
                <a:solidFill>
                  <a:schemeClr val="tx1"/>
                </a:solidFill>
              </a:defRPr>
            </a:lvl1pPr>
          </a:lstStyle>
          <a:p>
            <a:pPr>
              <a:defRPr/>
            </a:pPr>
            <a:endParaRPr lang="en-US" altLang="ja-JP"/>
          </a:p>
        </p:txBody>
      </p:sp>
      <p:sp>
        <p:nvSpPr>
          <p:cNvPr id="6147" name="Rectangle 3"/>
          <p:cNvSpPr>
            <a:spLocks noGrp="1" noChangeArrowheads="1"/>
          </p:cNvSpPr>
          <p:nvPr>
            <p:ph type="dt" idx="1"/>
          </p:nvPr>
        </p:nvSpPr>
        <p:spPr bwMode="auto">
          <a:xfrm>
            <a:off x="3975100" y="0"/>
            <a:ext cx="3035300" cy="463550"/>
          </a:xfrm>
          <a:prstGeom prst="rect">
            <a:avLst/>
          </a:prstGeom>
          <a:noFill/>
          <a:ln w="9525">
            <a:noFill/>
            <a:miter lim="800000"/>
            <a:headEnd/>
            <a:tailEnd/>
          </a:ln>
          <a:effectLst/>
        </p:spPr>
        <p:txBody>
          <a:bodyPr vert="horz" wrap="square" lIns="92565" tIns="46283" rIns="92565" bIns="46283" numCol="1" anchor="t" anchorCtr="0" compatLnSpc="1">
            <a:prstTxWarp prst="textNoShape">
              <a:avLst/>
            </a:prstTxWarp>
          </a:bodyPr>
          <a:lstStyle>
            <a:lvl1pPr algn="r" defTabSz="925513">
              <a:defRPr kumimoji="1" sz="1000" b="0" smtClean="0">
                <a:solidFill>
                  <a:schemeClr val="tx1"/>
                </a:solidFill>
              </a:defRPr>
            </a:lvl1pPr>
          </a:lstStyle>
          <a:p>
            <a:pPr>
              <a:defRPr/>
            </a:pPr>
            <a:fld id="{324B36D4-73F9-4D8C-9508-4219A1413EEE}" type="datetime1">
              <a:rPr lang="en-US"/>
              <a:pPr>
                <a:defRPr/>
              </a:pPr>
              <a:t>2/5/15</a:t>
            </a:fld>
            <a:endParaRPr lang="en-US" altLang="ja-JP"/>
          </a:p>
        </p:txBody>
      </p:sp>
      <p:sp>
        <p:nvSpPr>
          <p:cNvPr id="23556" name="Rectangle 4"/>
          <p:cNvSpPr>
            <a:spLocks noGrp="1" noRot="1" noChangeAspect="1" noChangeArrowheads="1"/>
          </p:cNvSpPr>
          <p:nvPr>
            <p:ph type="sldImg" idx="2"/>
          </p:nvPr>
        </p:nvSpPr>
        <p:spPr bwMode="auto">
          <a:xfrm>
            <a:off x="1181100" y="698500"/>
            <a:ext cx="4646613" cy="3484563"/>
          </a:xfrm>
          <a:prstGeom prst="rect">
            <a:avLst/>
          </a:prstGeom>
          <a:noFill/>
          <a:ln w="9525">
            <a:solidFill>
              <a:srgbClr val="000000"/>
            </a:solidFill>
            <a:miter lim="800000"/>
            <a:headEnd/>
            <a:tailEnd/>
          </a:ln>
        </p:spPr>
      </p:sp>
      <p:sp>
        <p:nvSpPr>
          <p:cNvPr id="6149" name="Rectangle 5"/>
          <p:cNvSpPr>
            <a:spLocks noGrp="1" noChangeArrowheads="1"/>
          </p:cNvSpPr>
          <p:nvPr>
            <p:ph type="body" sz="quarter" idx="3"/>
          </p:nvPr>
        </p:nvSpPr>
        <p:spPr bwMode="auto">
          <a:xfrm>
            <a:off x="935038" y="4414838"/>
            <a:ext cx="5140325" cy="4183062"/>
          </a:xfrm>
          <a:prstGeom prst="rect">
            <a:avLst/>
          </a:prstGeom>
          <a:noFill/>
          <a:ln w="9525">
            <a:noFill/>
            <a:miter lim="800000"/>
            <a:headEnd/>
            <a:tailEnd/>
          </a:ln>
          <a:effectLst/>
        </p:spPr>
        <p:txBody>
          <a:bodyPr vert="horz" wrap="square" lIns="92565" tIns="46283" rIns="92565" bIns="46283" numCol="1" anchor="t" anchorCtr="0" compatLnSpc="1">
            <a:prstTxWarp prst="textNoShape">
              <a:avLst/>
            </a:prstTxWarp>
          </a:bodyPr>
          <a:lstStyle/>
          <a:p>
            <a:pPr lvl="0"/>
            <a:r>
              <a:rPr lang="ja-JP" altLang="en-US" noProof="0" smtClean="0"/>
              <a:t>マスターテキストの書式設定</a:t>
            </a:r>
          </a:p>
          <a:p>
            <a:pPr lvl="1"/>
            <a:r>
              <a:rPr lang="ja-JP" altLang="en-US" noProof="0" smtClean="0"/>
              <a:t>第 2 レベル</a:t>
            </a:r>
          </a:p>
          <a:p>
            <a:pPr lvl="2"/>
            <a:r>
              <a:rPr lang="ja-JP" altLang="en-US" noProof="0" smtClean="0"/>
              <a:t>第 3 レベル</a:t>
            </a:r>
          </a:p>
          <a:p>
            <a:pPr lvl="3"/>
            <a:r>
              <a:rPr lang="ja-JP" altLang="en-US" noProof="0" smtClean="0"/>
              <a:t>第 4 レベル</a:t>
            </a:r>
          </a:p>
          <a:p>
            <a:pPr lvl="4"/>
            <a:r>
              <a:rPr lang="ja-JP" altLang="en-US" noProof="0" smtClean="0"/>
              <a:t>第 5 レベル</a:t>
            </a:r>
          </a:p>
        </p:txBody>
      </p:sp>
      <p:sp>
        <p:nvSpPr>
          <p:cNvPr id="6150" name="Rectangle 6"/>
          <p:cNvSpPr>
            <a:spLocks noGrp="1" noChangeArrowheads="1"/>
          </p:cNvSpPr>
          <p:nvPr>
            <p:ph type="ftr" sz="quarter" idx="4"/>
          </p:nvPr>
        </p:nvSpPr>
        <p:spPr bwMode="auto">
          <a:xfrm>
            <a:off x="0" y="8832850"/>
            <a:ext cx="3035300" cy="463550"/>
          </a:xfrm>
          <a:prstGeom prst="rect">
            <a:avLst/>
          </a:prstGeom>
          <a:noFill/>
          <a:ln w="9525">
            <a:noFill/>
            <a:miter lim="800000"/>
            <a:headEnd/>
            <a:tailEnd/>
          </a:ln>
          <a:effectLst/>
        </p:spPr>
        <p:txBody>
          <a:bodyPr vert="horz" wrap="square" lIns="92565" tIns="46283" rIns="92565" bIns="46283" numCol="1" anchor="b" anchorCtr="0" compatLnSpc="1">
            <a:prstTxWarp prst="textNoShape">
              <a:avLst/>
            </a:prstTxWarp>
          </a:bodyPr>
          <a:lstStyle>
            <a:lvl1pPr defTabSz="925513">
              <a:defRPr kumimoji="1" sz="1000" b="0" smtClean="0">
                <a:solidFill>
                  <a:schemeClr val="tx1"/>
                </a:solidFill>
              </a:defRPr>
            </a:lvl1pPr>
          </a:lstStyle>
          <a:p>
            <a:pPr>
              <a:defRPr/>
            </a:pPr>
            <a:r>
              <a:rPr lang="ja-JP" altLang="en-US"/>
              <a:t>Haixin Huang/BNL</a:t>
            </a:r>
            <a:endParaRPr lang="en-US" altLang="ja-JP"/>
          </a:p>
        </p:txBody>
      </p:sp>
      <p:sp>
        <p:nvSpPr>
          <p:cNvPr id="6151" name="Rectangle 7"/>
          <p:cNvSpPr>
            <a:spLocks noGrp="1" noChangeArrowheads="1"/>
          </p:cNvSpPr>
          <p:nvPr>
            <p:ph type="sldNum" sz="quarter" idx="5"/>
          </p:nvPr>
        </p:nvSpPr>
        <p:spPr bwMode="auto">
          <a:xfrm>
            <a:off x="3975100" y="8832850"/>
            <a:ext cx="3035300" cy="463550"/>
          </a:xfrm>
          <a:prstGeom prst="rect">
            <a:avLst/>
          </a:prstGeom>
          <a:noFill/>
          <a:ln w="9525">
            <a:noFill/>
            <a:miter lim="800000"/>
            <a:headEnd/>
            <a:tailEnd/>
          </a:ln>
          <a:effectLst/>
        </p:spPr>
        <p:txBody>
          <a:bodyPr vert="horz" wrap="square" lIns="92565" tIns="46283" rIns="92565" bIns="46283" numCol="1" anchor="b" anchorCtr="0" compatLnSpc="1">
            <a:prstTxWarp prst="textNoShape">
              <a:avLst/>
            </a:prstTxWarp>
          </a:bodyPr>
          <a:lstStyle>
            <a:lvl1pPr algn="r" defTabSz="925513">
              <a:defRPr kumimoji="1" sz="1000" b="0" smtClean="0">
                <a:solidFill>
                  <a:schemeClr val="tx1"/>
                </a:solidFill>
              </a:defRPr>
            </a:lvl1pPr>
          </a:lstStyle>
          <a:p>
            <a:pPr>
              <a:defRPr/>
            </a:pPr>
            <a:fld id="{78FB250A-6110-4A30-887A-323FA75147A9}" type="slidenum">
              <a:rPr lang="ja-JP" altLang="en-US"/>
              <a:pPr>
                <a:defRPr/>
              </a:pPr>
              <a:t>‹#›</a:t>
            </a:fld>
            <a:endParaRPr lang="en-US" altLang="ja-JP"/>
          </a:p>
        </p:txBody>
      </p:sp>
    </p:spTree>
    <p:extLst>
      <p:ext uri="{BB962C8B-B14F-4D97-AF65-F5344CB8AC3E}">
        <p14:creationId xmlns:p14="http://schemas.microsoft.com/office/powerpoint/2010/main" val="137802811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kumimoji="1" sz="1200" kern="1200">
        <a:solidFill>
          <a:schemeClr val="tx1"/>
        </a:solidFill>
        <a:latin typeface="Times New Roman" pitchFamily="18" charset="0"/>
        <a:ea typeface="ＭＳ Ｐ明朝" pitchFamily="18" charset="-128"/>
        <a:cs typeface="+mn-cs"/>
      </a:defRPr>
    </a:lvl1pPr>
    <a:lvl2pPr marL="457200" algn="l" rtl="0" eaLnBrk="0" fontAlgn="base" hangingPunct="0">
      <a:spcBef>
        <a:spcPct val="30000"/>
      </a:spcBef>
      <a:spcAft>
        <a:spcPct val="0"/>
      </a:spcAft>
      <a:defRPr kumimoji="1" sz="1200" kern="1200">
        <a:solidFill>
          <a:schemeClr val="tx1"/>
        </a:solidFill>
        <a:latin typeface="Times New Roman" pitchFamily="18" charset="0"/>
        <a:ea typeface="ＭＳ Ｐ明朝" pitchFamily="18" charset="-128"/>
        <a:cs typeface="+mn-cs"/>
      </a:defRPr>
    </a:lvl2pPr>
    <a:lvl3pPr marL="914400" algn="l" rtl="0" eaLnBrk="0" fontAlgn="base" hangingPunct="0">
      <a:spcBef>
        <a:spcPct val="30000"/>
      </a:spcBef>
      <a:spcAft>
        <a:spcPct val="0"/>
      </a:spcAft>
      <a:defRPr kumimoji="1" sz="1200" kern="1200">
        <a:solidFill>
          <a:schemeClr val="tx1"/>
        </a:solidFill>
        <a:latin typeface="Times New Roman" pitchFamily="18" charset="0"/>
        <a:ea typeface="ＭＳ Ｐ明朝" pitchFamily="18" charset="-128"/>
        <a:cs typeface="+mn-cs"/>
      </a:defRPr>
    </a:lvl3pPr>
    <a:lvl4pPr marL="1371600" algn="l" rtl="0" eaLnBrk="0" fontAlgn="base" hangingPunct="0">
      <a:spcBef>
        <a:spcPct val="30000"/>
      </a:spcBef>
      <a:spcAft>
        <a:spcPct val="0"/>
      </a:spcAft>
      <a:defRPr kumimoji="1" sz="1200" kern="1200">
        <a:solidFill>
          <a:schemeClr val="tx1"/>
        </a:solidFill>
        <a:latin typeface="Times New Roman" pitchFamily="18" charset="0"/>
        <a:ea typeface="ＭＳ Ｐ明朝" pitchFamily="18" charset="-128"/>
        <a:cs typeface="+mn-cs"/>
      </a:defRPr>
    </a:lvl4pPr>
    <a:lvl5pPr marL="1828800" algn="l" rtl="0" eaLnBrk="0" fontAlgn="base" hangingPunct="0">
      <a:spcBef>
        <a:spcPct val="30000"/>
      </a:spcBef>
      <a:spcAft>
        <a:spcPct val="0"/>
      </a:spcAft>
      <a:defRPr kumimoji="1" sz="1200" kern="1200">
        <a:solidFill>
          <a:schemeClr val="tx1"/>
        </a:solidFill>
        <a:latin typeface="Times New Roman" pitchFamily="18" charset="0"/>
        <a:ea typeface="ＭＳ Ｐ明朝" pitchFamily="18"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4578" name="Rectangle 2"/>
          <p:cNvSpPr>
            <a:spLocks noGrp="1" noRot="1" noChangeAspect="1" noChangeArrowheads="1" noTextEdit="1"/>
          </p:cNvSpPr>
          <p:nvPr>
            <p:ph type="sldImg"/>
          </p:nvPr>
        </p:nvSpPr>
        <p:spPr>
          <a:xfrm>
            <a:off x="0" y="307975"/>
            <a:ext cx="1588" cy="1588"/>
          </a:xfrm>
          <a:solidFill>
            <a:srgbClr val="FFFFFF"/>
          </a:solidFill>
          <a:ln/>
        </p:spPr>
      </p:sp>
      <p:sp>
        <p:nvSpPr>
          <p:cNvPr id="24579" name="Rectangle 3"/>
          <p:cNvSpPr>
            <a:spLocks noGrp="1" noChangeArrowheads="1"/>
          </p:cNvSpPr>
          <p:nvPr>
            <p:ph type="body" idx="1"/>
          </p:nvPr>
        </p:nvSpPr>
        <p:spPr>
          <a:xfrm>
            <a:off x="514350" y="4387850"/>
            <a:ext cx="5986463" cy="4129088"/>
          </a:xfrm>
          <a:noFill/>
          <a:ln/>
        </p:spPr>
        <p:txBody>
          <a:bodyPr wrap="none" anchor="ctr"/>
          <a:lstStyle/>
          <a:p>
            <a:pPr eaLnBrk="1" hangingPunct="1"/>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Rot="1" noChangeAspect="1" noChangeArrowheads="1" noTextEdit="1"/>
          </p:cNvSpPr>
          <p:nvPr>
            <p:ph type="sldImg"/>
          </p:nvPr>
        </p:nvSpPr>
        <p:spPr>
          <a:xfrm>
            <a:off x="1181100" y="696913"/>
            <a:ext cx="4648200" cy="3486150"/>
          </a:xfrm>
          <a:ln/>
        </p:spPr>
      </p:sp>
      <p:sp>
        <p:nvSpPr>
          <p:cNvPr id="25603" name="Rectangle 3"/>
          <p:cNvSpPr>
            <a:spLocks noGrp="1" noChangeArrowheads="1"/>
          </p:cNvSpPr>
          <p:nvPr>
            <p:ph type="body" idx="1"/>
          </p:nvPr>
        </p:nvSpPr>
        <p:spPr>
          <a:xfrm>
            <a:off x="701675" y="4416425"/>
            <a:ext cx="5607050" cy="4183063"/>
          </a:xfrm>
          <a:noFill/>
          <a:ln/>
        </p:spPr>
        <p:txBody>
          <a:bodyPr/>
          <a:lstStyle/>
          <a:p>
            <a:pPr eaLnBrk="1" hangingPunct="1"/>
            <a:endParaRPr 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Rot="1" noChangeAspect="1" noChangeArrowheads="1" noTextEdit="1"/>
          </p:cNvSpPr>
          <p:nvPr>
            <p:ph type="sldImg"/>
          </p:nvPr>
        </p:nvSpPr>
        <p:spPr>
          <a:xfrm>
            <a:off x="1181100" y="696913"/>
            <a:ext cx="4648200" cy="3486150"/>
          </a:xfrm>
          <a:ln/>
        </p:spPr>
      </p:sp>
      <p:sp>
        <p:nvSpPr>
          <p:cNvPr id="25603" name="Rectangle 3"/>
          <p:cNvSpPr>
            <a:spLocks noGrp="1" noChangeArrowheads="1"/>
          </p:cNvSpPr>
          <p:nvPr>
            <p:ph type="body" idx="1"/>
          </p:nvPr>
        </p:nvSpPr>
        <p:spPr>
          <a:xfrm>
            <a:off x="701675" y="4416425"/>
            <a:ext cx="5607050" cy="4183063"/>
          </a:xfrm>
          <a:noFill/>
          <a:ln/>
        </p:spPr>
        <p:txBody>
          <a:bodyPr/>
          <a:lstStyle/>
          <a:p>
            <a:pPr eaLnBrk="1" hangingPunct="1"/>
            <a:endParaRPr 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Rot="1" noChangeAspect="1" noChangeArrowheads="1" noTextEdit="1"/>
          </p:cNvSpPr>
          <p:nvPr>
            <p:ph type="sldImg"/>
          </p:nvPr>
        </p:nvSpPr>
        <p:spPr>
          <a:xfrm>
            <a:off x="1181100" y="696913"/>
            <a:ext cx="4648200" cy="3486150"/>
          </a:xfrm>
          <a:ln/>
        </p:spPr>
      </p:sp>
      <p:sp>
        <p:nvSpPr>
          <p:cNvPr id="25603" name="Rectangle 3"/>
          <p:cNvSpPr>
            <a:spLocks noGrp="1" noChangeArrowheads="1"/>
          </p:cNvSpPr>
          <p:nvPr>
            <p:ph type="body" idx="1"/>
          </p:nvPr>
        </p:nvSpPr>
        <p:spPr>
          <a:xfrm>
            <a:off x="701675" y="4416425"/>
            <a:ext cx="5607050" cy="4183063"/>
          </a:xfrm>
          <a:noFill/>
          <a:ln/>
        </p:spPr>
        <p:txBody>
          <a:bodyPr/>
          <a:lstStyle/>
          <a:p>
            <a:pPr eaLnBrk="1" hangingPunct="1"/>
            <a:endParaRPr 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Rot="1" noChangeAspect="1" noChangeArrowheads="1" noTextEdit="1"/>
          </p:cNvSpPr>
          <p:nvPr>
            <p:ph type="sldImg"/>
          </p:nvPr>
        </p:nvSpPr>
        <p:spPr>
          <a:xfrm>
            <a:off x="1181100" y="696913"/>
            <a:ext cx="4648200" cy="3486150"/>
          </a:xfrm>
          <a:ln/>
        </p:spPr>
      </p:sp>
      <p:sp>
        <p:nvSpPr>
          <p:cNvPr id="25603" name="Rectangle 3"/>
          <p:cNvSpPr>
            <a:spLocks noGrp="1" noChangeArrowheads="1"/>
          </p:cNvSpPr>
          <p:nvPr>
            <p:ph type="body" idx="1"/>
          </p:nvPr>
        </p:nvSpPr>
        <p:spPr>
          <a:xfrm>
            <a:off x="701675" y="4416425"/>
            <a:ext cx="5607050" cy="4183063"/>
          </a:xfrm>
          <a:noFill/>
          <a:ln/>
        </p:spPr>
        <p:txBody>
          <a:bodyPr/>
          <a:lstStyle/>
          <a:p>
            <a:pPr eaLnBrk="1" hangingPunct="1"/>
            <a:endParaRPr 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Rot="1" noChangeAspect="1" noChangeArrowheads="1" noTextEdit="1"/>
          </p:cNvSpPr>
          <p:nvPr>
            <p:ph type="sldImg"/>
          </p:nvPr>
        </p:nvSpPr>
        <p:spPr>
          <a:xfrm>
            <a:off x="1181100" y="696913"/>
            <a:ext cx="4648200" cy="3486150"/>
          </a:xfrm>
          <a:ln/>
        </p:spPr>
      </p:sp>
      <p:sp>
        <p:nvSpPr>
          <p:cNvPr id="25603" name="Rectangle 3"/>
          <p:cNvSpPr>
            <a:spLocks noGrp="1" noChangeArrowheads="1"/>
          </p:cNvSpPr>
          <p:nvPr>
            <p:ph type="body" idx="1"/>
          </p:nvPr>
        </p:nvSpPr>
        <p:spPr>
          <a:xfrm>
            <a:off x="701675" y="4416425"/>
            <a:ext cx="5607050" cy="4183063"/>
          </a:xfrm>
          <a:noFill/>
          <a:ln/>
        </p:spPr>
        <p:txBody>
          <a:bodyPr/>
          <a:lstStyle/>
          <a:p>
            <a:pPr eaLnBrk="1" hangingPunct="1"/>
            <a:endParaRPr 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Rot="1" noChangeAspect="1" noChangeArrowheads="1" noTextEdit="1"/>
          </p:cNvSpPr>
          <p:nvPr>
            <p:ph type="sldImg"/>
          </p:nvPr>
        </p:nvSpPr>
        <p:spPr>
          <a:xfrm>
            <a:off x="1181100" y="696913"/>
            <a:ext cx="4648200" cy="3486150"/>
          </a:xfrm>
          <a:ln/>
        </p:spPr>
      </p:sp>
      <p:sp>
        <p:nvSpPr>
          <p:cNvPr id="25603" name="Rectangle 3"/>
          <p:cNvSpPr>
            <a:spLocks noGrp="1" noChangeArrowheads="1"/>
          </p:cNvSpPr>
          <p:nvPr>
            <p:ph type="body" idx="1"/>
          </p:nvPr>
        </p:nvSpPr>
        <p:spPr>
          <a:xfrm>
            <a:off x="701675" y="4416425"/>
            <a:ext cx="5607050" cy="4183063"/>
          </a:xfrm>
          <a:noFill/>
          <a:ln/>
        </p:spPr>
        <p:txBody>
          <a:bodyPr/>
          <a:lstStyle/>
          <a:p>
            <a:pPr eaLnBrk="1" hangingPunct="1"/>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914400" y="685800"/>
            <a:ext cx="7721600" cy="1143000"/>
          </a:xfrm>
        </p:spPr>
        <p:txBody>
          <a:bodyPr/>
          <a:lstStyle>
            <a:lvl1pPr>
              <a:defRPr/>
            </a:lvl1pPr>
          </a:lstStyle>
          <a:p>
            <a:endParaRPr lang="ja-JP" altLang="en-US"/>
          </a:p>
        </p:txBody>
      </p:sp>
      <p:sp>
        <p:nvSpPr>
          <p:cNvPr id="3075" name="Rectangle 3"/>
          <p:cNvSpPr>
            <a:spLocks noGrp="1" noChangeArrowheads="1"/>
          </p:cNvSpPr>
          <p:nvPr>
            <p:ph type="subTitle" idx="1"/>
          </p:nvPr>
        </p:nvSpPr>
        <p:spPr>
          <a:xfrm>
            <a:off x="1828800" y="2286000"/>
            <a:ext cx="6400800" cy="3581400"/>
          </a:xfrm>
        </p:spPr>
        <p:txBody>
          <a:bodyPr/>
          <a:lstStyle>
            <a:lvl1pPr marL="0" indent="0">
              <a:buFont typeface="Monotype Sorts" pitchFamily="2" charset="2"/>
              <a:buNone/>
              <a:defRPr>
                <a:latin typeface="Times New Roman" pitchFamily="18" charset="0"/>
              </a:defRPr>
            </a:lvl1pPr>
          </a:lstStyle>
          <a:p>
            <a:endParaRPr lang="ja-JP" altLang="en-US"/>
          </a:p>
        </p:txBody>
      </p:sp>
      <p:sp>
        <p:nvSpPr>
          <p:cNvPr id="4" name="Rectangle 4"/>
          <p:cNvSpPr>
            <a:spLocks noGrp="1" noChangeArrowheads="1"/>
          </p:cNvSpPr>
          <p:nvPr>
            <p:ph type="dt" sz="half" idx="10"/>
          </p:nvPr>
        </p:nvSpPr>
        <p:spPr>
          <a:xfrm>
            <a:off x="304800" y="6096000"/>
            <a:ext cx="1930400" cy="514350"/>
          </a:xfrm>
        </p:spPr>
        <p:txBody>
          <a:bodyPr/>
          <a:lstStyle>
            <a:lvl1pPr>
              <a:defRPr smtClean="0">
                <a:solidFill>
                  <a:srgbClr val="5E574E"/>
                </a:solidFill>
              </a:defRPr>
            </a:lvl1pPr>
          </a:lstStyle>
          <a:p>
            <a:pPr>
              <a:defRPr/>
            </a:pPr>
            <a:r>
              <a:rPr lang="en-US"/>
              <a:t>09/02/02</a:t>
            </a:r>
            <a:endParaRPr lang="en-US" altLang="ja-JP"/>
          </a:p>
        </p:txBody>
      </p:sp>
      <p:sp>
        <p:nvSpPr>
          <p:cNvPr id="5" name="Rectangle 5"/>
          <p:cNvSpPr>
            <a:spLocks noGrp="1" noChangeArrowheads="1"/>
          </p:cNvSpPr>
          <p:nvPr>
            <p:ph type="ftr" sz="quarter" idx="11"/>
          </p:nvPr>
        </p:nvSpPr>
        <p:spPr>
          <a:xfrm>
            <a:off x="4572000" y="6096000"/>
            <a:ext cx="2844800" cy="514350"/>
          </a:xfrm>
          <a:prstGeom prst="rect">
            <a:avLst/>
          </a:prstGeom>
        </p:spPr>
        <p:txBody>
          <a:bodyPr/>
          <a:lstStyle>
            <a:lvl1pPr>
              <a:defRPr smtClean="0">
                <a:solidFill>
                  <a:srgbClr val="5E574E"/>
                </a:solidFill>
                <a:latin typeface="Arial" charset="0"/>
              </a:defRPr>
            </a:lvl1pPr>
          </a:lstStyle>
          <a:p>
            <a:pPr>
              <a:defRPr/>
            </a:pPr>
            <a:r>
              <a:rPr lang="ja-JP" altLang="en-US"/>
              <a:t>Haixin Huang</a:t>
            </a:r>
            <a:endParaRPr lang="en-US" altLang="ja-JP"/>
          </a:p>
        </p:txBody>
      </p:sp>
      <p:sp>
        <p:nvSpPr>
          <p:cNvPr id="6" name="Rectangle 6"/>
          <p:cNvSpPr>
            <a:spLocks noGrp="1" noChangeArrowheads="1"/>
          </p:cNvSpPr>
          <p:nvPr>
            <p:ph type="sldNum" sz="quarter" idx="12"/>
          </p:nvPr>
        </p:nvSpPr>
        <p:spPr>
          <a:xfrm>
            <a:off x="2514600" y="6096000"/>
            <a:ext cx="1828800" cy="514350"/>
          </a:xfrm>
        </p:spPr>
        <p:txBody>
          <a:bodyPr/>
          <a:lstStyle>
            <a:lvl1pPr>
              <a:defRPr smtClean="0">
                <a:solidFill>
                  <a:srgbClr val="5E574E"/>
                </a:solidFill>
              </a:defRPr>
            </a:lvl1pPr>
          </a:lstStyle>
          <a:p>
            <a:pPr>
              <a:defRPr/>
            </a:pPr>
            <a:fld id="{BDC8804A-D6AE-40EC-A76E-33EB74273E1A}" type="slidenum">
              <a:rPr lang="ja-JP" altLang="en-US"/>
              <a:pPr>
                <a:defRPr/>
              </a:pPr>
              <a:t>‹#›</a:t>
            </a:fld>
            <a:endParaRPr lang="en-US" altLang="ja-JP"/>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r>
              <a:rPr lang="en-US"/>
              <a:t>09/02/02</a:t>
            </a:r>
            <a:endParaRPr lang="en-US" altLang="ja-JP"/>
          </a:p>
          <a:p>
            <a:pPr>
              <a:defRPr/>
            </a:pPr>
            <a:endParaRPr lang="en-US" altLang="ja-JP"/>
          </a:p>
        </p:txBody>
      </p:sp>
      <p:sp>
        <p:nvSpPr>
          <p:cNvPr id="5" name="Rectangle 5"/>
          <p:cNvSpPr>
            <a:spLocks noGrp="1" noChangeArrowheads="1"/>
          </p:cNvSpPr>
          <p:nvPr>
            <p:ph type="ftr" sz="quarter" idx="11"/>
          </p:nvPr>
        </p:nvSpPr>
        <p:spPr>
          <a:xfrm>
            <a:off x="3886200" y="6400800"/>
            <a:ext cx="2514600" cy="228600"/>
          </a:xfrm>
          <a:prstGeom prst="rect">
            <a:avLst/>
          </a:prstGeom>
          <a:ln/>
        </p:spPr>
        <p:txBody>
          <a:bodyPr/>
          <a:lstStyle>
            <a:lvl1pPr>
              <a:defRPr/>
            </a:lvl1pPr>
          </a:lstStyle>
          <a:p>
            <a:pPr>
              <a:defRPr/>
            </a:pPr>
            <a:r>
              <a:rPr lang="ja-JP" altLang="en-US"/>
              <a:t>Haixin Huang</a:t>
            </a:r>
            <a:endParaRPr lang="en-US" altLang="ja-JP"/>
          </a:p>
        </p:txBody>
      </p:sp>
      <p:sp>
        <p:nvSpPr>
          <p:cNvPr id="6" name="Rectangle 6"/>
          <p:cNvSpPr>
            <a:spLocks noGrp="1" noChangeArrowheads="1"/>
          </p:cNvSpPr>
          <p:nvPr>
            <p:ph type="sldNum" sz="quarter" idx="12"/>
          </p:nvPr>
        </p:nvSpPr>
        <p:spPr>
          <a:ln/>
        </p:spPr>
        <p:txBody>
          <a:bodyPr/>
          <a:lstStyle>
            <a:lvl1pPr>
              <a:defRPr/>
            </a:lvl1pPr>
          </a:lstStyle>
          <a:p>
            <a:pPr>
              <a:defRPr/>
            </a:pPr>
            <a:fld id="{4F946B79-B1C7-4DE2-B121-87301ABDE90E}" type="slidenum">
              <a:rPr lang="ja-JP" altLang="en-US"/>
              <a:pPr>
                <a:defRPr/>
              </a:pPr>
              <a:t>‹#›</a:t>
            </a:fld>
            <a:endParaRPr lang="en-US" altLang="ja-JP"/>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191250" y="533400"/>
            <a:ext cx="1962150" cy="55626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304800" y="533400"/>
            <a:ext cx="5734050" cy="55626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r>
              <a:rPr lang="en-US"/>
              <a:t>09/02/02</a:t>
            </a:r>
            <a:endParaRPr lang="en-US" altLang="ja-JP"/>
          </a:p>
          <a:p>
            <a:pPr>
              <a:defRPr/>
            </a:pPr>
            <a:endParaRPr lang="en-US" altLang="ja-JP"/>
          </a:p>
        </p:txBody>
      </p:sp>
      <p:sp>
        <p:nvSpPr>
          <p:cNvPr id="5" name="Rectangle 5"/>
          <p:cNvSpPr>
            <a:spLocks noGrp="1" noChangeArrowheads="1"/>
          </p:cNvSpPr>
          <p:nvPr>
            <p:ph type="ftr" sz="quarter" idx="11"/>
          </p:nvPr>
        </p:nvSpPr>
        <p:spPr>
          <a:xfrm>
            <a:off x="3886200" y="6400800"/>
            <a:ext cx="2514600" cy="228600"/>
          </a:xfrm>
          <a:prstGeom prst="rect">
            <a:avLst/>
          </a:prstGeom>
          <a:ln/>
        </p:spPr>
        <p:txBody>
          <a:bodyPr/>
          <a:lstStyle>
            <a:lvl1pPr>
              <a:defRPr/>
            </a:lvl1pPr>
          </a:lstStyle>
          <a:p>
            <a:pPr>
              <a:defRPr/>
            </a:pPr>
            <a:r>
              <a:rPr lang="ja-JP" altLang="en-US"/>
              <a:t>Haixin Huang</a:t>
            </a:r>
            <a:endParaRPr lang="en-US" altLang="ja-JP"/>
          </a:p>
        </p:txBody>
      </p:sp>
      <p:sp>
        <p:nvSpPr>
          <p:cNvPr id="6" name="Rectangle 6"/>
          <p:cNvSpPr>
            <a:spLocks noGrp="1" noChangeArrowheads="1"/>
          </p:cNvSpPr>
          <p:nvPr>
            <p:ph type="sldNum" sz="quarter" idx="12"/>
          </p:nvPr>
        </p:nvSpPr>
        <p:spPr>
          <a:ln/>
        </p:spPr>
        <p:txBody>
          <a:bodyPr/>
          <a:lstStyle>
            <a:lvl1pPr>
              <a:defRPr/>
            </a:lvl1pPr>
          </a:lstStyle>
          <a:p>
            <a:pPr>
              <a:defRPr/>
            </a:pPr>
            <a:fld id="{25D7795D-0C08-429E-8A5E-085A838DA741}" type="slidenum">
              <a:rPr lang="ja-JP" altLang="en-US"/>
              <a:pPr>
                <a:defRPr/>
              </a:pPr>
              <a:t>‹#›</a:t>
            </a:fld>
            <a:endParaRPr lang="en-US" altLang="ja-JP"/>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r>
              <a:rPr lang="en-US"/>
              <a:t>09/02/02</a:t>
            </a:r>
          </a:p>
        </p:txBody>
      </p:sp>
      <p:sp>
        <p:nvSpPr>
          <p:cNvPr id="5" name="Rectangle 5"/>
          <p:cNvSpPr>
            <a:spLocks noGrp="1" noChangeArrowheads="1"/>
          </p:cNvSpPr>
          <p:nvPr>
            <p:ph type="ftr" sz="quarter" idx="11"/>
          </p:nvPr>
        </p:nvSpPr>
        <p:spPr>
          <a:ln/>
        </p:spPr>
        <p:txBody>
          <a:bodyPr/>
          <a:lstStyle>
            <a:lvl1pPr>
              <a:defRPr/>
            </a:lvl1pPr>
          </a:lstStyle>
          <a:p>
            <a:pPr>
              <a:defRPr/>
            </a:pPr>
            <a:r>
              <a:rPr lang="en-US"/>
              <a:t>Haixin Huang</a:t>
            </a:r>
          </a:p>
        </p:txBody>
      </p:sp>
      <p:sp>
        <p:nvSpPr>
          <p:cNvPr id="6" name="Rectangle 6"/>
          <p:cNvSpPr>
            <a:spLocks noGrp="1" noChangeArrowheads="1"/>
          </p:cNvSpPr>
          <p:nvPr>
            <p:ph type="sldNum" sz="quarter" idx="12"/>
          </p:nvPr>
        </p:nvSpPr>
        <p:spPr>
          <a:ln/>
        </p:spPr>
        <p:txBody>
          <a:bodyPr/>
          <a:lstStyle>
            <a:lvl1pPr>
              <a:defRPr/>
            </a:lvl1pPr>
          </a:lstStyle>
          <a:p>
            <a:pPr>
              <a:defRPr/>
            </a:pPr>
            <a:fld id="{5DC255F8-FB59-4AEB-9DA5-B00A4EA7DEA5}" type="slidenum">
              <a:rPr lang="en-US"/>
              <a:pPr>
                <a:defRPr/>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r>
              <a:rPr lang="en-US"/>
              <a:t>09/02/02</a:t>
            </a:r>
          </a:p>
        </p:txBody>
      </p:sp>
      <p:sp>
        <p:nvSpPr>
          <p:cNvPr id="5" name="Rectangle 5"/>
          <p:cNvSpPr>
            <a:spLocks noGrp="1" noChangeArrowheads="1"/>
          </p:cNvSpPr>
          <p:nvPr>
            <p:ph type="ftr" sz="quarter" idx="11"/>
          </p:nvPr>
        </p:nvSpPr>
        <p:spPr>
          <a:ln/>
        </p:spPr>
        <p:txBody>
          <a:bodyPr/>
          <a:lstStyle>
            <a:lvl1pPr>
              <a:defRPr/>
            </a:lvl1pPr>
          </a:lstStyle>
          <a:p>
            <a:pPr>
              <a:defRPr/>
            </a:pPr>
            <a:r>
              <a:rPr lang="en-US"/>
              <a:t>Haixin Huang</a:t>
            </a:r>
          </a:p>
        </p:txBody>
      </p:sp>
      <p:sp>
        <p:nvSpPr>
          <p:cNvPr id="6" name="Rectangle 6"/>
          <p:cNvSpPr>
            <a:spLocks noGrp="1" noChangeArrowheads="1"/>
          </p:cNvSpPr>
          <p:nvPr>
            <p:ph type="sldNum" sz="quarter" idx="12"/>
          </p:nvPr>
        </p:nvSpPr>
        <p:spPr>
          <a:ln/>
        </p:spPr>
        <p:txBody>
          <a:bodyPr/>
          <a:lstStyle>
            <a:lvl1pPr>
              <a:defRPr/>
            </a:lvl1pPr>
          </a:lstStyle>
          <a:p>
            <a:pPr>
              <a:defRPr/>
            </a:pPr>
            <a:fld id="{A31A58C5-F21E-4DE9-BE1F-4305ED8D9AAA}" type="slidenum">
              <a:rPr lang="en-US"/>
              <a:pPr>
                <a:defRPr/>
              </a:pPr>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r>
              <a:rPr lang="en-US"/>
              <a:t>09/02/02</a:t>
            </a:r>
          </a:p>
        </p:txBody>
      </p:sp>
      <p:sp>
        <p:nvSpPr>
          <p:cNvPr id="5" name="Rectangle 5"/>
          <p:cNvSpPr>
            <a:spLocks noGrp="1" noChangeArrowheads="1"/>
          </p:cNvSpPr>
          <p:nvPr>
            <p:ph type="ftr" sz="quarter" idx="11"/>
          </p:nvPr>
        </p:nvSpPr>
        <p:spPr>
          <a:ln/>
        </p:spPr>
        <p:txBody>
          <a:bodyPr/>
          <a:lstStyle>
            <a:lvl1pPr>
              <a:defRPr/>
            </a:lvl1pPr>
          </a:lstStyle>
          <a:p>
            <a:pPr>
              <a:defRPr/>
            </a:pPr>
            <a:r>
              <a:rPr lang="en-US"/>
              <a:t>Haixin Huang</a:t>
            </a:r>
          </a:p>
        </p:txBody>
      </p:sp>
      <p:sp>
        <p:nvSpPr>
          <p:cNvPr id="6" name="Rectangle 6"/>
          <p:cNvSpPr>
            <a:spLocks noGrp="1" noChangeArrowheads="1"/>
          </p:cNvSpPr>
          <p:nvPr>
            <p:ph type="sldNum" sz="quarter" idx="12"/>
          </p:nvPr>
        </p:nvSpPr>
        <p:spPr>
          <a:ln/>
        </p:spPr>
        <p:txBody>
          <a:bodyPr/>
          <a:lstStyle>
            <a:lvl1pPr>
              <a:defRPr/>
            </a:lvl1pPr>
          </a:lstStyle>
          <a:p>
            <a:pPr>
              <a:defRPr/>
            </a:pPr>
            <a:fld id="{733054EF-208C-4F5F-83B0-2861F0355E1E}" type="slidenum">
              <a:rPr lang="en-US"/>
              <a:pPr>
                <a:defRPr/>
              </a:pPr>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r>
              <a:rPr lang="en-US"/>
              <a:t>09/02/02</a:t>
            </a:r>
          </a:p>
        </p:txBody>
      </p:sp>
      <p:sp>
        <p:nvSpPr>
          <p:cNvPr id="6" name="Rectangle 5"/>
          <p:cNvSpPr>
            <a:spLocks noGrp="1" noChangeArrowheads="1"/>
          </p:cNvSpPr>
          <p:nvPr>
            <p:ph type="ftr" sz="quarter" idx="11"/>
          </p:nvPr>
        </p:nvSpPr>
        <p:spPr>
          <a:ln/>
        </p:spPr>
        <p:txBody>
          <a:bodyPr/>
          <a:lstStyle>
            <a:lvl1pPr>
              <a:defRPr/>
            </a:lvl1pPr>
          </a:lstStyle>
          <a:p>
            <a:pPr>
              <a:defRPr/>
            </a:pPr>
            <a:r>
              <a:rPr lang="en-US"/>
              <a:t>Haixin Huang</a:t>
            </a:r>
          </a:p>
        </p:txBody>
      </p:sp>
      <p:sp>
        <p:nvSpPr>
          <p:cNvPr id="7" name="Rectangle 6"/>
          <p:cNvSpPr>
            <a:spLocks noGrp="1" noChangeArrowheads="1"/>
          </p:cNvSpPr>
          <p:nvPr>
            <p:ph type="sldNum" sz="quarter" idx="12"/>
          </p:nvPr>
        </p:nvSpPr>
        <p:spPr>
          <a:ln/>
        </p:spPr>
        <p:txBody>
          <a:bodyPr/>
          <a:lstStyle>
            <a:lvl1pPr>
              <a:defRPr/>
            </a:lvl1pPr>
          </a:lstStyle>
          <a:p>
            <a:pPr>
              <a:defRPr/>
            </a:pPr>
            <a:fld id="{17D78A43-1F42-430E-8812-7EA10C0FC215}" type="slidenum">
              <a:rPr lang="en-US"/>
              <a:pPr>
                <a:defRPr/>
              </a:pPr>
              <a:t>‹#›</a:t>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r>
              <a:rPr lang="en-US"/>
              <a:t>09/02/02</a:t>
            </a:r>
          </a:p>
        </p:txBody>
      </p:sp>
      <p:sp>
        <p:nvSpPr>
          <p:cNvPr id="8" name="Rectangle 5"/>
          <p:cNvSpPr>
            <a:spLocks noGrp="1" noChangeArrowheads="1"/>
          </p:cNvSpPr>
          <p:nvPr>
            <p:ph type="ftr" sz="quarter" idx="11"/>
          </p:nvPr>
        </p:nvSpPr>
        <p:spPr>
          <a:ln/>
        </p:spPr>
        <p:txBody>
          <a:bodyPr/>
          <a:lstStyle>
            <a:lvl1pPr>
              <a:defRPr/>
            </a:lvl1pPr>
          </a:lstStyle>
          <a:p>
            <a:pPr>
              <a:defRPr/>
            </a:pPr>
            <a:r>
              <a:rPr lang="en-US"/>
              <a:t>Haixin Huang</a:t>
            </a:r>
          </a:p>
        </p:txBody>
      </p:sp>
      <p:sp>
        <p:nvSpPr>
          <p:cNvPr id="9" name="Rectangle 6"/>
          <p:cNvSpPr>
            <a:spLocks noGrp="1" noChangeArrowheads="1"/>
          </p:cNvSpPr>
          <p:nvPr>
            <p:ph type="sldNum" sz="quarter" idx="12"/>
          </p:nvPr>
        </p:nvSpPr>
        <p:spPr>
          <a:ln/>
        </p:spPr>
        <p:txBody>
          <a:bodyPr/>
          <a:lstStyle>
            <a:lvl1pPr>
              <a:defRPr/>
            </a:lvl1pPr>
          </a:lstStyle>
          <a:p>
            <a:pPr>
              <a:defRPr/>
            </a:pPr>
            <a:fld id="{87B7A3ED-BCFB-4EC1-ABED-E2200F787073}" type="slidenum">
              <a:rPr lang="en-US"/>
              <a:pPr>
                <a:defRPr/>
              </a:pPr>
              <a:t>‹#›</a:t>
            </a:fld>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r>
              <a:rPr lang="en-US"/>
              <a:t>09/02/02</a:t>
            </a:r>
          </a:p>
        </p:txBody>
      </p:sp>
      <p:sp>
        <p:nvSpPr>
          <p:cNvPr id="4" name="Rectangle 5"/>
          <p:cNvSpPr>
            <a:spLocks noGrp="1" noChangeArrowheads="1"/>
          </p:cNvSpPr>
          <p:nvPr>
            <p:ph type="ftr" sz="quarter" idx="11"/>
          </p:nvPr>
        </p:nvSpPr>
        <p:spPr>
          <a:ln/>
        </p:spPr>
        <p:txBody>
          <a:bodyPr/>
          <a:lstStyle>
            <a:lvl1pPr>
              <a:defRPr/>
            </a:lvl1pPr>
          </a:lstStyle>
          <a:p>
            <a:pPr>
              <a:defRPr/>
            </a:pPr>
            <a:r>
              <a:rPr lang="en-US"/>
              <a:t>Haixin Huang</a:t>
            </a:r>
          </a:p>
        </p:txBody>
      </p:sp>
      <p:sp>
        <p:nvSpPr>
          <p:cNvPr id="5" name="Rectangle 6"/>
          <p:cNvSpPr>
            <a:spLocks noGrp="1" noChangeArrowheads="1"/>
          </p:cNvSpPr>
          <p:nvPr>
            <p:ph type="sldNum" sz="quarter" idx="12"/>
          </p:nvPr>
        </p:nvSpPr>
        <p:spPr>
          <a:ln/>
        </p:spPr>
        <p:txBody>
          <a:bodyPr/>
          <a:lstStyle>
            <a:lvl1pPr>
              <a:defRPr/>
            </a:lvl1pPr>
          </a:lstStyle>
          <a:p>
            <a:pPr>
              <a:defRPr/>
            </a:pPr>
            <a:fld id="{19FA0DB9-234B-4C90-A829-E9FE2079C2AE}" type="slidenum">
              <a:rPr lang="en-US"/>
              <a:pPr>
                <a:defRPr/>
              </a:pPr>
              <a:t>‹#›</a:t>
            </a:fld>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r>
              <a:rPr lang="en-US"/>
              <a:t>09/02/02</a:t>
            </a:r>
          </a:p>
        </p:txBody>
      </p:sp>
      <p:sp>
        <p:nvSpPr>
          <p:cNvPr id="3" name="Rectangle 5"/>
          <p:cNvSpPr>
            <a:spLocks noGrp="1" noChangeArrowheads="1"/>
          </p:cNvSpPr>
          <p:nvPr>
            <p:ph type="ftr" sz="quarter" idx="11"/>
          </p:nvPr>
        </p:nvSpPr>
        <p:spPr>
          <a:ln/>
        </p:spPr>
        <p:txBody>
          <a:bodyPr/>
          <a:lstStyle>
            <a:lvl1pPr>
              <a:defRPr/>
            </a:lvl1pPr>
          </a:lstStyle>
          <a:p>
            <a:pPr>
              <a:defRPr/>
            </a:pPr>
            <a:r>
              <a:rPr lang="en-US"/>
              <a:t>Haixin Huang</a:t>
            </a:r>
          </a:p>
        </p:txBody>
      </p:sp>
      <p:sp>
        <p:nvSpPr>
          <p:cNvPr id="4" name="Rectangle 6"/>
          <p:cNvSpPr>
            <a:spLocks noGrp="1" noChangeArrowheads="1"/>
          </p:cNvSpPr>
          <p:nvPr>
            <p:ph type="sldNum" sz="quarter" idx="12"/>
          </p:nvPr>
        </p:nvSpPr>
        <p:spPr>
          <a:ln/>
        </p:spPr>
        <p:txBody>
          <a:bodyPr/>
          <a:lstStyle>
            <a:lvl1pPr>
              <a:defRPr/>
            </a:lvl1pPr>
          </a:lstStyle>
          <a:p>
            <a:pPr>
              <a:defRPr/>
            </a:pPr>
            <a:fld id="{D3D0FDFA-186B-4711-97B8-67752D50CFC1}" type="slidenum">
              <a:rPr lang="en-US"/>
              <a:pPr>
                <a:defRPr/>
              </a:pPr>
              <a:t>‹#›</a:t>
            </a:fld>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r>
              <a:rPr lang="en-US"/>
              <a:t>09/02/02</a:t>
            </a:r>
          </a:p>
        </p:txBody>
      </p:sp>
      <p:sp>
        <p:nvSpPr>
          <p:cNvPr id="6" name="Rectangle 5"/>
          <p:cNvSpPr>
            <a:spLocks noGrp="1" noChangeArrowheads="1"/>
          </p:cNvSpPr>
          <p:nvPr>
            <p:ph type="ftr" sz="quarter" idx="11"/>
          </p:nvPr>
        </p:nvSpPr>
        <p:spPr>
          <a:ln/>
        </p:spPr>
        <p:txBody>
          <a:bodyPr/>
          <a:lstStyle>
            <a:lvl1pPr>
              <a:defRPr/>
            </a:lvl1pPr>
          </a:lstStyle>
          <a:p>
            <a:pPr>
              <a:defRPr/>
            </a:pPr>
            <a:r>
              <a:rPr lang="en-US"/>
              <a:t>Haixin Huang</a:t>
            </a:r>
          </a:p>
        </p:txBody>
      </p:sp>
      <p:sp>
        <p:nvSpPr>
          <p:cNvPr id="7" name="Rectangle 6"/>
          <p:cNvSpPr>
            <a:spLocks noGrp="1" noChangeArrowheads="1"/>
          </p:cNvSpPr>
          <p:nvPr>
            <p:ph type="sldNum" sz="quarter" idx="12"/>
          </p:nvPr>
        </p:nvSpPr>
        <p:spPr>
          <a:ln/>
        </p:spPr>
        <p:txBody>
          <a:bodyPr/>
          <a:lstStyle>
            <a:lvl1pPr>
              <a:defRPr/>
            </a:lvl1pPr>
          </a:lstStyle>
          <a:p>
            <a:pPr>
              <a:defRPr/>
            </a:pPr>
            <a:fld id="{A9B39BA7-4A51-40E6-BC41-995CC9EE366C}"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r>
              <a:rPr lang="en-US"/>
              <a:t>09/02/02</a:t>
            </a:r>
            <a:endParaRPr lang="en-US" altLang="ja-JP"/>
          </a:p>
          <a:p>
            <a:pPr>
              <a:defRPr/>
            </a:pPr>
            <a:endParaRPr lang="en-US" altLang="ja-JP"/>
          </a:p>
        </p:txBody>
      </p:sp>
      <p:sp>
        <p:nvSpPr>
          <p:cNvPr id="5" name="Rectangle 5"/>
          <p:cNvSpPr>
            <a:spLocks noGrp="1" noChangeArrowheads="1"/>
          </p:cNvSpPr>
          <p:nvPr>
            <p:ph type="ftr" sz="quarter" idx="11"/>
          </p:nvPr>
        </p:nvSpPr>
        <p:spPr>
          <a:xfrm>
            <a:off x="3886200" y="6400800"/>
            <a:ext cx="2514600" cy="228600"/>
          </a:xfrm>
          <a:prstGeom prst="rect">
            <a:avLst/>
          </a:prstGeom>
          <a:ln/>
        </p:spPr>
        <p:txBody>
          <a:bodyPr/>
          <a:lstStyle>
            <a:lvl1pPr>
              <a:defRPr/>
            </a:lvl1pPr>
          </a:lstStyle>
          <a:p>
            <a:pPr>
              <a:defRPr/>
            </a:pPr>
            <a:r>
              <a:rPr lang="ja-JP" altLang="en-US"/>
              <a:t>Haixin Huang</a:t>
            </a:r>
            <a:endParaRPr lang="en-US" altLang="ja-JP"/>
          </a:p>
        </p:txBody>
      </p:sp>
      <p:sp>
        <p:nvSpPr>
          <p:cNvPr id="6" name="Rectangle 6"/>
          <p:cNvSpPr>
            <a:spLocks noGrp="1" noChangeArrowheads="1"/>
          </p:cNvSpPr>
          <p:nvPr>
            <p:ph type="sldNum" sz="quarter" idx="12"/>
          </p:nvPr>
        </p:nvSpPr>
        <p:spPr>
          <a:ln/>
        </p:spPr>
        <p:txBody>
          <a:bodyPr/>
          <a:lstStyle>
            <a:lvl1pPr>
              <a:defRPr/>
            </a:lvl1pPr>
          </a:lstStyle>
          <a:p>
            <a:pPr>
              <a:defRPr/>
            </a:pPr>
            <a:fld id="{EFD0FAA2-0353-4E4B-9D82-7D7E4F87B0F3}" type="slidenum">
              <a:rPr lang="ja-JP" altLang="en-US"/>
              <a:pPr>
                <a:defRPr/>
              </a:pPr>
              <a:t>‹#›</a:t>
            </a:fld>
            <a:endParaRPr lang="en-US" altLang="ja-JP"/>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r>
              <a:rPr lang="en-US"/>
              <a:t>09/02/02</a:t>
            </a:r>
          </a:p>
        </p:txBody>
      </p:sp>
      <p:sp>
        <p:nvSpPr>
          <p:cNvPr id="6" name="Rectangle 5"/>
          <p:cNvSpPr>
            <a:spLocks noGrp="1" noChangeArrowheads="1"/>
          </p:cNvSpPr>
          <p:nvPr>
            <p:ph type="ftr" sz="quarter" idx="11"/>
          </p:nvPr>
        </p:nvSpPr>
        <p:spPr>
          <a:ln/>
        </p:spPr>
        <p:txBody>
          <a:bodyPr/>
          <a:lstStyle>
            <a:lvl1pPr>
              <a:defRPr/>
            </a:lvl1pPr>
          </a:lstStyle>
          <a:p>
            <a:pPr>
              <a:defRPr/>
            </a:pPr>
            <a:r>
              <a:rPr lang="en-US"/>
              <a:t>Haixin Huang</a:t>
            </a:r>
          </a:p>
        </p:txBody>
      </p:sp>
      <p:sp>
        <p:nvSpPr>
          <p:cNvPr id="7" name="Rectangle 6"/>
          <p:cNvSpPr>
            <a:spLocks noGrp="1" noChangeArrowheads="1"/>
          </p:cNvSpPr>
          <p:nvPr>
            <p:ph type="sldNum" sz="quarter" idx="12"/>
          </p:nvPr>
        </p:nvSpPr>
        <p:spPr>
          <a:ln/>
        </p:spPr>
        <p:txBody>
          <a:bodyPr/>
          <a:lstStyle>
            <a:lvl1pPr>
              <a:defRPr/>
            </a:lvl1pPr>
          </a:lstStyle>
          <a:p>
            <a:pPr>
              <a:defRPr/>
            </a:pPr>
            <a:fld id="{C7C15977-48C1-4E9B-9F05-6D355BEA08FD}" type="slidenum">
              <a:rPr lang="en-US"/>
              <a:pPr>
                <a:defRPr/>
              </a:pPr>
              <a:t>‹#›</a:t>
            </a:fld>
            <a:endParaRPr 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r>
              <a:rPr lang="en-US"/>
              <a:t>09/02/02</a:t>
            </a:r>
          </a:p>
        </p:txBody>
      </p:sp>
      <p:sp>
        <p:nvSpPr>
          <p:cNvPr id="5" name="Rectangle 5"/>
          <p:cNvSpPr>
            <a:spLocks noGrp="1" noChangeArrowheads="1"/>
          </p:cNvSpPr>
          <p:nvPr>
            <p:ph type="ftr" sz="quarter" idx="11"/>
          </p:nvPr>
        </p:nvSpPr>
        <p:spPr>
          <a:ln/>
        </p:spPr>
        <p:txBody>
          <a:bodyPr/>
          <a:lstStyle>
            <a:lvl1pPr>
              <a:defRPr/>
            </a:lvl1pPr>
          </a:lstStyle>
          <a:p>
            <a:pPr>
              <a:defRPr/>
            </a:pPr>
            <a:r>
              <a:rPr lang="en-US"/>
              <a:t>Haixin Huang</a:t>
            </a:r>
          </a:p>
        </p:txBody>
      </p:sp>
      <p:sp>
        <p:nvSpPr>
          <p:cNvPr id="6" name="Rectangle 6"/>
          <p:cNvSpPr>
            <a:spLocks noGrp="1" noChangeArrowheads="1"/>
          </p:cNvSpPr>
          <p:nvPr>
            <p:ph type="sldNum" sz="quarter" idx="12"/>
          </p:nvPr>
        </p:nvSpPr>
        <p:spPr>
          <a:ln/>
        </p:spPr>
        <p:txBody>
          <a:bodyPr/>
          <a:lstStyle>
            <a:lvl1pPr>
              <a:defRPr/>
            </a:lvl1pPr>
          </a:lstStyle>
          <a:p>
            <a:pPr>
              <a:defRPr/>
            </a:pPr>
            <a:fld id="{DA1B0D89-BB5C-446A-A938-CD5D8062C669}" type="slidenum">
              <a:rPr lang="en-US"/>
              <a:pPr>
                <a:defRPr/>
              </a:pPr>
              <a:t>‹#›</a:t>
            </a:fld>
            <a:endParaRPr 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r>
              <a:rPr lang="en-US"/>
              <a:t>09/02/02</a:t>
            </a:r>
          </a:p>
        </p:txBody>
      </p:sp>
      <p:sp>
        <p:nvSpPr>
          <p:cNvPr id="5" name="Rectangle 5"/>
          <p:cNvSpPr>
            <a:spLocks noGrp="1" noChangeArrowheads="1"/>
          </p:cNvSpPr>
          <p:nvPr>
            <p:ph type="ftr" sz="quarter" idx="11"/>
          </p:nvPr>
        </p:nvSpPr>
        <p:spPr>
          <a:ln/>
        </p:spPr>
        <p:txBody>
          <a:bodyPr/>
          <a:lstStyle>
            <a:lvl1pPr>
              <a:defRPr/>
            </a:lvl1pPr>
          </a:lstStyle>
          <a:p>
            <a:pPr>
              <a:defRPr/>
            </a:pPr>
            <a:r>
              <a:rPr lang="en-US"/>
              <a:t>Haixin Huang</a:t>
            </a:r>
          </a:p>
        </p:txBody>
      </p:sp>
      <p:sp>
        <p:nvSpPr>
          <p:cNvPr id="6" name="Rectangle 6"/>
          <p:cNvSpPr>
            <a:spLocks noGrp="1" noChangeArrowheads="1"/>
          </p:cNvSpPr>
          <p:nvPr>
            <p:ph type="sldNum" sz="quarter" idx="12"/>
          </p:nvPr>
        </p:nvSpPr>
        <p:spPr>
          <a:ln/>
        </p:spPr>
        <p:txBody>
          <a:bodyPr/>
          <a:lstStyle>
            <a:lvl1pPr>
              <a:defRPr/>
            </a:lvl1pPr>
          </a:lstStyle>
          <a:p>
            <a:pPr>
              <a:defRPr/>
            </a:pPr>
            <a:fld id="{1A62DBDE-ED71-4B4C-A4B9-7E22DEA19BE5}" type="slidenum">
              <a:rPr lang="en-US"/>
              <a:pPr>
                <a:defRPr/>
              </a:pPr>
              <a:t>‹#›</a:t>
            </a:fld>
            <a:endParaRPr lang="en-US"/>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r>
              <a:rPr lang="en-US"/>
              <a:t>09/02/02</a:t>
            </a:r>
          </a:p>
        </p:txBody>
      </p:sp>
      <p:sp>
        <p:nvSpPr>
          <p:cNvPr id="5" name="Rectangle 5"/>
          <p:cNvSpPr>
            <a:spLocks noGrp="1" noChangeArrowheads="1"/>
          </p:cNvSpPr>
          <p:nvPr>
            <p:ph type="ftr" sz="quarter" idx="11"/>
          </p:nvPr>
        </p:nvSpPr>
        <p:spPr>
          <a:ln/>
        </p:spPr>
        <p:txBody>
          <a:bodyPr/>
          <a:lstStyle>
            <a:lvl1pPr>
              <a:defRPr/>
            </a:lvl1pPr>
          </a:lstStyle>
          <a:p>
            <a:pPr>
              <a:defRPr/>
            </a:pPr>
            <a:r>
              <a:rPr lang="en-US"/>
              <a:t>Haixin Huang</a:t>
            </a:r>
          </a:p>
        </p:txBody>
      </p:sp>
      <p:sp>
        <p:nvSpPr>
          <p:cNvPr id="6" name="Rectangle 6"/>
          <p:cNvSpPr>
            <a:spLocks noGrp="1" noChangeArrowheads="1"/>
          </p:cNvSpPr>
          <p:nvPr>
            <p:ph type="sldNum" sz="quarter" idx="12"/>
          </p:nvPr>
        </p:nvSpPr>
        <p:spPr>
          <a:ln/>
        </p:spPr>
        <p:txBody>
          <a:bodyPr/>
          <a:lstStyle>
            <a:lvl1pPr>
              <a:defRPr/>
            </a:lvl1pPr>
          </a:lstStyle>
          <a:p>
            <a:pPr>
              <a:defRPr/>
            </a:pPr>
            <a:fld id="{6380684D-8265-4A48-9AC0-B134A6E8F99A}" type="slidenum">
              <a:rPr lang="en-US"/>
              <a:pPr>
                <a:defRPr/>
              </a:pPr>
              <a:t>‹#›</a:t>
            </a:fld>
            <a:endParaRPr lang="en-US"/>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r>
              <a:rPr lang="en-US"/>
              <a:t>09/02/02</a:t>
            </a:r>
          </a:p>
        </p:txBody>
      </p:sp>
      <p:sp>
        <p:nvSpPr>
          <p:cNvPr id="5" name="Rectangle 5"/>
          <p:cNvSpPr>
            <a:spLocks noGrp="1" noChangeArrowheads="1"/>
          </p:cNvSpPr>
          <p:nvPr>
            <p:ph type="ftr" sz="quarter" idx="11"/>
          </p:nvPr>
        </p:nvSpPr>
        <p:spPr>
          <a:ln/>
        </p:spPr>
        <p:txBody>
          <a:bodyPr/>
          <a:lstStyle>
            <a:lvl1pPr>
              <a:defRPr/>
            </a:lvl1pPr>
          </a:lstStyle>
          <a:p>
            <a:pPr>
              <a:defRPr/>
            </a:pPr>
            <a:r>
              <a:rPr lang="en-US"/>
              <a:t>Haixin Huang</a:t>
            </a:r>
          </a:p>
        </p:txBody>
      </p:sp>
      <p:sp>
        <p:nvSpPr>
          <p:cNvPr id="6" name="Rectangle 6"/>
          <p:cNvSpPr>
            <a:spLocks noGrp="1" noChangeArrowheads="1"/>
          </p:cNvSpPr>
          <p:nvPr>
            <p:ph type="sldNum" sz="quarter" idx="12"/>
          </p:nvPr>
        </p:nvSpPr>
        <p:spPr>
          <a:ln/>
        </p:spPr>
        <p:txBody>
          <a:bodyPr/>
          <a:lstStyle>
            <a:lvl1pPr>
              <a:defRPr/>
            </a:lvl1pPr>
          </a:lstStyle>
          <a:p>
            <a:pPr>
              <a:defRPr/>
            </a:pPr>
            <a:fld id="{8F73BE78-D8CE-4EE1-B3DE-C1A0EC752DE4}" type="slidenum">
              <a:rPr lang="en-US"/>
              <a:pPr>
                <a:defRPr/>
              </a:pPr>
              <a:t>‹#›</a:t>
            </a:fld>
            <a:endParaRPr lang="en-US"/>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r>
              <a:rPr lang="en-US"/>
              <a:t>09/02/02</a:t>
            </a:r>
          </a:p>
        </p:txBody>
      </p:sp>
      <p:sp>
        <p:nvSpPr>
          <p:cNvPr id="5" name="Rectangle 5"/>
          <p:cNvSpPr>
            <a:spLocks noGrp="1" noChangeArrowheads="1"/>
          </p:cNvSpPr>
          <p:nvPr>
            <p:ph type="ftr" sz="quarter" idx="11"/>
          </p:nvPr>
        </p:nvSpPr>
        <p:spPr>
          <a:ln/>
        </p:spPr>
        <p:txBody>
          <a:bodyPr/>
          <a:lstStyle>
            <a:lvl1pPr>
              <a:defRPr/>
            </a:lvl1pPr>
          </a:lstStyle>
          <a:p>
            <a:pPr>
              <a:defRPr/>
            </a:pPr>
            <a:r>
              <a:rPr lang="en-US"/>
              <a:t>Haixin Huang</a:t>
            </a:r>
          </a:p>
        </p:txBody>
      </p:sp>
      <p:sp>
        <p:nvSpPr>
          <p:cNvPr id="6" name="Rectangle 6"/>
          <p:cNvSpPr>
            <a:spLocks noGrp="1" noChangeArrowheads="1"/>
          </p:cNvSpPr>
          <p:nvPr>
            <p:ph type="sldNum" sz="quarter" idx="12"/>
          </p:nvPr>
        </p:nvSpPr>
        <p:spPr>
          <a:ln/>
        </p:spPr>
        <p:txBody>
          <a:bodyPr/>
          <a:lstStyle>
            <a:lvl1pPr>
              <a:defRPr/>
            </a:lvl1pPr>
          </a:lstStyle>
          <a:p>
            <a:pPr>
              <a:defRPr/>
            </a:pPr>
            <a:fld id="{C68C8AA9-073B-4194-975D-E95D41CF24D3}" type="slidenum">
              <a:rPr lang="en-US"/>
              <a:pPr>
                <a:defRPr/>
              </a:pPr>
              <a:t>‹#›</a:t>
            </a:fld>
            <a:endParaRPr lang="en-US"/>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r>
              <a:rPr lang="en-US"/>
              <a:t>09/02/02</a:t>
            </a:r>
          </a:p>
        </p:txBody>
      </p:sp>
      <p:sp>
        <p:nvSpPr>
          <p:cNvPr id="6" name="Rectangle 5"/>
          <p:cNvSpPr>
            <a:spLocks noGrp="1" noChangeArrowheads="1"/>
          </p:cNvSpPr>
          <p:nvPr>
            <p:ph type="ftr" sz="quarter" idx="11"/>
          </p:nvPr>
        </p:nvSpPr>
        <p:spPr>
          <a:ln/>
        </p:spPr>
        <p:txBody>
          <a:bodyPr/>
          <a:lstStyle>
            <a:lvl1pPr>
              <a:defRPr/>
            </a:lvl1pPr>
          </a:lstStyle>
          <a:p>
            <a:pPr>
              <a:defRPr/>
            </a:pPr>
            <a:r>
              <a:rPr lang="en-US"/>
              <a:t>Haixin Huang</a:t>
            </a:r>
          </a:p>
        </p:txBody>
      </p:sp>
      <p:sp>
        <p:nvSpPr>
          <p:cNvPr id="7" name="Rectangle 6"/>
          <p:cNvSpPr>
            <a:spLocks noGrp="1" noChangeArrowheads="1"/>
          </p:cNvSpPr>
          <p:nvPr>
            <p:ph type="sldNum" sz="quarter" idx="12"/>
          </p:nvPr>
        </p:nvSpPr>
        <p:spPr>
          <a:ln/>
        </p:spPr>
        <p:txBody>
          <a:bodyPr/>
          <a:lstStyle>
            <a:lvl1pPr>
              <a:defRPr/>
            </a:lvl1pPr>
          </a:lstStyle>
          <a:p>
            <a:pPr>
              <a:defRPr/>
            </a:pPr>
            <a:fld id="{3C8E4895-3A5D-4B3E-AC62-9EDDAB5A12CB}" type="slidenum">
              <a:rPr lang="en-US"/>
              <a:pPr>
                <a:defRPr/>
              </a:pPr>
              <a:t>‹#›</a:t>
            </a:fld>
            <a:endParaRPr lang="en-US"/>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r>
              <a:rPr lang="en-US"/>
              <a:t>09/02/02</a:t>
            </a:r>
          </a:p>
        </p:txBody>
      </p:sp>
      <p:sp>
        <p:nvSpPr>
          <p:cNvPr id="8" name="Rectangle 5"/>
          <p:cNvSpPr>
            <a:spLocks noGrp="1" noChangeArrowheads="1"/>
          </p:cNvSpPr>
          <p:nvPr>
            <p:ph type="ftr" sz="quarter" idx="11"/>
          </p:nvPr>
        </p:nvSpPr>
        <p:spPr>
          <a:ln/>
        </p:spPr>
        <p:txBody>
          <a:bodyPr/>
          <a:lstStyle>
            <a:lvl1pPr>
              <a:defRPr/>
            </a:lvl1pPr>
          </a:lstStyle>
          <a:p>
            <a:pPr>
              <a:defRPr/>
            </a:pPr>
            <a:r>
              <a:rPr lang="en-US"/>
              <a:t>Haixin Huang</a:t>
            </a:r>
          </a:p>
        </p:txBody>
      </p:sp>
      <p:sp>
        <p:nvSpPr>
          <p:cNvPr id="9" name="Rectangle 6"/>
          <p:cNvSpPr>
            <a:spLocks noGrp="1" noChangeArrowheads="1"/>
          </p:cNvSpPr>
          <p:nvPr>
            <p:ph type="sldNum" sz="quarter" idx="12"/>
          </p:nvPr>
        </p:nvSpPr>
        <p:spPr>
          <a:ln/>
        </p:spPr>
        <p:txBody>
          <a:bodyPr/>
          <a:lstStyle>
            <a:lvl1pPr>
              <a:defRPr/>
            </a:lvl1pPr>
          </a:lstStyle>
          <a:p>
            <a:pPr>
              <a:defRPr/>
            </a:pPr>
            <a:fld id="{3B4D7CB0-0FDE-48E0-9A5A-E932418B75DF}" type="slidenum">
              <a:rPr lang="en-US"/>
              <a:pPr>
                <a:defRPr/>
              </a:pPr>
              <a:t>‹#›</a:t>
            </a:fld>
            <a:endParaRPr lang="en-US"/>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r>
              <a:rPr lang="en-US"/>
              <a:t>09/02/02</a:t>
            </a:r>
          </a:p>
        </p:txBody>
      </p:sp>
      <p:sp>
        <p:nvSpPr>
          <p:cNvPr id="4" name="Rectangle 5"/>
          <p:cNvSpPr>
            <a:spLocks noGrp="1" noChangeArrowheads="1"/>
          </p:cNvSpPr>
          <p:nvPr>
            <p:ph type="ftr" sz="quarter" idx="11"/>
          </p:nvPr>
        </p:nvSpPr>
        <p:spPr>
          <a:ln/>
        </p:spPr>
        <p:txBody>
          <a:bodyPr/>
          <a:lstStyle>
            <a:lvl1pPr>
              <a:defRPr/>
            </a:lvl1pPr>
          </a:lstStyle>
          <a:p>
            <a:pPr>
              <a:defRPr/>
            </a:pPr>
            <a:r>
              <a:rPr lang="en-US"/>
              <a:t>Haixin Huang</a:t>
            </a:r>
          </a:p>
        </p:txBody>
      </p:sp>
      <p:sp>
        <p:nvSpPr>
          <p:cNvPr id="5" name="Rectangle 6"/>
          <p:cNvSpPr>
            <a:spLocks noGrp="1" noChangeArrowheads="1"/>
          </p:cNvSpPr>
          <p:nvPr>
            <p:ph type="sldNum" sz="quarter" idx="12"/>
          </p:nvPr>
        </p:nvSpPr>
        <p:spPr>
          <a:ln/>
        </p:spPr>
        <p:txBody>
          <a:bodyPr/>
          <a:lstStyle>
            <a:lvl1pPr>
              <a:defRPr/>
            </a:lvl1pPr>
          </a:lstStyle>
          <a:p>
            <a:pPr>
              <a:defRPr/>
            </a:pPr>
            <a:fld id="{64AF5478-42A2-4623-9FB3-3D424DC9415B}" type="slidenum">
              <a:rPr lang="en-US"/>
              <a:pPr>
                <a:defRPr/>
              </a:pPr>
              <a:t>‹#›</a:t>
            </a:fld>
            <a:endParaRPr lang="en-US"/>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r>
              <a:rPr lang="en-US"/>
              <a:t>09/02/02</a:t>
            </a:r>
          </a:p>
        </p:txBody>
      </p:sp>
      <p:sp>
        <p:nvSpPr>
          <p:cNvPr id="3" name="Rectangle 5"/>
          <p:cNvSpPr>
            <a:spLocks noGrp="1" noChangeArrowheads="1"/>
          </p:cNvSpPr>
          <p:nvPr>
            <p:ph type="ftr" sz="quarter" idx="11"/>
          </p:nvPr>
        </p:nvSpPr>
        <p:spPr>
          <a:ln/>
        </p:spPr>
        <p:txBody>
          <a:bodyPr/>
          <a:lstStyle>
            <a:lvl1pPr>
              <a:defRPr/>
            </a:lvl1pPr>
          </a:lstStyle>
          <a:p>
            <a:pPr>
              <a:defRPr/>
            </a:pPr>
            <a:r>
              <a:rPr lang="en-US"/>
              <a:t>Haixin Huang</a:t>
            </a:r>
          </a:p>
        </p:txBody>
      </p:sp>
      <p:sp>
        <p:nvSpPr>
          <p:cNvPr id="4" name="Rectangle 6"/>
          <p:cNvSpPr>
            <a:spLocks noGrp="1" noChangeArrowheads="1"/>
          </p:cNvSpPr>
          <p:nvPr>
            <p:ph type="sldNum" sz="quarter" idx="12"/>
          </p:nvPr>
        </p:nvSpPr>
        <p:spPr>
          <a:ln/>
        </p:spPr>
        <p:txBody>
          <a:bodyPr/>
          <a:lstStyle>
            <a:lvl1pPr>
              <a:defRPr/>
            </a:lvl1pPr>
          </a:lstStyle>
          <a:p>
            <a:pPr>
              <a:defRPr/>
            </a:pPr>
            <a:fld id="{159D06C1-DFEB-4870-87B3-F26A822A6580}"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r>
              <a:rPr lang="en-US"/>
              <a:t>09/02/02</a:t>
            </a:r>
            <a:endParaRPr lang="en-US" altLang="ja-JP"/>
          </a:p>
          <a:p>
            <a:pPr>
              <a:defRPr/>
            </a:pPr>
            <a:endParaRPr lang="en-US" altLang="ja-JP"/>
          </a:p>
        </p:txBody>
      </p:sp>
      <p:sp>
        <p:nvSpPr>
          <p:cNvPr id="5" name="Rectangle 5"/>
          <p:cNvSpPr>
            <a:spLocks noGrp="1" noChangeArrowheads="1"/>
          </p:cNvSpPr>
          <p:nvPr>
            <p:ph type="ftr" sz="quarter" idx="11"/>
          </p:nvPr>
        </p:nvSpPr>
        <p:spPr>
          <a:xfrm>
            <a:off x="3886200" y="6400800"/>
            <a:ext cx="2514600" cy="228600"/>
          </a:xfrm>
          <a:prstGeom prst="rect">
            <a:avLst/>
          </a:prstGeom>
          <a:ln/>
        </p:spPr>
        <p:txBody>
          <a:bodyPr/>
          <a:lstStyle>
            <a:lvl1pPr>
              <a:defRPr/>
            </a:lvl1pPr>
          </a:lstStyle>
          <a:p>
            <a:pPr>
              <a:defRPr/>
            </a:pPr>
            <a:r>
              <a:rPr lang="ja-JP" altLang="en-US"/>
              <a:t>Haixin Huang</a:t>
            </a:r>
            <a:endParaRPr lang="en-US" altLang="ja-JP"/>
          </a:p>
        </p:txBody>
      </p:sp>
      <p:sp>
        <p:nvSpPr>
          <p:cNvPr id="6" name="Rectangle 6"/>
          <p:cNvSpPr>
            <a:spLocks noGrp="1" noChangeArrowheads="1"/>
          </p:cNvSpPr>
          <p:nvPr>
            <p:ph type="sldNum" sz="quarter" idx="12"/>
          </p:nvPr>
        </p:nvSpPr>
        <p:spPr>
          <a:ln/>
        </p:spPr>
        <p:txBody>
          <a:bodyPr/>
          <a:lstStyle>
            <a:lvl1pPr>
              <a:defRPr/>
            </a:lvl1pPr>
          </a:lstStyle>
          <a:p>
            <a:pPr>
              <a:defRPr/>
            </a:pPr>
            <a:fld id="{27D5975C-D78D-41E8-A6BE-D32B543B004E}" type="slidenum">
              <a:rPr lang="ja-JP" altLang="en-US"/>
              <a:pPr>
                <a:defRPr/>
              </a:pPr>
              <a:t>‹#›</a:t>
            </a:fld>
            <a:endParaRPr lang="en-US" altLang="ja-JP"/>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r>
              <a:rPr lang="en-US"/>
              <a:t>09/02/02</a:t>
            </a:r>
          </a:p>
        </p:txBody>
      </p:sp>
      <p:sp>
        <p:nvSpPr>
          <p:cNvPr id="6" name="Rectangle 5"/>
          <p:cNvSpPr>
            <a:spLocks noGrp="1" noChangeArrowheads="1"/>
          </p:cNvSpPr>
          <p:nvPr>
            <p:ph type="ftr" sz="quarter" idx="11"/>
          </p:nvPr>
        </p:nvSpPr>
        <p:spPr>
          <a:ln/>
        </p:spPr>
        <p:txBody>
          <a:bodyPr/>
          <a:lstStyle>
            <a:lvl1pPr>
              <a:defRPr/>
            </a:lvl1pPr>
          </a:lstStyle>
          <a:p>
            <a:pPr>
              <a:defRPr/>
            </a:pPr>
            <a:r>
              <a:rPr lang="en-US"/>
              <a:t>Haixin Huang</a:t>
            </a:r>
          </a:p>
        </p:txBody>
      </p:sp>
      <p:sp>
        <p:nvSpPr>
          <p:cNvPr id="7" name="Rectangle 6"/>
          <p:cNvSpPr>
            <a:spLocks noGrp="1" noChangeArrowheads="1"/>
          </p:cNvSpPr>
          <p:nvPr>
            <p:ph type="sldNum" sz="quarter" idx="12"/>
          </p:nvPr>
        </p:nvSpPr>
        <p:spPr>
          <a:ln/>
        </p:spPr>
        <p:txBody>
          <a:bodyPr/>
          <a:lstStyle>
            <a:lvl1pPr>
              <a:defRPr/>
            </a:lvl1pPr>
          </a:lstStyle>
          <a:p>
            <a:pPr>
              <a:defRPr/>
            </a:pPr>
            <a:fld id="{85433DD6-4A84-462B-88CC-259830F10E4A}" type="slidenum">
              <a:rPr lang="en-US"/>
              <a:pPr>
                <a:defRPr/>
              </a:pPr>
              <a:t>‹#›</a:t>
            </a:fld>
            <a:endParaRPr lang="en-US"/>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r>
              <a:rPr lang="en-US"/>
              <a:t>09/02/02</a:t>
            </a:r>
          </a:p>
        </p:txBody>
      </p:sp>
      <p:sp>
        <p:nvSpPr>
          <p:cNvPr id="6" name="Rectangle 5"/>
          <p:cNvSpPr>
            <a:spLocks noGrp="1" noChangeArrowheads="1"/>
          </p:cNvSpPr>
          <p:nvPr>
            <p:ph type="ftr" sz="quarter" idx="11"/>
          </p:nvPr>
        </p:nvSpPr>
        <p:spPr>
          <a:ln/>
        </p:spPr>
        <p:txBody>
          <a:bodyPr/>
          <a:lstStyle>
            <a:lvl1pPr>
              <a:defRPr/>
            </a:lvl1pPr>
          </a:lstStyle>
          <a:p>
            <a:pPr>
              <a:defRPr/>
            </a:pPr>
            <a:r>
              <a:rPr lang="en-US"/>
              <a:t>Haixin Huang</a:t>
            </a:r>
          </a:p>
        </p:txBody>
      </p:sp>
      <p:sp>
        <p:nvSpPr>
          <p:cNvPr id="7" name="Rectangle 6"/>
          <p:cNvSpPr>
            <a:spLocks noGrp="1" noChangeArrowheads="1"/>
          </p:cNvSpPr>
          <p:nvPr>
            <p:ph type="sldNum" sz="quarter" idx="12"/>
          </p:nvPr>
        </p:nvSpPr>
        <p:spPr>
          <a:ln/>
        </p:spPr>
        <p:txBody>
          <a:bodyPr/>
          <a:lstStyle>
            <a:lvl1pPr>
              <a:defRPr/>
            </a:lvl1pPr>
          </a:lstStyle>
          <a:p>
            <a:pPr>
              <a:defRPr/>
            </a:pPr>
            <a:fld id="{A1C672ED-878B-43A6-B805-9028C3D765B0}" type="slidenum">
              <a:rPr lang="en-US"/>
              <a:pPr>
                <a:defRPr/>
              </a:pPr>
              <a:t>‹#›</a:t>
            </a:fld>
            <a:endParaRPr lang="en-US"/>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r>
              <a:rPr lang="en-US"/>
              <a:t>09/02/02</a:t>
            </a:r>
          </a:p>
        </p:txBody>
      </p:sp>
      <p:sp>
        <p:nvSpPr>
          <p:cNvPr id="5" name="Rectangle 5"/>
          <p:cNvSpPr>
            <a:spLocks noGrp="1" noChangeArrowheads="1"/>
          </p:cNvSpPr>
          <p:nvPr>
            <p:ph type="ftr" sz="quarter" idx="11"/>
          </p:nvPr>
        </p:nvSpPr>
        <p:spPr>
          <a:ln/>
        </p:spPr>
        <p:txBody>
          <a:bodyPr/>
          <a:lstStyle>
            <a:lvl1pPr>
              <a:defRPr/>
            </a:lvl1pPr>
          </a:lstStyle>
          <a:p>
            <a:pPr>
              <a:defRPr/>
            </a:pPr>
            <a:r>
              <a:rPr lang="en-US"/>
              <a:t>Haixin Huang</a:t>
            </a:r>
          </a:p>
        </p:txBody>
      </p:sp>
      <p:sp>
        <p:nvSpPr>
          <p:cNvPr id="6" name="Rectangle 6"/>
          <p:cNvSpPr>
            <a:spLocks noGrp="1" noChangeArrowheads="1"/>
          </p:cNvSpPr>
          <p:nvPr>
            <p:ph type="sldNum" sz="quarter" idx="12"/>
          </p:nvPr>
        </p:nvSpPr>
        <p:spPr>
          <a:ln/>
        </p:spPr>
        <p:txBody>
          <a:bodyPr/>
          <a:lstStyle>
            <a:lvl1pPr>
              <a:defRPr/>
            </a:lvl1pPr>
          </a:lstStyle>
          <a:p>
            <a:pPr>
              <a:defRPr/>
            </a:pPr>
            <a:fld id="{DFC8B7CA-1A8D-40FA-B039-4765CB9149FA}" type="slidenum">
              <a:rPr lang="en-US"/>
              <a:pPr>
                <a:defRPr/>
              </a:pPr>
              <a:t>‹#›</a:t>
            </a:fld>
            <a:endParaRPr lang="en-US"/>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r>
              <a:rPr lang="en-US"/>
              <a:t>09/02/02</a:t>
            </a:r>
          </a:p>
        </p:txBody>
      </p:sp>
      <p:sp>
        <p:nvSpPr>
          <p:cNvPr id="5" name="Rectangle 5"/>
          <p:cNvSpPr>
            <a:spLocks noGrp="1" noChangeArrowheads="1"/>
          </p:cNvSpPr>
          <p:nvPr>
            <p:ph type="ftr" sz="quarter" idx="11"/>
          </p:nvPr>
        </p:nvSpPr>
        <p:spPr>
          <a:ln/>
        </p:spPr>
        <p:txBody>
          <a:bodyPr/>
          <a:lstStyle>
            <a:lvl1pPr>
              <a:defRPr/>
            </a:lvl1pPr>
          </a:lstStyle>
          <a:p>
            <a:pPr>
              <a:defRPr/>
            </a:pPr>
            <a:r>
              <a:rPr lang="en-US"/>
              <a:t>Haixin Huang</a:t>
            </a:r>
          </a:p>
        </p:txBody>
      </p:sp>
      <p:sp>
        <p:nvSpPr>
          <p:cNvPr id="6" name="Rectangle 6"/>
          <p:cNvSpPr>
            <a:spLocks noGrp="1" noChangeArrowheads="1"/>
          </p:cNvSpPr>
          <p:nvPr>
            <p:ph type="sldNum" sz="quarter" idx="12"/>
          </p:nvPr>
        </p:nvSpPr>
        <p:spPr>
          <a:ln/>
        </p:spPr>
        <p:txBody>
          <a:bodyPr/>
          <a:lstStyle>
            <a:lvl1pPr>
              <a:defRPr/>
            </a:lvl1pPr>
          </a:lstStyle>
          <a:p>
            <a:pPr>
              <a:defRPr/>
            </a:pPr>
            <a:fld id="{BA3DDC27-2AD5-40D1-8D54-A8643432A935}"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81000" y="1295400"/>
            <a:ext cx="3810000" cy="4800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343400" y="1295400"/>
            <a:ext cx="3810000" cy="4800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r>
              <a:rPr lang="en-US"/>
              <a:t>09/02/02</a:t>
            </a:r>
            <a:endParaRPr lang="en-US" altLang="ja-JP"/>
          </a:p>
          <a:p>
            <a:pPr>
              <a:defRPr/>
            </a:pPr>
            <a:endParaRPr lang="en-US" altLang="ja-JP"/>
          </a:p>
        </p:txBody>
      </p:sp>
      <p:sp>
        <p:nvSpPr>
          <p:cNvPr id="6" name="Footer Placeholder 5"/>
          <p:cNvSpPr>
            <a:spLocks noGrp="1" noChangeArrowheads="1"/>
          </p:cNvSpPr>
          <p:nvPr>
            <p:ph type="ftr" sz="quarter" idx="11"/>
          </p:nvPr>
        </p:nvSpPr>
        <p:spPr>
          <a:xfrm>
            <a:off x="3886200" y="6400800"/>
            <a:ext cx="2514600" cy="228600"/>
          </a:xfrm>
          <a:prstGeom prst="rect">
            <a:avLst/>
          </a:prstGeom>
          <a:ln/>
        </p:spPr>
        <p:txBody>
          <a:bodyPr/>
          <a:lstStyle>
            <a:lvl1pPr>
              <a:defRPr/>
            </a:lvl1pPr>
          </a:lstStyle>
          <a:p>
            <a:pPr>
              <a:defRPr/>
            </a:pPr>
            <a:r>
              <a:rPr lang="ja-JP" altLang="en-US"/>
              <a:t>Haixin Huang</a:t>
            </a:r>
            <a:endParaRPr lang="en-US" altLang="ja-JP"/>
          </a:p>
        </p:txBody>
      </p:sp>
      <p:sp>
        <p:nvSpPr>
          <p:cNvPr id="7" name="Rectangle 6"/>
          <p:cNvSpPr>
            <a:spLocks noGrp="1" noChangeArrowheads="1"/>
          </p:cNvSpPr>
          <p:nvPr>
            <p:ph type="sldNum" sz="quarter" idx="12"/>
          </p:nvPr>
        </p:nvSpPr>
        <p:spPr>
          <a:ln/>
        </p:spPr>
        <p:txBody>
          <a:bodyPr/>
          <a:lstStyle>
            <a:lvl1pPr>
              <a:defRPr/>
            </a:lvl1pPr>
          </a:lstStyle>
          <a:p>
            <a:pPr>
              <a:defRPr/>
            </a:pPr>
            <a:fld id="{F4DBDF32-32B8-441C-8015-52C3DFFA0B20}" type="slidenum">
              <a:rPr lang="ja-JP" altLang="en-US"/>
              <a:pPr>
                <a:defRPr/>
              </a:pPr>
              <a:t>‹#›</a:t>
            </a:fld>
            <a:endParaRPr lang="en-US" altLang="ja-JP"/>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r>
              <a:rPr lang="en-US"/>
              <a:t>09/02/02</a:t>
            </a:r>
            <a:endParaRPr lang="en-US" altLang="ja-JP"/>
          </a:p>
          <a:p>
            <a:pPr>
              <a:defRPr/>
            </a:pPr>
            <a:endParaRPr lang="en-US" altLang="ja-JP"/>
          </a:p>
        </p:txBody>
      </p:sp>
      <p:sp>
        <p:nvSpPr>
          <p:cNvPr id="8" name="Rectangle 5"/>
          <p:cNvSpPr>
            <a:spLocks noGrp="1" noChangeArrowheads="1"/>
          </p:cNvSpPr>
          <p:nvPr>
            <p:ph type="ftr" sz="quarter" idx="11"/>
          </p:nvPr>
        </p:nvSpPr>
        <p:spPr>
          <a:xfrm>
            <a:off x="3886200" y="6400800"/>
            <a:ext cx="2514600" cy="228600"/>
          </a:xfrm>
          <a:prstGeom prst="rect">
            <a:avLst/>
          </a:prstGeom>
          <a:ln/>
        </p:spPr>
        <p:txBody>
          <a:bodyPr/>
          <a:lstStyle>
            <a:lvl1pPr>
              <a:defRPr/>
            </a:lvl1pPr>
          </a:lstStyle>
          <a:p>
            <a:pPr>
              <a:defRPr/>
            </a:pPr>
            <a:r>
              <a:rPr lang="ja-JP" altLang="en-US"/>
              <a:t>Haixin Huang</a:t>
            </a:r>
            <a:endParaRPr lang="en-US" altLang="ja-JP"/>
          </a:p>
        </p:txBody>
      </p:sp>
      <p:sp>
        <p:nvSpPr>
          <p:cNvPr id="9" name="Rectangle 6"/>
          <p:cNvSpPr>
            <a:spLocks noGrp="1" noChangeArrowheads="1"/>
          </p:cNvSpPr>
          <p:nvPr>
            <p:ph type="sldNum" sz="quarter" idx="12"/>
          </p:nvPr>
        </p:nvSpPr>
        <p:spPr>
          <a:ln/>
        </p:spPr>
        <p:txBody>
          <a:bodyPr/>
          <a:lstStyle>
            <a:lvl1pPr>
              <a:defRPr/>
            </a:lvl1pPr>
          </a:lstStyle>
          <a:p>
            <a:pPr>
              <a:defRPr/>
            </a:pPr>
            <a:fld id="{1A34D0B3-E85E-4202-8D90-F76D865EAB49}" type="slidenum">
              <a:rPr lang="ja-JP" altLang="en-US"/>
              <a:pPr>
                <a:defRPr/>
              </a:pPr>
              <a:t>‹#›</a:t>
            </a:fld>
            <a:endParaRPr lang="en-US" altLang="ja-JP"/>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r>
              <a:rPr lang="en-US"/>
              <a:t>09/02/02</a:t>
            </a:r>
            <a:endParaRPr lang="en-US" altLang="ja-JP"/>
          </a:p>
          <a:p>
            <a:pPr>
              <a:defRPr/>
            </a:pPr>
            <a:endParaRPr lang="en-US" altLang="ja-JP"/>
          </a:p>
        </p:txBody>
      </p:sp>
      <p:sp>
        <p:nvSpPr>
          <p:cNvPr id="4" name="Rectangle 5"/>
          <p:cNvSpPr>
            <a:spLocks noGrp="1" noChangeArrowheads="1"/>
          </p:cNvSpPr>
          <p:nvPr>
            <p:ph type="ftr" sz="quarter" idx="11"/>
          </p:nvPr>
        </p:nvSpPr>
        <p:spPr>
          <a:xfrm>
            <a:off x="3886200" y="6400800"/>
            <a:ext cx="2514600" cy="228600"/>
          </a:xfrm>
          <a:prstGeom prst="rect">
            <a:avLst/>
          </a:prstGeom>
          <a:ln/>
        </p:spPr>
        <p:txBody>
          <a:bodyPr/>
          <a:lstStyle>
            <a:lvl1pPr>
              <a:defRPr/>
            </a:lvl1pPr>
          </a:lstStyle>
          <a:p>
            <a:pPr>
              <a:defRPr/>
            </a:pPr>
            <a:r>
              <a:rPr lang="ja-JP" altLang="en-US"/>
              <a:t>Haixin Huang</a:t>
            </a:r>
            <a:endParaRPr lang="en-US" altLang="ja-JP"/>
          </a:p>
        </p:txBody>
      </p:sp>
      <p:sp>
        <p:nvSpPr>
          <p:cNvPr id="5" name="Rectangle 6"/>
          <p:cNvSpPr>
            <a:spLocks noGrp="1" noChangeArrowheads="1"/>
          </p:cNvSpPr>
          <p:nvPr>
            <p:ph type="sldNum" sz="quarter" idx="12"/>
          </p:nvPr>
        </p:nvSpPr>
        <p:spPr>
          <a:ln/>
        </p:spPr>
        <p:txBody>
          <a:bodyPr/>
          <a:lstStyle>
            <a:lvl1pPr>
              <a:defRPr/>
            </a:lvl1pPr>
          </a:lstStyle>
          <a:p>
            <a:pPr>
              <a:defRPr/>
            </a:pPr>
            <a:fld id="{1EC70B1E-DBC7-45C4-8DCA-F537E296D8CB}" type="slidenum">
              <a:rPr lang="ja-JP" altLang="en-US"/>
              <a:pPr>
                <a:defRPr/>
              </a:pPr>
              <a:t>‹#›</a:t>
            </a:fld>
            <a:endParaRPr lang="en-US" altLang="ja-JP"/>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r>
              <a:rPr lang="en-US"/>
              <a:t>09/02/02</a:t>
            </a:r>
            <a:endParaRPr lang="en-US" altLang="ja-JP"/>
          </a:p>
          <a:p>
            <a:pPr>
              <a:defRPr/>
            </a:pPr>
            <a:endParaRPr lang="en-US" altLang="ja-JP"/>
          </a:p>
        </p:txBody>
      </p:sp>
      <p:sp>
        <p:nvSpPr>
          <p:cNvPr id="3" name="Rectangle 5"/>
          <p:cNvSpPr>
            <a:spLocks noGrp="1" noChangeArrowheads="1"/>
          </p:cNvSpPr>
          <p:nvPr>
            <p:ph type="ftr" sz="quarter" idx="11"/>
          </p:nvPr>
        </p:nvSpPr>
        <p:spPr>
          <a:xfrm>
            <a:off x="3886200" y="6400800"/>
            <a:ext cx="2514600" cy="228600"/>
          </a:xfrm>
          <a:prstGeom prst="rect">
            <a:avLst/>
          </a:prstGeom>
          <a:ln/>
        </p:spPr>
        <p:txBody>
          <a:bodyPr/>
          <a:lstStyle>
            <a:lvl1pPr>
              <a:defRPr/>
            </a:lvl1pPr>
          </a:lstStyle>
          <a:p>
            <a:pPr>
              <a:defRPr/>
            </a:pPr>
            <a:r>
              <a:rPr lang="ja-JP" altLang="en-US"/>
              <a:t>Haixin Huang</a:t>
            </a:r>
            <a:endParaRPr lang="en-US" altLang="ja-JP"/>
          </a:p>
        </p:txBody>
      </p:sp>
      <p:sp>
        <p:nvSpPr>
          <p:cNvPr id="4" name="Rectangle 6"/>
          <p:cNvSpPr>
            <a:spLocks noGrp="1" noChangeArrowheads="1"/>
          </p:cNvSpPr>
          <p:nvPr>
            <p:ph type="sldNum" sz="quarter" idx="12"/>
          </p:nvPr>
        </p:nvSpPr>
        <p:spPr>
          <a:ln/>
        </p:spPr>
        <p:txBody>
          <a:bodyPr/>
          <a:lstStyle>
            <a:lvl1pPr>
              <a:defRPr/>
            </a:lvl1pPr>
          </a:lstStyle>
          <a:p>
            <a:pPr>
              <a:defRPr/>
            </a:pPr>
            <a:fld id="{3FC2FF17-1460-4F4B-AA2C-6A5AA4E00580}" type="slidenum">
              <a:rPr lang="ja-JP" altLang="en-US"/>
              <a:pPr>
                <a:defRPr/>
              </a:pPr>
              <a:t>‹#›</a:t>
            </a:fld>
            <a:endParaRPr lang="en-US" altLang="ja-JP"/>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r>
              <a:rPr lang="en-US"/>
              <a:t>09/02/02</a:t>
            </a:r>
            <a:endParaRPr lang="en-US" altLang="ja-JP"/>
          </a:p>
          <a:p>
            <a:pPr>
              <a:defRPr/>
            </a:pPr>
            <a:endParaRPr lang="en-US" altLang="ja-JP"/>
          </a:p>
        </p:txBody>
      </p:sp>
      <p:sp>
        <p:nvSpPr>
          <p:cNvPr id="6" name="Footer Placeholder 5"/>
          <p:cNvSpPr>
            <a:spLocks noGrp="1" noChangeArrowheads="1"/>
          </p:cNvSpPr>
          <p:nvPr>
            <p:ph type="ftr" sz="quarter" idx="11"/>
          </p:nvPr>
        </p:nvSpPr>
        <p:spPr>
          <a:xfrm>
            <a:off x="3886200" y="6400800"/>
            <a:ext cx="2514600" cy="228600"/>
          </a:xfrm>
          <a:prstGeom prst="rect">
            <a:avLst/>
          </a:prstGeom>
          <a:ln/>
        </p:spPr>
        <p:txBody>
          <a:bodyPr/>
          <a:lstStyle>
            <a:lvl1pPr>
              <a:defRPr/>
            </a:lvl1pPr>
          </a:lstStyle>
          <a:p>
            <a:pPr>
              <a:defRPr/>
            </a:pPr>
            <a:r>
              <a:rPr lang="ja-JP" altLang="en-US"/>
              <a:t>Haixin Huang</a:t>
            </a:r>
            <a:endParaRPr lang="en-US" altLang="ja-JP"/>
          </a:p>
        </p:txBody>
      </p:sp>
      <p:sp>
        <p:nvSpPr>
          <p:cNvPr id="7" name="Rectangle 6"/>
          <p:cNvSpPr>
            <a:spLocks noGrp="1" noChangeArrowheads="1"/>
          </p:cNvSpPr>
          <p:nvPr>
            <p:ph type="sldNum" sz="quarter" idx="12"/>
          </p:nvPr>
        </p:nvSpPr>
        <p:spPr>
          <a:ln/>
        </p:spPr>
        <p:txBody>
          <a:bodyPr/>
          <a:lstStyle>
            <a:lvl1pPr>
              <a:defRPr/>
            </a:lvl1pPr>
          </a:lstStyle>
          <a:p>
            <a:pPr>
              <a:defRPr/>
            </a:pPr>
            <a:fld id="{7AE9A0C7-A371-4456-A1A1-3F6041D2EA51}" type="slidenum">
              <a:rPr lang="ja-JP" altLang="en-US"/>
              <a:pPr>
                <a:defRPr/>
              </a:pPr>
              <a:t>‹#›</a:t>
            </a:fld>
            <a:endParaRPr lang="en-US" altLang="ja-JP"/>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r>
              <a:rPr lang="en-US"/>
              <a:t>09/02/02</a:t>
            </a:r>
            <a:endParaRPr lang="en-US" altLang="ja-JP"/>
          </a:p>
          <a:p>
            <a:pPr>
              <a:defRPr/>
            </a:pPr>
            <a:endParaRPr lang="en-US" altLang="ja-JP"/>
          </a:p>
        </p:txBody>
      </p:sp>
      <p:sp>
        <p:nvSpPr>
          <p:cNvPr id="6" name="Footer Placeholder 5"/>
          <p:cNvSpPr>
            <a:spLocks noGrp="1" noChangeArrowheads="1"/>
          </p:cNvSpPr>
          <p:nvPr>
            <p:ph type="ftr" sz="quarter" idx="11"/>
          </p:nvPr>
        </p:nvSpPr>
        <p:spPr>
          <a:xfrm>
            <a:off x="3886200" y="6400800"/>
            <a:ext cx="2514600" cy="228600"/>
          </a:xfrm>
          <a:prstGeom prst="rect">
            <a:avLst/>
          </a:prstGeom>
          <a:ln/>
        </p:spPr>
        <p:txBody>
          <a:bodyPr/>
          <a:lstStyle>
            <a:lvl1pPr>
              <a:defRPr/>
            </a:lvl1pPr>
          </a:lstStyle>
          <a:p>
            <a:pPr>
              <a:defRPr/>
            </a:pPr>
            <a:r>
              <a:rPr lang="ja-JP" altLang="en-US"/>
              <a:t>Haixin Huang</a:t>
            </a:r>
            <a:endParaRPr lang="en-US" altLang="ja-JP"/>
          </a:p>
        </p:txBody>
      </p:sp>
      <p:sp>
        <p:nvSpPr>
          <p:cNvPr id="7" name="Rectangle 6"/>
          <p:cNvSpPr>
            <a:spLocks noGrp="1" noChangeArrowheads="1"/>
          </p:cNvSpPr>
          <p:nvPr>
            <p:ph type="sldNum" sz="quarter" idx="12"/>
          </p:nvPr>
        </p:nvSpPr>
        <p:spPr>
          <a:ln/>
        </p:spPr>
        <p:txBody>
          <a:bodyPr/>
          <a:lstStyle>
            <a:lvl1pPr>
              <a:defRPr/>
            </a:lvl1pPr>
          </a:lstStyle>
          <a:p>
            <a:pPr>
              <a:defRPr/>
            </a:pPr>
            <a:fld id="{FAD97E09-00ED-4FA8-AAC5-E18221A57490}" type="slidenum">
              <a:rPr lang="ja-JP" altLang="en-US"/>
              <a:pPr>
                <a:defRPr/>
              </a:pPr>
              <a:t>‹#›</a:t>
            </a:fld>
            <a:endParaRPr lang="en-US" altLang="ja-JP"/>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3" Type="http://schemas.openxmlformats.org/officeDocument/2006/relationships/image" Target="../media/image1.jpe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2.xml"/><Relationship Id="rId12" Type="http://schemas.openxmlformats.org/officeDocument/2006/relationships/theme" Target="../theme/theme2.xml"/><Relationship Id="rId1" Type="http://schemas.openxmlformats.org/officeDocument/2006/relationships/slideLayout" Target="../slideLayouts/slideLayout1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 Id="rId9" Type="http://schemas.openxmlformats.org/officeDocument/2006/relationships/slideLayout" Target="../slideLayouts/slideLayout20.xml"/><Relationship Id="rId10"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11" Type="http://schemas.openxmlformats.org/officeDocument/2006/relationships/slideLayout" Target="../slideLayouts/slideLayout33.xml"/><Relationship Id="rId12" Type="http://schemas.openxmlformats.org/officeDocument/2006/relationships/theme" Target="../theme/theme3.xml"/><Relationship Id="rId1" Type="http://schemas.openxmlformats.org/officeDocument/2006/relationships/slideLayout" Target="../slideLayouts/slideLayout23.xml"/><Relationship Id="rId2" Type="http://schemas.openxmlformats.org/officeDocument/2006/relationships/slideLayout" Target="../slideLayouts/slideLayout24.xml"/><Relationship Id="rId3" Type="http://schemas.openxmlformats.org/officeDocument/2006/relationships/slideLayout" Target="../slideLayouts/slideLayout25.xml"/><Relationship Id="rId4" Type="http://schemas.openxmlformats.org/officeDocument/2006/relationships/slideLayout" Target="../slideLayouts/slideLayout26.xml"/><Relationship Id="rId5" Type="http://schemas.openxmlformats.org/officeDocument/2006/relationships/slideLayout" Target="../slideLayouts/slideLayout27.xml"/><Relationship Id="rId6" Type="http://schemas.openxmlformats.org/officeDocument/2006/relationships/slideLayout" Target="../slideLayouts/slideLayout28.xml"/><Relationship Id="rId7" Type="http://schemas.openxmlformats.org/officeDocument/2006/relationships/slideLayout" Target="../slideLayouts/slideLayout29.xml"/><Relationship Id="rId8" Type="http://schemas.openxmlformats.org/officeDocument/2006/relationships/slideLayout" Target="../slideLayouts/slideLayout30.xml"/><Relationship Id="rId9" Type="http://schemas.openxmlformats.org/officeDocument/2006/relationships/slideLayout" Target="../slideLayouts/slideLayout31.xml"/><Relationship Id="rId10" Type="http://schemas.openxmlformats.org/officeDocument/2006/relationships/slideLayout" Target="../slideLayouts/slideLayout3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a:outerShdw dist="107763" dir="2700000" algn="ctr" rotWithShape="0">
            <a:srgbClr val="000000"/>
          </a:outerShdw>
        </a:effectLst>
      </p:bgPr>
    </p:bg>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bwMode="auto">
          <a:xfrm>
            <a:off x="304800" y="533400"/>
            <a:ext cx="7772400" cy="5334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endParaRPr lang="ja-JP" altLang="en-US" smtClean="0"/>
          </a:p>
        </p:txBody>
      </p:sp>
      <p:sp>
        <p:nvSpPr>
          <p:cNvPr id="4099" name="Rectangle 3"/>
          <p:cNvSpPr>
            <a:spLocks noGrp="1" noChangeArrowheads="1"/>
          </p:cNvSpPr>
          <p:nvPr>
            <p:ph type="body" idx="1"/>
          </p:nvPr>
        </p:nvSpPr>
        <p:spPr bwMode="auto">
          <a:xfrm>
            <a:off x="381000" y="1295400"/>
            <a:ext cx="7772400" cy="4800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endParaRPr lang="ja-JP" altLang="en-US" smtClean="0"/>
          </a:p>
        </p:txBody>
      </p:sp>
      <p:sp>
        <p:nvSpPr>
          <p:cNvPr id="2052" name="Rectangle 4"/>
          <p:cNvSpPr>
            <a:spLocks noGrp="1" noChangeArrowheads="1"/>
          </p:cNvSpPr>
          <p:nvPr>
            <p:ph type="dt" sz="half" idx="2"/>
          </p:nvPr>
        </p:nvSpPr>
        <p:spPr bwMode="auto">
          <a:xfrm>
            <a:off x="431800" y="6324600"/>
            <a:ext cx="1397000" cy="36195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spcBef>
                <a:spcPct val="50000"/>
              </a:spcBef>
              <a:defRPr sz="1400" b="0" smtClean="0">
                <a:solidFill>
                  <a:schemeClr val="bg2"/>
                </a:solidFill>
                <a:latin typeface="Arial" charset="0"/>
              </a:defRPr>
            </a:lvl1pPr>
          </a:lstStyle>
          <a:p>
            <a:pPr>
              <a:defRPr/>
            </a:pPr>
            <a:r>
              <a:rPr lang="en-US"/>
              <a:t>09/02/02</a:t>
            </a:r>
            <a:endParaRPr lang="en-US" altLang="ja-JP"/>
          </a:p>
          <a:p>
            <a:pPr>
              <a:defRPr/>
            </a:pPr>
            <a:endParaRPr lang="en-US" altLang="ja-JP"/>
          </a:p>
        </p:txBody>
      </p:sp>
      <p:sp>
        <p:nvSpPr>
          <p:cNvPr id="2054" name="Rectangle 6"/>
          <p:cNvSpPr>
            <a:spLocks noGrp="1" noChangeArrowheads="1"/>
          </p:cNvSpPr>
          <p:nvPr>
            <p:ph type="sldNum" sz="quarter" idx="4"/>
          </p:nvPr>
        </p:nvSpPr>
        <p:spPr bwMode="auto">
          <a:xfrm>
            <a:off x="2057400" y="6400800"/>
            <a:ext cx="1524000" cy="2286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lgn="r">
              <a:spcBef>
                <a:spcPct val="50000"/>
              </a:spcBef>
              <a:defRPr sz="1400" b="0" smtClean="0">
                <a:solidFill>
                  <a:schemeClr val="bg2"/>
                </a:solidFill>
                <a:latin typeface="Arial" charset="0"/>
              </a:defRPr>
            </a:lvl1pPr>
          </a:lstStyle>
          <a:p>
            <a:pPr>
              <a:defRPr/>
            </a:pPr>
            <a:fld id="{9D4F52F1-AEB0-4C63-9691-29BD6DB0FD64}" type="slidenum">
              <a:rPr lang="ja-JP" altLang="en-US"/>
              <a:pPr>
                <a:defRPr/>
              </a:pPr>
              <a:t>‹#›</a:t>
            </a:fld>
            <a:endParaRPr lang="en-US" altLang="ja-JP"/>
          </a:p>
        </p:txBody>
      </p:sp>
      <p:pic>
        <p:nvPicPr>
          <p:cNvPr id="4103" name="Picture 10" descr="logo2"/>
          <p:cNvPicPr>
            <a:picLocks noChangeAspect="1" noChangeArrowheads="1"/>
          </p:cNvPicPr>
          <p:nvPr/>
        </p:nvPicPr>
        <p:blipFill>
          <a:blip r:embed="rId13" cstate="print"/>
          <a:srcRect/>
          <a:stretch>
            <a:fillRect/>
          </a:stretch>
        </p:blipFill>
        <p:spPr bwMode="auto">
          <a:xfrm>
            <a:off x="6629400" y="6200775"/>
            <a:ext cx="1676400" cy="657225"/>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723" r:id="rId1"/>
    <p:sldLayoutId id="2147483691" r:id="rId2"/>
    <p:sldLayoutId id="2147483692" r:id="rId3"/>
    <p:sldLayoutId id="2147483693" r:id="rId4"/>
    <p:sldLayoutId id="2147483694" r:id="rId5"/>
    <p:sldLayoutId id="2147483695" r:id="rId6"/>
    <p:sldLayoutId id="2147483696" r:id="rId7"/>
    <p:sldLayoutId id="2147483697" r:id="rId8"/>
    <p:sldLayoutId id="2147483698" r:id="rId9"/>
    <p:sldLayoutId id="2147483699" r:id="rId10"/>
    <p:sldLayoutId id="2147483700" r:id="rId11"/>
  </p:sldLayoutIdLst>
  <p:hf hdr="0" dt="0"/>
  <p:txStyles>
    <p:titleStyle>
      <a:lvl1pPr algn="l" rtl="0" eaLnBrk="0" fontAlgn="base" hangingPunct="0">
        <a:spcBef>
          <a:spcPct val="0"/>
        </a:spcBef>
        <a:spcAft>
          <a:spcPct val="0"/>
        </a:spcAft>
        <a:defRPr kumimoji="1" sz="4000">
          <a:solidFill>
            <a:schemeClr val="tx2"/>
          </a:solidFill>
          <a:latin typeface="+mj-lt"/>
          <a:ea typeface="+mj-ea"/>
          <a:cs typeface="+mj-cs"/>
        </a:defRPr>
      </a:lvl1pPr>
      <a:lvl2pPr algn="l" rtl="0" eaLnBrk="0" fontAlgn="base" hangingPunct="0">
        <a:spcBef>
          <a:spcPct val="0"/>
        </a:spcBef>
        <a:spcAft>
          <a:spcPct val="0"/>
        </a:spcAft>
        <a:defRPr kumimoji="1" sz="4000">
          <a:solidFill>
            <a:schemeClr val="tx2"/>
          </a:solidFill>
          <a:latin typeface="Times New Roman" pitchFamily="18" charset="0"/>
          <a:ea typeface="ＭＳ Ｐゴシック" pitchFamily="50" charset="-128"/>
        </a:defRPr>
      </a:lvl2pPr>
      <a:lvl3pPr algn="l" rtl="0" eaLnBrk="0" fontAlgn="base" hangingPunct="0">
        <a:spcBef>
          <a:spcPct val="0"/>
        </a:spcBef>
        <a:spcAft>
          <a:spcPct val="0"/>
        </a:spcAft>
        <a:defRPr kumimoji="1" sz="4000">
          <a:solidFill>
            <a:schemeClr val="tx2"/>
          </a:solidFill>
          <a:latin typeface="Times New Roman" pitchFamily="18" charset="0"/>
          <a:ea typeface="ＭＳ Ｐゴシック" pitchFamily="50" charset="-128"/>
        </a:defRPr>
      </a:lvl3pPr>
      <a:lvl4pPr algn="l" rtl="0" eaLnBrk="0" fontAlgn="base" hangingPunct="0">
        <a:spcBef>
          <a:spcPct val="0"/>
        </a:spcBef>
        <a:spcAft>
          <a:spcPct val="0"/>
        </a:spcAft>
        <a:defRPr kumimoji="1" sz="4000">
          <a:solidFill>
            <a:schemeClr val="tx2"/>
          </a:solidFill>
          <a:latin typeface="Times New Roman" pitchFamily="18" charset="0"/>
          <a:ea typeface="ＭＳ Ｐゴシック" pitchFamily="50" charset="-128"/>
        </a:defRPr>
      </a:lvl4pPr>
      <a:lvl5pPr algn="l" rtl="0" eaLnBrk="0" fontAlgn="base" hangingPunct="0">
        <a:spcBef>
          <a:spcPct val="0"/>
        </a:spcBef>
        <a:spcAft>
          <a:spcPct val="0"/>
        </a:spcAft>
        <a:defRPr kumimoji="1" sz="4000">
          <a:solidFill>
            <a:schemeClr val="tx2"/>
          </a:solidFill>
          <a:latin typeface="Times New Roman" pitchFamily="18" charset="0"/>
          <a:ea typeface="ＭＳ Ｐゴシック" pitchFamily="50" charset="-128"/>
        </a:defRPr>
      </a:lvl5pPr>
      <a:lvl6pPr marL="457200" algn="l" rtl="0" fontAlgn="base">
        <a:spcBef>
          <a:spcPct val="0"/>
        </a:spcBef>
        <a:spcAft>
          <a:spcPct val="0"/>
        </a:spcAft>
        <a:defRPr kumimoji="1" sz="4000">
          <a:solidFill>
            <a:schemeClr val="tx2"/>
          </a:solidFill>
          <a:latin typeface="Times New Roman" pitchFamily="18" charset="0"/>
          <a:ea typeface="ＭＳ Ｐゴシック" pitchFamily="50" charset="-128"/>
        </a:defRPr>
      </a:lvl6pPr>
      <a:lvl7pPr marL="914400" algn="l" rtl="0" fontAlgn="base">
        <a:spcBef>
          <a:spcPct val="0"/>
        </a:spcBef>
        <a:spcAft>
          <a:spcPct val="0"/>
        </a:spcAft>
        <a:defRPr kumimoji="1" sz="4000">
          <a:solidFill>
            <a:schemeClr val="tx2"/>
          </a:solidFill>
          <a:latin typeface="Times New Roman" pitchFamily="18" charset="0"/>
          <a:ea typeface="ＭＳ Ｐゴシック" pitchFamily="50" charset="-128"/>
        </a:defRPr>
      </a:lvl7pPr>
      <a:lvl8pPr marL="1371600" algn="l" rtl="0" fontAlgn="base">
        <a:spcBef>
          <a:spcPct val="0"/>
        </a:spcBef>
        <a:spcAft>
          <a:spcPct val="0"/>
        </a:spcAft>
        <a:defRPr kumimoji="1" sz="4000">
          <a:solidFill>
            <a:schemeClr val="tx2"/>
          </a:solidFill>
          <a:latin typeface="Times New Roman" pitchFamily="18" charset="0"/>
          <a:ea typeface="ＭＳ Ｐゴシック" pitchFamily="50" charset="-128"/>
        </a:defRPr>
      </a:lvl8pPr>
      <a:lvl9pPr marL="1828800" algn="l" rtl="0" fontAlgn="base">
        <a:spcBef>
          <a:spcPct val="0"/>
        </a:spcBef>
        <a:spcAft>
          <a:spcPct val="0"/>
        </a:spcAft>
        <a:defRPr kumimoji="1" sz="4000">
          <a:solidFill>
            <a:schemeClr val="tx2"/>
          </a:solidFill>
          <a:latin typeface="Times New Roman" pitchFamily="18" charset="0"/>
          <a:ea typeface="ＭＳ Ｐゴシック" pitchFamily="50" charset="-128"/>
        </a:defRPr>
      </a:lvl9pPr>
    </p:titleStyle>
    <p:bodyStyle>
      <a:lvl1pPr marL="342900" indent="-342900" algn="l" rtl="0" eaLnBrk="0" fontAlgn="base" hangingPunct="0">
        <a:spcBef>
          <a:spcPct val="20000"/>
        </a:spcBef>
        <a:spcAft>
          <a:spcPct val="0"/>
        </a:spcAft>
        <a:buClr>
          <a:srgbClr val="FF3300"/>
        </a:buClr>
        <a:buFont typeface="Monotype Sorts" pitchFamily="2" charset="2"/>
        <a:buChar char="l"/>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lr>
          <a:srgbClr val="FF6600"/>
        </a:buClr>
        <a:buSzPct val="70000"/>
        <a:buFont typeface="Monotype Sorts" pitchFamily="2" charset="2"/>
        <a:buChar char="l"/>
        <a:defRPr kumimoji="1" sz="2800">
          <a:solidFill>
            <a:schemeClr val="tx1"/>
          </a:solidFill>
          <a:latin typeface="+mn-lt"/>
          <a:ea typeface="+mn-ea"/>
        </a:defRPr>
      </a:lvl2pPr>
      <a:lvl3pPr marL="1143000" indent="-228600" algn="l" rtl="0" eaLnBrk="0" fontAlgn="base" hangingPunct="0">
        <a:spcBef>
          <a:spcPct val="20000"/>
        </a:spcBef>
        <a:spcAft>
          <a:spcPct val="0"/>
        </a:spcAft>
        <a:buClr>
          <a:srgbClr val="FF6600"/>
        </a:buClr>
        <a:buSzPct val="50000"/>
        <a:buFont typeface="Monotype Sorts" pitchFamily="2" charset="2"/>
        <a:buChar char="l"/>
        <a:defRPr kumimoji="1" sz="2400">
          <a:solidFill>
            <a:schemeClr val="tx1"/>
          </a:solidFill>
          <a:latin typeface="+mn-lt"/>
          <a:ea typeface="+mn-ea"/>
        </a:defRPr>
      </a:lvl3pPr>
      <a:lvl4pPr marL="1600200" indent="-228600" algn="l" rtl="0" eaLnBrk="0" fontAlgn="base" hangingPunct="0">
        <a:spcBef>
          <a:spcPct val="20000"/>
        </a:spcBef>
        <a:spcAft>
          <a:spcPct val="0"/>
        </a:spcAft>
        <a:buClr>
          <a:srgbClr val="FF6600"/>
        </a:buClr>
        <a:buChar char="•"/>
        <a:defRPr kumimoji="1" sz="2000">
          <a:solidFill>
            <a:schemeClr val="tx1"/>
          </a:solidFill>
          <a:latin typeface="+mn-lt"/>
          <a:ea typeface="+mn-ea"/>
        </a:defRPr>
      </a:lvl4pPr>
      <a:lvl5pPr marL="2057400" indent="-228600" algn="l" rtl="0" eaLnBrk="0" fontAlgn="base" hangingPunct="0">
        <a:spcBef>
          <a:spcPct val="20000"/>
        </a:spcBef>
        <a:spcAft>
          <a:spcPct val="0"/>
        </a:spcAft>
        <a:buClr>
          <a:srgbClr val="FF6600"/>
        </a:buClr>
        <a:buSzPct val="25000"/>
        <a:buFont typeface="CommercialPi BT" pitchFamily="18" charset="2"/>
        <a:buChar char="."/>
        <a:defRPr kumimoji="1" sz="2000">
          <a:solidFill>
            <a:schemeClr val="tx1"/>
          </a:solidFill>
          <a:latin typeface="+mn-lt"/>
          <a:ea typeface="+mn-ea"/>
        </a:defRPr>
      </a:lvl5pPr>
      <a:lvl6pPr marL="2514600" indent="-228600" algn="l" rtl="0" fontAlgn="base">
        <a:spcBef>
          <a:spcPct val="20000"/>
        </a:spcBef>
        <a:spcAft>
          <a:spcPct val="0"/>
        </a:spcAft>
        <a:buClr>
          <a:srgbClr val="FF6600"/>
        </a:buClr>
        <a:buSzPct val="25000"/>
        <a:buFont typeface="CommercialPi BT" pitchFamily="18" charset="2"/>
        <a:buChar char="."/>
        <a:defRPr kumimoji="1" sz="2000">
          <a:solidFill>
            <a:schemeClr val="tx1"/>
          </a:solidFill>
          <a:latin typeface="+mn-lt"/>
          <a:ea typeface="+mn-ea"/>
        </a:defRPr>
      </a:lvl6pPr>
      <a:lvl7pPr marL="2971800" indent="-228600" algn="l" rtl="0" fontAlgn="base">
        <a:spcBef>
          <a:spcPct val="20000"/>
        </a:spcBef>
        <a:spcAft>
          <a:spcPct val="0"/>
        </a:spcAft>
        <a:buClr>
          <a:srgbClr val="FF6600"/>
        </a:buClr>
        <a:buSzPct val="25000"/>
        <a:buFont typeface="CommercialPi BT" pitchFamily="18" charset="2"/>
        <a:buChar char="."/>
        <a:defRPr kumimoji="1" sz="2000">
          <a:solidFill>
            <a:schemeClr val="tx1"/>
          </a:solidFill>
          <a:latin typeface="+mn-lt"/>
          <a:ea typeface="+mn-ea"/>
        </a:defRPr>
      </a:lvl7pPr>
      <a:lvl8pPr marL="3429000" indent="-228600" algn="l" rtl="0" fontAlgn="base">
        <a:spcBef>
          <a:spcPct val="20000"/>
        </a:spcBef>
        <a:spcAft>
          <a:spcPct val="0"/>
        </a:spcAft>
        <a:buClr>
          <a:srgbClr val="FF6600"/>
        </a:buClr>
        <a:buSzPct val="25000"/>
        <a:buFont typeface="CommercialPi BT" pitchFamily="18" charset="2"/>
        <a:buChar char="."/>
        <a:defRPr kumimoji="1" sz="2000">
          <a:solidFill>
            <a:schemeClr val="tx1"/>
          </a:solidFill>
          <a:latin typeface="+mn-lt"/>
          <a:ea typeface="+mn-ea"/>
        </a:defRPr>
      </a:lvl8pPr>
      <a:lvl9pPr marL="3886200" indent="-228600" algn="l" rtl="0" fontAlgn="base">
        <a:spcBef>
          <a:spcPct val="20000"/>
        </a:spcBef>
        <a:spcAft>
          <a:spcPct val="0"/>
        </a:spcAft>
        <a:buClr>
          <a:srgbClr val="FF6600"/>
        </a:buClr>
        <a:buSzPct val="25000"/>
        <a:buFont typeface="CommercialPi BT" pitchFamily="18" charset="2"/>
        <a:buChar char="."/>
        <a:defRPr kumimoji="1" sz="2000">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5123"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965636"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b="0" smtClean="0">
                <a:solidFill>
                  <a:schemeClr val="tx1"/>
                </a:solidFill>
              </a:defRPr>
            </a:lvl1pPr>
          </a:lstStyle>
          <a:p>
            <a:pPr>
              <a:defRPr/>
            </a:pPr>
            <a:r>
              <a:rPr lang="en-US"/>
              <a:t>09/02/02</a:t>
            </a:r>
          </a:p>
        </p:txBody>
      </p:sp>
      <p:sp>
        <p:nvSpPr>
          <p:cNvPr id="965637"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b="0" smtClean="0">
                <a:solidFill>
                  <a:schemeClr val="tx1"/>
                </a:solidFill>
              </a:defRPr>
            </a:lvl1pPr>
          </a:lstStyle>
          <a:p>
            <a:pPr>
              <a:defRPr/>
            </a:pPr>
            <a:r>
              <a:rPr lang="en-US"/>
              <a:t>Haixin Huang</a:t>
            </a:r>
          </a:p>
        </p:txBody>
      </p:sp>
      <p:sp>
        <p:nvSpPr>
          <p:cNvPr id="965638"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b="0" smtClean="0">
                <a:solidFill>
                  <a:schemeClr val="tx1"/>
                </a:solidFill>
              </a:defRPr>
            </a:lvl1pPr>
          </a:lstStyle>
          <a:p>
            <a:pPr>
              <a:defRPr/>
            </a:pPr>
            <a:fld id="{A6627FA0-8F89-4BEF-A8AE-C641C9229537}"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701" r:id="rId1"/>
    <p:sldLayoutId id="2147483702" r:id="rId2"/>
    <p:sldLayoutId id="2147483703" r:id="rId3"/>
    <p:sldLayoutId id="2147483704" r:id="rId4"/>
    <p:sldLayoutId id="2147483705" r:id="rId5"/>
    <p:sldLayoutId id="2147483706" r:id="rId6"/>
    <p:sldLayoutId id="2147483707" r:id="rId7"/>
    <p:sldLayoutId id="2147483708" r:id="rId8"/>
    <p:sldLayoutId id="2147483709" r:id="rId9"/>
    <p:sldLayoutId id="2147483710" r:id="rId10"/>
    <p:sldLayoutId id="2147483711" r:id="rId11"/>
  </p:sldLayoutIdLst>
  <p:hf hd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614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841732"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b="0" smtClean="0">
                <a:solidFill>
                  <a:schemeClr val="tx1"/>
                </a:solidFill>
              </a:defRPr>
            </a:lvl1pPr>
          </a:lstStyle>
          <a:p>
            <a:pPr>
              <a:defRPr/>
            </a:pPr>
            <a:r>
              <a:rPr lang="en-US"/>
              <a:t>09/02/02</a:t>
            </a:r>
          </a:p>
        </p:txBody>
      </p:sp>
      <p:sp>
        <p:nvSpPr>
          <p:cNvPr id="841733"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b="0" smtClean="0">
                <a:solidFill>
                  <a:schemeClr val="tx1"/>
                </a:solidFill>
              </a:defRPr>
            </a:lvl1pPr>
          </a:lstStyle>
          <a:p>
            <a:pPr>
              <a:defRPr/>
            </a:pPr>
            <a:r>
              <a:rPr lang="en-US"/>
              <a:t>Haixin Huang</a:t>
            </a:r>
          </a:p>
        </p:txBody>
      </p:sp>
      <p:sp>
        <p:nvSpPr>
          <p:cNvPr id="841734"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b="0" smtClean="0">
                <a:solidFill>
                  <a:schemeClr val="tx1"/>
                </a:solidFill>
              </a:defRPr>
            </a:lvl1pPr>
          </a:lstStyle>
          <a:p>
            <a:pPr>
              <a:defRPr/>
            </a:pPr>
            <a:fld id="{6ED69BE2-795C-403D-BD88-72E48E608F71}"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712" r:id="rId1"/>
    <p:sldLayoutId id="2147483713" r:id="rId2"/>
    <p:sldLayoutId id="2147483714" r:id="rId3"/>
    <p:sldLayoutId id="2147483715" r:id="rId4"/>
    <p:sldLayoutId id="2147483716" r:id="rId5"/>
    <p:sldLayoutId id="2147483717" r:id="rId6"/>
    <p:sldLayoutId id="2147483718" r:id="rId7"/>
    <p:sldLayoutId id="2147483719" r:id="rId8"/>
    <p:sldLayoutId id="2147483720" r:id="rId9"/>
    <p:sldLayoutId id="2147483721" r:id="rId10"/>
    <p:sldLayoutId id="2147483722" r:id="rId11"/>
  </p:sldLayoutIdLst>
  <p:hf hd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gif"/></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gif"/></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gif"/></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2.gif"/></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3.gif"/></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4.gif"/></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5.gif"/></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6.jpe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7.gif"/></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8.gif"/></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9.gif"/></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gif"/></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3.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gif"/></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gi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0" y="2057400"/>
            <a:ext cx="9144000" cy="1470025"/>
          </a:xfrm>
        </p:spPr>
        <p:txBody>
          <a:bodyPr lIns="90000" tIns="46800" rIns="90000" bIns="46800" anchor="ctr"/>
          <a:lstStyle/>
          <a:p>
            <a:pPr algn="ctr" defTabSz="457200" eaLnBrk="1" hangingPunct="1">
              <a:buClr>
                <a:srgbClr val="FF0000"/>
              </a:buClr>
              <a:tabLst>
                <a:tab pos="0" algn="l"/>
                <a:tab pos="914400" algn="l"/>
                <a:tab pos="1828800" algn="l"/>
                <a:tab pos="2743200" algn="l"/>
                <a:tab pos="3657600" algn="l"/>
                <a:tab pos="4572000" algn="l"/>
                <a:tab pos="5486400" algn="l"/>
                <a:tab pos="6400800" algn="l"/>
                <a:tab pos="7315200" algn="l"/>
                <a:tab pos="8229600" algn="l"/>
                <a:tab pos="9144000" algn="l"/>
                <a:tab pos="10058400" algn="l"/>
                <a:tab pos="10515600" algn="l"/>
              </a:tabLst>
            </a:pPr>
            <a:r>
              <a:rPr kumimoji="0" lang="en-GB" b="1" dirty="0" smtClean="0">
                <a:solidFill>
                  <a:srgbClr val="FF0000"/>
                </a:solidFill>
              </a:rPr>
              <a:t>AGS </a:t>
            </a:r>
            <a:r>
              <a:rPr kumimoji="0" lang="en-GB" b="1" dirty="0" err="1" smtClean="0">
                <a:solidFill>
                  <a:srgbClr val="FF0000"/>
                </a:solidFill>
              </a:rPr>
              <a:t>pp</a:t>
            </a:r>
            <a:r>
              <a:rPr kumimoji="0" lang="en-GB" b="1" dirty="0" smtClean="0">
                <a:solidFill>
                  <a:srgbClr val="FF0000"/>
                </a:solidFill>
              </a:rPr>
              <a:t> Status</a:t>
            </a:r>
            <a:endParaRPr kumimoji="0" lang="en-GB" sz="3200" b="1" dirty="0" smtClean="0">
              <a:solidFill>
                <a:srgbClr val="FF0000"/>
              </a:solidFill>
            </a:endParaRPr>
          </a:p>
        </p:txBody>
      </p:sp>
      <p:grpSp>
        <p:nvGrpSpPr>
          <p:cNvPr id="8195" name="Group 3"/>
          <p:cNvGrpSpPr>
            <a:grpSpLocks/>
          </p:cNvGrpSpPr>
          <p:nvPr/>
        </p:nvGrpSpPr>
        <p:grpSpPr bwMode="auto">
          <a:xfrm>
            <a:off x="838200" y="5638800"/>
            <a:ext cx="2419352" cy="833438"/>
            <a:chOff x="528" y="3552"/>
            <a:chExt cx="1524" cy="525"/>
          </a:xfrm>
        </p:grpSpPr>
        <p:sp>
          <p:nvSpPr>
            <p:cNvPr id="8199" name="AutoShape 4"/>
            <p:cNvSpPr>
              <a:spLocks noChangeArrowheads="1"/>
            </p:cNvSpPr>
            <p:nvPr/>
          </p:nvSpPr>
          <p:spPr bwMode="auto">
            <a:xfrm>
              <a:off x="912" y="3552"/>
              <a:ext cx="1140" cy="288"/>
            </a:xfrm>
            <a:prstGeom prst="roundRect">
              <a:avLst>
                <a:gd name="adj" fmla="val 347"/>
              </a:avLst>
            </a:prstGeom>
            <a:noFill/>
            <a:ln w="9525">
              <a:noFill/>
              <a:round/>
              <a:headEnd/>
              <a:tailEnd/>
            </a:ln>
          </p:spPr>
          <p:txBody>
            <a:bodyPr wrap="none" anchor="ctr"/>
            <a:lstStyle/>
            <a:p>
              <a:endParaRPr lang="en-US"/>
            </a:p>
          </p:txBody>
        </p:sp>
        <p:sp>
          <p:nvSpPr>
            <p:cNvPr id="8200" name="AutoShape 5"/>
            <p:cNvSpPr>
              <a:spLocks noChangeArrowheads="1"/>
            </p:cNvSpPr>
            <p:nvPr/>
          </p:nvSpPr>
          <p:spPr bwMode="auto">
            <a:xfrm>
              <a:off x="528" y="3552"/>
              <a:ext cx="1224" cy="525"/>
            </a:xfrm>
            <a:prstGeom prst="roundRect">
              <a:avLst>
                <a:gd name="adj" fmla="val 347"/>
              </a:avLst>
            </a:prstGeom>
            <a:noFill/>
            <a:ln w="9525">
              <a:noFill/>
              <a:round/>
              <a:headEnd/>
              <a:tailEnd/>
            </a:ln>
          </p:spPr>
          <p:txBody>
            <a:bodyPr wrap="none" lIns="90000" tIns="46800" rIns="90000" bIns="46800">
              <a:spAutoFit/>
            </a:bodyPr>
            <a:lstStyle/>
            <a:p>
              <a:pPr eaLnBrk="1" hangingPunct="1">
                <a:buClr>
                  <a:srgbClr val="000099"/>
                </a:buClr>
                <a:buSzPct val="100000"/>
                <a:buFont typeface="Times New Roman" pitchFamily="18"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sz="2400" b="0" dirty="0" smtClean="0">
                  <a:solidFill>
                    <a:srgbClr val="000099"/>
                  </a:solidFill>
                </a:rPr>
                <a:t>Feb. </a:t>
              </a:r>
              <a:r>
                <a:rPr lang="en-GB" sz="2400" b="0" dirty="0">
                  <a:solidFill>
                    <a:srgbClr val="000099"/>
                  </a:solidFill>
                </a:rPr>
                <a:t>6</a:t>
              </a:r>
              <a:r>
                <a:rPr lang="en-GB" sz="2400" b="0" dirty="0" smtClean="0">
                  <a:solidFill>
                    <a:srgbClr val="000099"/>
                  </a:solidFill>
                </a:rPr>
                <a:t>, </a:t>
              </a:r>
              <a:r>
                <a:rPr lang="en-GB" sz="2400" b="0" dirty="0" smtClean="0">
                  <a:solidFill>
                    <a:srgbClr val="000099"/>
                  </a:solidFill>
                </a:rPr>
                <a:t>2015</a:t>
              </a:r>
            </a:p>
            <a:p>
              <a:pPr eaLnBrk="1" hangingPunct="1">
                <a:buClr>
                  <a:srgbClr val="000099"/>
                </a:buClr>
                <a:buSzPct val="100000"/>
                <a:buFont typeface="Times New Roman" pitchFamily="18"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sz="2400" b="0" dirty="0" smtClean="0">
                  <a:solidFill>
                    <a:srgbClr val="000099"/>
                  </a:solidFill>
                </a:rPr>
                <a:t>RSC  </a:t>
              </a:r>
              <a:r>
                <a:rPr lang="en-GB" sz="2400" b="0" dirty="0" smtClean="0">
                  <a:solidFill>
                    <a:srgbClr val="000099"/>
                  </a:solidFill>
                </a:rPr>
                <a:t>Meeting</a:t>
              </a:r>
            </a:p>
          </p:txBody>
        </p:sp>
      </p:grpSp>
      <p:grpSp>
        <p:nvGrpSpPr>
          <p:cNvPr id="8196" name="Group 6"/>
          <p:cNvGrpSpPr>
            <a:grpSpLocks/>
          </p:cNvGrpSpPr>
          <p:nvPr/>
        </p:nvGrpSpPr>
        <p:grpSpPr bwMode="auto">
          <a:xfrm>
            <a:off x="3124199" y="3810000"/>
            <a:ext cx="2495550" cy="587376"/>
            <a:chOff x="1968" y="2544"/>
            <a:chExt cx="1572" cy="370"/>
          </a:xfrm>
        </p:grpSpPr>
        <p:sp>
          <p:nvSpPr>
            <p:cNvPr id="8197" name="AutoShape 7"/>
            <p:cNvSpPr>
              <a:spLocks noChangeArrowheads="1"/>
            </p:cNvSpPr>
            <p:nvPr/>
          </p:nvSpPr>
          <p:spPr bwMode="auto">
            <a:xfrm>
              <a:off x="1968" y="2544"/>
              <a:ext cx="1560" cy="365"/>
            </a:xfrm>
            <a:prstGeom prst="roundRect">
              <a:avLst>
                <a:gd name="adj" fmla="val 273"/>
              </a:avLst>
            </a:prstGeom>
            <a:noFill/>
            <a:ln w="9525">
              <a:noFill/>
              <a:round/>
              <a:headEnd/>
              <a:tailEnd/>
            </a:ln>
          </p:spPr>
          <p:txBody>
            <a:bodyPr wrap="none" anchor="ctr"/>
            <a:lstStyle/>
            <a:p>
              <a:endParaRPr lang="en-US"/>
            </a:p>
          </p:txBody>
        </p:sp>
        <p:sp>
          <p:nvSpPr>
            <p:cNvPr id="8198" name="AutoShape 8"/>
            <p:cNvSpPr>
              <a:spLocks noChangeArrowheads="1"/>
            </p:cNvSpPr>
            <p:nvPr/>
          </p:nvSpPr>
          <p:spPr bwMode="auto">
            <a:xfrm>
              <a:off x="1968" y="2544"/>
              <a:ext cx="1572" cy="370"/>
            </a:xfrm>
            <a:prstGeom prst="roundRect">
              <a:avLst>
                <a:gd name="adj" fmla="val 273"/>
              </a:avLst>
            </a:prstGeom>
            <a:noFill/>
            <a:ln w="9525">
              <a:noFill/>
              <a:round/>
              <a:headEnd/>
              <a:tailEnd/>
            </a:ln>
          </p:spPr>
          <p:txBody>
            <a:bodyPr wrap="none" lIns="90000" tIns="46800" rIns="90000" bIns="46800">
              <a:spAutoFit/>
            </a:bodyPr>
            <a:lstStyle/>
            <a:p>
              <a:pPr eaLnBrk="1" hangingPunct="1">
                <a:buClr>
                  <a:srgbClr val="009999"/>
                </a:buClr>
                <a:buSzPct val="100000"/>
                <a:buFont typeface="Times New Roman" pitchFamily="18"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sz="3200" b="0" dirty="0" smtClean="0">
                  <a:solidFill>
                    <a:srgbClr val="009999"/>
                  </a:solidFill>
                </a:rPr>
                <a:t>Haixin</a:t>
              </a:r>
              <a:r>
                <a:rPr lang="en-GB" sz="3200" b="0" dirty="0">
                  <a:solidFill>
                    <a:srgbClr val="009999"/>
                  </a:solidFill>
                </a:rPr>
                <a:t> </a:t>
              </a:r>
              <a:r>
                <a:rPr lang="en-GB" sz="3200" b="0" dirty="0" smtClean="0">
                  <a:solidFill>
                    <a:srgbClr val="009999"/>
                  </a:solidFill>
                </a:rPr>
                <a:t>Huang</a:t>
              </a:r>
              <a:endParaRPr lang="en-GB" sz="3200" b="0" dirty="0">
                <a:solidFill>
                  <a:srgbClr val="009999"/>
                </a:solidFill>
              </a:endParaRPr>
            </a:p>
          </p:txBody>
        </p:sp>
      </p:grpSp>
    </p:spTree>
  </p:cSld>
  <p:clrMapOvr>
    <a:masterClrMapping/>
  </p:clrMapOvr>
  <p:transition xmlns:p14="http://schemas.microsoft.com/office/powerpoint/2010/main" spd="med"/>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400" y="228600"/>
            <a:ext cx="7772400" cy="533400"/>
          </a:xfrm>
        </p:spPr>
        <p:txBody>
          <a:bodyPr/>
          <a:lstStyle/>
          <a:p>
            <a:r>
              <a:rPr lang="en-US" b="1" dirty="0" smtClean="0">
                <a:solidFill>
                  <a:srgbClr val="FF0000"/>
                </a:solidFill>
              </a:rPr>
              <a:t>AGS First Turn Bunch Shape</a:t>
            </a:r>
            <a:endParaRPr lang="en-US" b="1" dirty="0">
              <a:solidFill>
                <a:srgbClr val="FF0000"/>
              </a:solidFill>
            </a:endParaRPr>
          </a:p>
        </p:txBody>
      </p:sp>
      <p:sp>
        <p:nvSpPr>
          <p:cNvPr id="4" name="Footer Placeholder 3"/>
          <p:cNvSpPr>
            <a:spLocks noGrp="1"/>
          </p:cNvSpPr>
          <p:nvPr>
            <p:ph type="ftr" sz="quarter" idx="11"/>
          </p:nvPr>
        </p:nvSpPr>
        <p:spPr/>
        <p:txBody>
          <a:bodyPr/>
          <a:lstStyle/>
          <a:p>
            <a:pPr>
              <a:defRPr/>
            </a:pPr>
            <a:r>
              <a:rPr lang="ja-JP" altLang="en-US" smtClean="0"/>
              <a:t>Haixin Huang</a:t>
            </a:r>
            <a:endParaRPr lang="en-US" altLang="ja-JP"/>
          </a:p>
        </p:txBody>
      </p:sp>
      <p:sp>
        <p:nvSpPr>
          <p:cNvPr id="5" name="Slide Number Placeholder 4"/>
          <p:cNvSpPr>
            <a:spLocks noGrp="1"/>
          </p:cNvSpPr>
          <p:nvPr>
            <p:ph type="sldNum" sz="quarter" idx="12"/>
          </p:nvPr>
        </p:nvSpPr>
        <p:spPr/>
        <p:txBody>
          <a:bodyPr/>
          <a:lstStyle/>
          <a:p>
            <a:pPr>
              <a:defRPr/>
            </a:pPr>
            <a:fld id="{EFD0FAA2-0353-4E4B-9D82-7D7E4F87B0F3}" type="slidenum">
              <a:rPr lang="ja-JP" altLang="en-US" smtClean="0"/>
              <a:pPr>
                <a:defRPr/>
              </a:pPr>
              <a:t>10</a:t>
            </a:fld>
            <a:endParaRPr lang="en-US" altLang="ja-JP"/>
          </a:p>
        </p:txBody>
      </p:sp>
      <p:pic>
        <p:nvPicPr>
          <p:cNvPr id="3" name="Picture 2" descr="Fri_Jan_9_2015_150408_22838.gi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70200" y="743703"/>
            <a:ext cx="6273800" cy="6114297"/>
          </a:xfrm>
          <a:prstGeom prst="rect">
            <a:avLst/>
          </a:prstGeom>
        </p:spPr>
      </p:pic>
      <p:sp>
        <p:nvSpPr>
          <p:cNvPr id="6" name="TextBox 5"/>
          <p:cNvSpPr txBox="1"/>
          <p:nvPr/>
        </p:nvSpPr>
        <p:spPr>
          <a:xfrm>
            <a:off x="25400" y="2209800"/>
            <a:ext cx="2743200" cy="707886"/>
          </a:xfrm>
          <a:prstGeom prst="rect">
            <a:avLst/>
          </a:prstGeom>
          <a:noFill/>
        </p:spPr>
        <p:txBody>
          <a:bodyPr wrap="square" rtlCol="0">
            <a:spAutoFit/>
          </a:bodyPr>
          <a:lstStyle/>
          <a:p>
            <a:r>
              <a:rPr lang="en-US" dirty="0" smtClean="0"/>
              <a:t>The higher peak is with h=2 on.</a:t>
            </a:r>
            <a:endParaRPr lang="en-US" dirty="0"/>
          </a:p>
        </p:txBody>
      </p:sp>
    </p:spTree>
    <p:extLst>
      <p:ext uri="{BB962C8B-B14F-4D97-AF65-F5344CB8AC3E}">
        <p14:creationId xmlns:p14="http://schemas.microsoft.com/office/powerpoint/2010/main" val="4026124861"/>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creen Shot 2015-01-14 at 9.42.46 A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889000"/>
            <a:ext cx="9144000" cy="5071568"/>
          </a:xfrm>
          <a:prstGeom prst="rect">
            <a:avLst/>
          </a:prstGeom>
        </p:spPr>
      </p:pic>
      <p:sp>
        <p:nvSpPr>
          <p:cNvPr id="2" name="Title 1"/>
          <p:cNvSpPr>
            <a:spLocks noGrp="1"/>
          </p:cNvSpPr>
          <p:nvPr>
            <p:ph type="title"/>
          </p:nvPr>
        </p:nvSpPr>
        <p:spPr>
          <a:xfrm>
            <a:off x="25400" y="228600"/>
            <a:ext cx="8966200" cy="533400"/>
          </a:xfrm>
        </p:spPr>
        <p:txBody>
          <a:bodyPr/>
          <a:lstStyle/>
          <a:p>
            <a:r>
              <a:rPr lang="en-US" sz="3200" b="1" dirty="0" smtClean="0">
                <a:solidFill>
                  <a:srgbClr val="FF0000"/>
                </a:solidFill>
              </a:rPr>
              <a:t>Booster Late Intensity with and without Scraping</a:t>
            </a:r>
            <a:endParaRPr lang="en-US" sz="3200" b="1" dirty="0">
              <a:solidFill>
                <a:srgbClr val="FF0000"/>
              </a:solidFill>
            </a:endParaRPr>
          </a:p>
        </p:txBody>
      </p:sp>
      <p:sp>
        <p:nvSpPr>
          <p:cNvPr id="4" name="Footer Placeholder 3"/>
          <p:cNvSpPr>
            <a:spLocks noGrp="1"/>
          </p:cNvSpPr>
          <p:nvPr>
            <p:ph type="ftr" sz="quarter" idx="11"/>
          </p:nvPr>
        </p:nvSpPr>
        <p:spPr/>
        <p:txBody>
          <a:bodyPr/>
          <a:lstStyle/>
          <a:p>
            <a:pPr>
              <a:defRPr/>
            </a:pPr>
            <a:r>
              <a:rPr lang="ja-JP" altLang="en-US" smtClean="0"/>
              <a:t>Haixin Huang</a:t>
            </a:r>
            <a:endParaRPr lang="en-US" altLang="ja-JP"/>
          </a:p>
        </p:txBody>
      </p:sp>
      <p:sp>
        <p:nvSpPr>
          <p:cNvPr id="5" name="Slide Number Placeholder 4"/>
          <p:cNvSpPr>
            <a:spLocks noGrp="1"/>
          </p:cNvSpPr>
          <p:nvPr>
            <p:ph type="sldNum" sz="quarter" idx="12"/>
          </p:nvPr>
        </p:nvSpPr>
        <p:spPr/>
        <p:txBody>
          <a:bodyPr/>
          <a:lstStyle/>
          <a:p>
            <a:pPr>
              <a:defRPr/>
            </a:pPr>
            <a:fld id="{EFD0FAA2-0353-4E4B-9D82-7D7E4F87B0F3}" type="slidenum">
              <a:rPr lang="ja-JP" altLang="en-US" smtClean="0"/>
              <a:pPr>
                <a:defRPr/>
              </a:pPr>
              <a:t>11</a:t>
            </a:fld>
            <a:endParaRPr lang="en-US" altLang="ja-JP"/>
          </a:p>
        </p:txBody>
      </p:sp>
      <p:sp>
        <p:nvSpPr>
          <p:cNvPr id="7" name="TextBox 6"/>
          <p:cNvSpPr txBox="1"/>
          <p:nvPr/>
        </p:nvSpPr>
        <p:spPr>
          <a:xfrm>
            <a:off x="1143000" y="1219200"/>
            <a:ext cx="1967205" cy="400110"/>
          </a:xfrm>
          <a:prstGeom prst="rect">
            <a:avLst/>
          </a:prstGeom>
          <a:noFill/>
        </p:spPr>
        <p:txBody>
          <a:bodyPr wrap="none" rtlCol="0">
            <a:spAutoFit/>
          </a:bodyPr>
          <a:lstStyle/>
          <a:p>
            <a:r>
              <a:rPr lang="en-US" dirty="0" smtClean="0"/>
              <a:t>(done by  Keith)</a:t>
            </a:r>
            <a:endParaRPr lang="en-US" dirty="0"/>
          </a:p>
        </p:txBody>
      </p:sp>
    </p:spTree>
    <p:extLst>
      <p:ext uri="{BB962C8B-B14F-4D97-AF65-F5344CB8AC3E}">
        <p14:creationId xmlns:p14="http://schemas.microsoft.com/office/powerpoint/2010/main" val="3368794356"/>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0120Binpu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700" y="228600"/>
            <a:ext cx="9220841" cy="6096000"/>
          </a:xfrm>
          <a:prstGeom prst="rect">
            <a:avLst/>
          </a:prstGeom>
        </p:spPr>
      </p:pic>
      <p:sp>
        <p:nvSpPr>
          <p:cNvPr id="2" name="Title 1"/>
          <p:cNvSpPr>
            <a:spLocks noGrp="1"/>
          </p:cNvSpPr>
          <p:nvPr>
            <p:ph type="title"/>
          </p:nvPr>
        </p:nvSpPr>
        <p:spPr>
          <a:xfrm>
            <a:off x="25400" y="228600"/>
            <a:ext cx="8966200" cy="533400"/>
          </a:xfrm>
        </p:spPr>
        <p:txBody>
          <a:bodyPr/>
          <a:lstStyle/>
          <a:p>
            <a:r>
              <a:rPr lang="en-US" sz="3200" b="1" dirty="0" smtClean="0">
                <a:solidFill>
                  <a:srgbClr val="FF0000"/>
                </a:solidFill>
              </a:rPr>
              <a:t>AGS </a:t>
            </a:r>
            <a:r>
              <a:rPr lang="en-US" sz="3200" b="1" dirty="0" smtClean="0">
                <a:solidFill>
                  <a:srgbClr val="FF0000"/>
                </a:solidFill>
              </a:rPr>
              <a:t>Polarization vs. Booster Input Intensity</a:t>
            </a:r>
            <a:endParaRPr lang="en-US" sz="3200" b="1" dirty="0">
              <a:solidFill>
                <a:srgbClr val="FF0000"/>
              </a:solidFill>
            </a:endParaRPr>
          </a:p>
        </p:txBody>
      </p:sp>
      <p:sp>
        <p:nvSpPr>
          <p:cNvPr id="4" name="Footer Placeholder 3"/>
          <p:cNvSpPr>
            <a:spLocks noGrp="1"/>
          </p:cNvSpPr>
          <p:nvPr>
            <p:ph type="ftr" sz="quarter" idx="11"/>
          </p:nvPr>
        </p:nvSpPr>
        <p:spPr/>
        <p:txBody>
          <a:bodyPr/>
          <a:lstStyle/>
          <a:p>
            <a:pPr>
              <a:defRPr/>
            </a:pPr>
            <a:r>
              <a:rPr lang="ja-JP" altLang="en-US" smtClean="0">
                <a:solidFill>
                  <a:srgbClr val="000000"/>
                </a:solidFill>
              </a:rPr>
              <a:t>Haixin Huang</a:t>
            </a:r>
            <a:endParaRPr lang="en-US" altLang="ja-JP">
              <a:solidFill>
                <a:srgbClr val="000000"/>
              </a:solidFill>
            </a:endParaRPr>
          </a:p>
        </p:txBody>
      </p:sp>
      <p:sp>
        <p:nvSpPr>
          <p:cNvPr id="5" name="Slide Number Placeholder 4"/>
          <p:cNvSpPr>
            <a:spLocks noGrp="1"/>
          </p:cNvSpPr>
          <p:nvPr>
            <p:ph type="sldNum" sz="quarter" idx="12"/>
          </p:nvPr>
        </p:nvSpPr>
        <p:spPr/>
        <p:txBody>
          <a:bodyPr/>
          <a:lstStyle/>
          <a:p>
            <a:pPr>
              <a:defRPr/>
            </a:pPr>
            <a:fld id="{EFD0FAA2-0353-4E4B-9D82-7D7E4F87B0F3}" type="slidenum">
              <a:rPr lang="ja-JP" altLang="en-US" smtClean="0">
                <a:solidFill>
                  <a:srgbClr val="5E574E"/>
                </a:solidFill>
              </a:rPr>
              <a:pPr>
                <a:defRPr/>
              </a:pPr>
              <a:t>12</a:t>
            </a:fld>
            <a:endParaRPr lang="en-US" altLang="ja-JP">
              <a:solidFill>
                <a:srgbClr val="5E574E"/>
              </a:solidFill>
            </a:endParaRPr>
          </a:p>
        </p:txBody>
      </p:sp>
      <p:sp>
        <p:nvSpPr>
          <p:cNvPr id="7" name="TextBox 6"/>
          <p:cNvSpPr txBox="1"/>
          <p:nvPr/>
        </p:nvSpPr>
        <p:spPr>
          <a:xfrm>
            <a:off x="1143000" y="1447800"/>
            <a:ext cx="4419600" cy="1015663"/>
          </a:xfrm>
          <a:prstGeom prst="rect">
            <a:avLst/>
          </a:prstGeom>
          <a:noFill/>
        </p:spPr>
        <p:txBody>
          <a:bodyPr wrap="square" rtlCol="0">
            <a:spAutoFit/>
          </a:bodyPr>
          <a:lstStyle/>
          <a:p>
            <a:r>
              <a:rPr lang="en-US" dirty="0" smtClean="0"/>
              <a:t>AGS intensity was at 2*10</a:t>
            </a:r>
            <a:r>
              <a:rPr lang="en-US" baseline="30000" dirty="0" smtClean="0"/>
              <a:t>11</a:t>
            </a:r>
            <a:r>
              <a:rPr lang="en-US" dirty="0" smtClean="0"/>
              <a:t>. No gain in polarization with higher Booster input (heavier scraping) </a:t>
            </a:r>
            <a:endParaRPr lang="en-US" dirty="0"/>
          </a:p>
        </p:txBody>
      </p:sp>
    </p:spTree>
    <p:extLst>
      <p:ext uri="{BB962C8B-B14F-4D97-AF65-F5344CB8AC3E}">
        <p14:creationId xmlns:p14="http://schemas.microsoft.com/office/powerpoint/2010/main" val="631056864"/>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Sun_Jan_25_2015_172810_32209.gi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8600" y="495300"/>
            <a:ext cx="8686800" cy="6362700"/>
          </a:xfrm>
          <a:prstGeom prst="rect">
            <a:avLst/>
          </a:prstGeom>
        </p:spPr>
      </p:pic>
      <p:sp>
        <p:nvSpPr>
          <p:cNvPr id="2" name="Title 1"/>
          <p:cNvSpPr>
            <a:spLocks noGrp="1"/>
          </p:cNvSpPr>
          <p:nvPr>
            <p:ph type="title"/>
          </p:nvPr>
        </p:nvSpPr>
        <p:spPr>
          <a:xfrm>
            <a:off x="0" y="76200"/>
            <a:ext cx="7772400" cy="533400"/>
          </a:xfrm>
        </p:spPr>
        <p:txBody>
          <a:bodyPr/>
          <a:lstStyle/>
          <a:p>
            <a:r>
              <a:rPr lang="en-US" b="1" dirty="0" smtClean="0">
                <a:solidFill>
                  <a:srgbClr val="FF0000"/>
                </a:solidFill>
              </a:rPr>
              <a:t>Booster sin3v </a:t>
            </a:r>
            <a:r>
              <a:rPr lang="en-US" b="1" dirty="0" smtClean="0">
                <a:solidFill>
                  <a:srgbClr val="FF0000"/>
                </a:solidFill>
              </a:rPr>
              <a:t>Scan (1/24)</a:t>
            </a:r>
            <a:endParaRPr lang="en-US" b="1" dirty="0">
              <a:solidFill>
                <a:srgbClr val="FF0000"/>
              </a:solidFill>
            </a:endParaRPr>
          </a:p>
        </p:txBody>
      </p:sp>
      <p:sp>
        <p:nvSpPr>
          <p:cNvPr id="5" name="Slide Number Placeholder 4"/>
          <p:cNvSpPr>
            <a:spLocks noGrp="1"/>
          </p:cNvSpPr>
          <p:nvPr>
            <p:ph type="sldNum" sz="quarter" idx="12"/>
          </p:nvPr>
        </p:nvSpPr>
        <p:spPr/>
        <p:txBody>
          <a:bodyPr/>
          <a:lstStyle/>
          <a:p>
            <a:pPr>
              <a:defRPr/>
            </a:pPr>
            <a:fld id="{EFD0FAA2-0353-4E4B-9D82-7D7E4F87B0F3}" type="slidenum">
              <a:rPr lang="ja-JP" altLang="en-US" smtClean="0"/>
              <a:pPr>
                <a:defRPr/>
              </a:pPr>
              <a:t>13</a:t>
            </a:fld>
            <a:endParaRPr lang="en-US" altLang="ja-JP"/>
          </a:p>
        </p:txBody>
      </p:sp>
      <p:sp>
        <p:nvSpPr>
          <p:cNvPr id="7" name="TextBox 6"/>
          <p:cNvSpPr txBox="1"/>
          <p:nvPr/>
        </p:nvSpPr>
        <p:spPr>
          <a:xfrm>
            <a:off x="5105400" y="4495800"/>
            <a:ext cx="1505540" cy="400110"/>
          </a:xfrm>
          <a:prstGeom prst="rect">
            <a:avLst/>
          </a:prstGeom>
          <a:noFill/>
        </p:spPr>
        <p:txBody>
          <a:bodyPr wrap="none" rtlCol="0">
            <a:spAutoFit/>
          </a:bodyPr>
          <a:lstStyle/>
          <a:p>
            <a:r>
              <a:rPr lang="en-US" dirty="0" smtClean="0"/>
              <a:t>New Setting</a:t>
            </a:r>
            <a:endParaRPr lang="en-US" dirty="0"/>
          </a:p>
        </p:txBody>
      </p:sp>
      <p:sp>
        <p:nvSpPr>
          <p:cNvPr id="8" name="Line 25"/>
          <p:cNvSpPr>
            <a:spLocks noChangeShapeType="1"/>
          </p:cNvSpPr>
          <p:nvPr/>
        </p:nvSpPr>
        <p:spPr bwMode="auto">
          <a:xfrm>
            <a:off x="5791200" y="5105400"/>
            <a:ext cx="0" cy="8382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p>
        </p:txBody>
      </p:sp>
      <p:sp>
        <p:nvSpPr>
          <p:cNvPr id="9" name="TextBox 8"/>
          <p:cNvSpPr txBox="1"/>
          <p:nvPr/>
        </p:nvSpPr>
        <p:spPr>
          <a:xfrm>
            <a:off x="2286000" y="3581400"/>
            <a:ext cx="1723799" cy="400110"/>
          </a:xfrm>
          <a:prstGeom prst="rect">
            <a:avLst/>
          </a:prstGeom>
          <a:noFill/>
        </p:spPr>
        <p:txBody>
          <a:bodyPr wrap="none" rtlCol="0">
            <a:spAutoFit/>
          </a:bodyPr>
          <a:lstStyle/>
          <a:p>
            <a:r>
              <a:rPr lang="en-US" dirty="0" smtClean="0"/>
              <a:t>(done by Phil)</a:t>
            </a:r>
            <a:endParaRPr lang="en-US" dirty="0"/>
          </a:p>
        </p:txBody>
      </p:sp>
    </p:spTree>
    <p:extLst>
      <p:ext uri="{BB962C8B-B14F-4D97-AF65-F5344CB8AC3E}">
        <p14:creationId xmlns:p14="http://schemas.microsoft.com/office/powerpoint/2010/main" val="1095901047"/>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un_Jan_25_2015_172803_32193.gi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95300"/>
            <a:ext cx="9144000" cy="6362700"/>
          </a:xfrm>
          <a:prstGeom prst="rect">
            <a:avLst/>
          </a:prstGeom>
        </p:spPr>
      </p:pic>
      <p:sp>
        <p:nvSpPr>
          <p:cNvPr id="2" name="Title 1"/>
          <p:cNvSpPr>
            <a:spLocks noGrp="1"/>
          </p:cNvSpPr>
          <p:nvPr>
            <p:ph type="title"/>
          </p:nvPr>
        </p:nvSpPr>
        <p:spPr>
          <a:xfrm>
            <a:off x="0" y="76200"/>
            <a:ext cx="7772400" cy="533400"/>
          </a:xfrm>
        </p:spPr>
        <p:txBody>
          <a:bodyPr/>
          <a:lstStyle/>
          <a:p>
            <a:r>
              <a:rPr lang="en-US" b="1" dirty="0" smtClean="0">
                <a:solidFill>
                  <a:srgbClr val="FF0000"/>
                </a:solidFill>
              </a:rPr>
              <a:t>Booster cos4v </a:t>
            </a:r>
            <a:r>
              <a:rPr lang="en-US" b="1" dirty="0" smtClean="0">
                <a:solidFill>
                  <a:srgbClr val="FF0000"/>
                </a:solidFill>
              </a:rPr>
              <a:t>Scan (1/24)</a:t>
            </a:r>
            <a:endParaRPr lang="en-US" b="1" dirty="0">
              <a:solidFill>
                <a:srgbClr val="FF0000"/>
              </a:solidFill>
            </a:endParaRPr>
          </a:p>
        </p:txBody>
      </p:sp>
      <p:sp>
        <p:nvSpPr>
          <p:cNvPr id="5" name="Slide Number Placeholder 4"/>
          <p:cNvSpPr>
            <a:spLocks noGrp="1"/>
          </p:cNvSpPr>
          <p:nvPr>
            <p:ph type="sldNum" sz="quarter" idx="12"/>
          </p:nvPr>
        </p:nvSpPr>
        <p:spPr/>
        <p:txBody>
          <a:bodyPr/>
          <a:lstStyle/>
          <a:p>
            <a:pPr>
              <a:defRPr/>
            </a:pPr>
            <a:fld id="{EFD0FAA2-0353-4E4B-9D82-7D7E4F87B0F3}" type="slidenum">
              <a:rPr lang="ja-JP" altLang="en-US" smtClean="0"/>
              <a:pPr>
                <a:defRPr/>
              </a:pPr>
              <a:t>14</a:t>
            </a:fld>
            <a:endParaRPr lang="en-US" altLang="ja-JP"/>
          </a:p>
        </p:txBody>
      </p:sp>
      <p:sp>
        <p:nvSpPr>
          <p:cNvPr id="7" name="TextBox 6"/>
          <p:cNvSpPr txBox="1"/>
          <p:nvPr/>
        </p:nvSpPr>
        <p:spPr>
          <a:xfrm>
            <a:off x="1447800" y="4648200"/>
            <a:ext cx="954107" cy="400110"/>
          </a:xfrm>
          <a:prstGeom prst="rect">
            <a:avLst/>
          </a:prstGeom>
          <a:noFill/>
        </p:spPr>
        <p:txBody>
          <a:bodyPr wrap="none" rtlCol="0">
            <a:spAutoFit/>
          </a:bodyPr>
          <a:lstStyle/>
          <a:p>
            <a:r>
              <a:rPr lang="en-US" dirty="0" smtClean="0"/>
              <a:t>Setting</a:t>
            </a:r>
            <a:endParaRPr lang="en-US" dirty="0"/>
          </a:p>
        </p:txBody>
      </p:sp>
      <p:sp>
        <p:nvSpPr>
          <p:cNvPr id="8" name="Line 25"/>
          <p:cNvSpPr>
            <a:spLocks noChangeShapeType="1"/>
          </p:cNvSpPr>
          <p:nvPr/>
        </p:nvSpPr>
        <p:spPr bwMode="auto">
          <a:xfrm>
            <a:off x="1524000" y="5029200"/>
            <a:ext cx="0" cy="8382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p>
        </p:txBody>
      </p:sp>
      <p:sp>
        <p:nvSpPr>
          <p:cNvPr id="9" name="TextBox 8"/>
          <p:cNvSpPr txBox="1"/>
          <p:nvPr/>
        </p:nvSpPr>
        <p:spPr>
          <a:xfrm>
            <a:off x="2590800" y="5105400"/>
            <a:ext cx="2866440" cy="400110"/>
          </a:xfrm>
          <a:prstGeom prst="rect">
            <a:avLst/>
          </a:prstGeom>
          <a:noFill/>
        </p:spPr>
        <p:txBody>
          <a:bodyPr wrap="none" rtlCol="0">
            <a:spAutoFit/>
          </a:bodyPr>
          <a:lstStyle/>
          <a:p>
            <a:r>
              <a:rPr lang="en-US" dirty="0" smtClean="0"/>
              <a:t>Probably -10A is enough</a:t>
            </a:r>
            <a:endParaRPr lang="en-US" dirty="0"/>
          </a:p>
        </p:txBody>
      </p:sp>
      <p:sp>
        <p:nvSpPr>
          <p:cNvPr id="10" name="TextBox 9"/>
          <p:cNvSpPr txBox="1"/>
          <p:nvPr/>
        </p:nvSpPr>
        <p:spPr>
          <a:xfrm>
            <a:off x="2286000" y="3581400"/>
            <a:ext cx="1723799" cy="400110"/>
          </a:xfrm>
          <a:prstGeom prst="rect">
            <a:avLst/>
          </a:prstGeom>
          <a:noFill/>
        </p:spPr>
        <p:txBody>
          <a:bodyPr wrap="none" rtlCol="0">
            <a:spAutoFit/>
          </a:bodyPr>
          <a:lstStyle/>
          <a:p>
            <a:r>
              <a:rPr lang="en-US" dirty="0" smtClean="0"/>
              <a:t>(done by Phil)</a:t>
            </a:r>
            <a:endParaRPr lang="en-US" dirty="0"/>
          </a:p>
        </p:txBody>
      </p:sp>
    </p:spTree>
    <p:extLst>
      <p:ext uri="{BB962C8B-B14F-4D97-AF65-F5344CB8AC3E}">
        <p14:creationId xmlns:p14="http://schemas.microsoft.com/office/powerpoint/2010/main" val="1988862534"/>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Footer Placeholder 4"/>
          <p:cNvSpPr>
            <a:spLocks noGrp="1"/>
          </p:cNvSpPr>
          <p:nvPr>
            <p:ph type="ftr" sz="quarter" idx="11"/>
          </p:nvPr>
        </p:nvSpPr>
        <p:spPr>
          <a:noFill/>
        </p:spPr>
        <p:txBody>
          <a:bodyPr/>
          <a:lstStyle/>
          <a:p>
            <a:r>
              <a:rPr lang="ja-JP" altLang="en-US"/>
              <a:t>Haixin Huang</a:t>
            </a:r>
            <a:endParaRPr lang="en-US" altLang="ja-JP"/>
          </a:p>
        </p:txBody>
      </p:sp>
      <p:sp>
        <p:nvSpPr>
          <p:cNvPr id="9219" name="Slide Number Placeholder 5"/>
          <p:cNvSpPr>
            <a:spLocks noGrp="1"/>
          </p:cNvSpPr>
          <p:nvPr>
            <p:ph type="sldNum" sz="quarter" idx="12"/>
          </p:nvPr>
        </p:nvSpPr>
        <p:spPr>
          <a:noFill/>
        </p:spPr>
        <p:txBody>
          <a:bodyPr/>
          <a:lstStyle/>
          <a:p>
            <a:fld id="{F15C2BC4-841E-4AFF-AB0A-F143FB07AE0D}" type="slidenum">
              <a:rPr lang="ja-JP" altLang="en-US">
                <a:latin typeface="Arial" pitchFamily="34" charset="0"/>
              </a:rPr>
              <a:pPr/>
              <a:t>15</a:t>
            </a:fld>
            <a:endParaRPr lang="en-US" altLang="ja-JP">
              <a:latin typeface="Arial" pitchFamily="34" charset="0"/>
            </a:endParaRPr>
          </a:p>
        </p:txBody>
      </p:sp>
      <p:sp>
        <p:nvSpPr>
          <p:cNvPr id="9220" name="Rectangle 2"/>
          <p:cNvSpPr>
            <a:spLocks noGrp="1" noChangeArrowheads="1"/>
          </p:cNvSpPr>
          <p:nvPr>
            <p:ph type="title"/>
          </p:nvPr>
        </p:nvSpPr>
        <p:spPr>
          <a:xfrm>
            <a:off x="12700" y="76200"/>
            <a:ext cx="8915400" cy="533400"/>
          </a:xfrm>
        </p:spPr>
        <p:txBody>
          <a:bodyPr/>
          <a:lstStyle/>
          <a:p>
            <a:pPr eaLnBrk="1" hangingPunct="1"/>
            <a:r>
              <a:rPr lang="en-US" sz="3200" b="1" dirty="0" smtClean="0">
                <a:solidFill>
                  <a:srgbClr val="FF0000"/>
                </a:solidFill>
              </a:rPr>
              <a:t>Comment on Booster Harmonic Scans</a:t>
            </a:r>
          </a:p>
        </p:txBody>
      </p:sp>
      <p:sp>
        <p:nvSpPr>
          <p:cNvPr id="9221" name="Rectangle 3"/>
          <p:cNvSpPr>
            <a:spLocks noGrp="1" noChangeArrowheads="1"/>
          </p:cNvSpPr>
          <p:nvPr>
            <p:ph type="body" idx="1"/>
          </p:nvPr>
        </p:nvSpPr>
        <p:spPr>
          <a:xfrm>
            <a:off x="0" y="533400"/>
            <a:ext cx="9144000" cy="5867400"/>
          </a:xfrm>
          <a:ln>
            <a:solidFill>
              <a:schemeClr val="bg1"/>
            </a:solidFill>
          </a:ln>
        </p:spPr>
        <p:txBody>
          <a:bodyPr/>
          <a:lstStyle/>
          <a:p>
            <a:pPr>
              <a:buSzPct val="66000"/>
            </a:pPr>
            <a:r>
              <a:rPr lang="en-US" sz="2300" dirty="0" smtClean="0">
                <a:solidFill>
                  <a:srgbClr val="000090"/>
                </a:solidFill>
                <a:latin typeface="+mj-lt"/>
              </a:rPr>
              <a:t>Step size of 1A is needed to pinpoint the optimal harmonic current.</a:t>
            </a:r>
          </a:p>
          <a:p>
            <a:pPr>
              <a:buSzPct val="66000"/>
            </a:pPr>
            <a:r>
              <a:rPr lang="en-US" sz="2300" dirty="0" smtClean="0">
                <a:solidFill>
                  <a:srgbClr val="000090"/>
                </a:solidFill>
                <a:latin typeface="+mj-lt"/>
              </a:rPr>
              <a:t>Cos4v does not need to be at -14A, -10A is enough. Full spin flip is observed.</a:t>
            </a:r>
          </a:p>
          <a:p>
            <a:pPr>
              <a:buSzPct val="66000"/>
            </a:pPr>
            <a:r>
              <a:rPr lang="en-US" sz="2300" dirty="0" smtClean="0">
                <a:solidFill>
                  <a:srgbClr val="000090"/>
                </a:solidFill>
                <a:latin typeface="+mj-lt"/>
              </a:rPr>
              <a:t>The scan moved the sin3v from 1A to 0.2A, a relative gain of 1.5% is seen. </a:t>
            </a:r>
          </a:p>
          <a:p>
            <a:pPr>
              <a:buSzPct val="66000"/>
            </a:pPr>
            <a:r>
              <a:rPr lang="en-US" sz="2300" dirty="0" smtClean="0">
                <a:solidFill>
                  <a:srgbClr val="000090"/>
                </a:solidFill>
                <a:latin typeface="+mj-lt"/>
              </a:rPr>
              <a:t>This is the first time we can get full spin flip for sin3v curve, after PS group upgraded the power supply. Can we operate at the spin flip mode? It should be more stable, but requires higher current. Since it introduces extra spin flip, the spin sign for RHIC has to be changed. </a:t>
            </a:r>
          </a:p>
          <a:p>
            <a:pPr>
              <a:buSzPct val="66000"/>
            </a:pPr>
            <a:r>
              <a:rPr lang="en-US" sz="2300" dirty="0" smtClean="0">
                <a:solidFill>
                  <a:srgbClr val="000090"/>
                </a:solidFill>
                <a:latin typeface="+mj-lt"/>
              </a:rPr>
              <a:t>The scan moved the cos3v from -5.6A to -6A, not much change in polarization due to shallower curvature</a:t>
            </a:r>
            <a:r>
              <a:rPr lang="en-US" sz="2300" dirty="0" smtClean="0">
                <a:solidFill>
                  <a:srgbClr val="000090"/>
                </a:solidFill>
                <a:latin typeface="+mj-lt"/>
              </a:rPr>
              <a:t>.</a:t>
            </a:r>
          </a:p>
          <a:p>
            <a:pPr>
              <a:buSzPct val="66000"/>
            </a:pPr>
            <a:r>
              <a:rPr lang="en-US" sz="2300" dirty="0" smtClean="0">
                <a:solidFill>
                  <a:srgbClr val="000090"/>
                </a:solidFill>
                <a:latin typeface="+mj-lt"/>
              </a:rPr>
              <a:t>The absolute value of the peak asymmetry changed a lot for two different RF settings. One can’t use the asymmetry value to judge input polarization. Only harmonic scan can tell if there is polarization loss in the Booster.</a:t>
            </a:r>
            <a:endParaRPr lang="en-US" sz="2400" dirty="0" smtClean="0">
              <a:solidFill>
                <a:srgbClr val="000090"/>
              </a:solidFill>
            </a:endParaRPr>
          </a:p>
        </p:txBody>
      </p:sp>
    </p:spTree>
    <p:extLst>
      <p:ext uri="{BB962C8B-B14F-4D97-AF65-F5344CB8AC3E}">
        <p14:creationId xmlns:p14="http://schemas.microsoft.com/office/powerpoint/2010/main" val="3026820942"/>
      </p:ext>
    </p:extLst>
  </p:cSld>
  <p:clrMapOvr>
    <a:masterClrMapping/>
  </p:clrMapOvr>
  <p:transition xmlns:p14="http://schemas.microsoft.com/office/powerpoint/2010/main" advTm="49200"/>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400" y="228600"/>
            <a:ext cx="8966200" cy="533400"/>
          </a:xfrm>
        </p:spPr>
        <p:txBody>
          <a:bodyPr/>
          <a:lstStyle/>
          <a:p>
            <a:r>
              <a:rPr lang="en-US" sz="3600" b="1" dirty="0" smtClean="0">
                <a:solidFill>
                  <a:srgbClr val="FF0000"/>
                </a:solidFill>
              </a:rPr>
              <a:t>AGS Flattop Vertical Polarization Profile</a:t>
            </a:r>
            <a:endParaRPr lang="en-US" sz="3600" b="1" dirty="0">
              <a:solidFill>
                <a:srgbClr val="FF0000"/>
              </a:solidFill>
            </a:endParaRPr>
          </a:p>
        </p:txBody>
      </p:sp>
      <p:sp>
        <p:nvSpPr>
          <p:cNvPr id="4" name="Footer Placeholder 3"/>
          <p:cNvSpPr>
            <a:spLocks noGrp="1"/>
          </p:cNvSpPr>
          <p:nvPr>
            <p:ph type="ftr" sz="quarter" idx="11"/>
          </p:nvPr>
        </p:nvSpPr>
        <p:spPr/>
        <p:txBody>
          <a:bodyPr/>
          <a:lstStyle/>
          <a:p>
            <a:pPr>
              <a:defRPr/>
            </a:pPr>
            <a:r>
              <a:rPr lang="ja-JP" altLang="en-US" smtClean="0"/>
              <a:t>Haixin Huang</a:t>
            </a:r>
            <a:endParaRPr lang="en-US" altLang="ja-JP"/>
          </a:p>
        </p:txBody>
      </p:sp>
      <p:sp>
        <p:nvSpPr>
          <p:cNvPr id="5" name="Slide Number Placeholder 4"/>
          <p:cNvSpPr>
            <a:spLocks noGrp="1"/>
          </p:cNvSpPr>
          <p:nvPr>
            <p:ph type="sldNum" sz="quarter" idx="12"/>
          </p:nvPr>
        </p:nvSpPr>
        <p:spPr/>
        <p:txBody>
          <a:bodyPr/>
          <a:lstStyle/>
          <a:p>
            <a:pPr>
              <a:defRPr/>
            </a:pPr>
            <a:fld id="{EFD0FAA2-0353-4E4B-9D82-7D7E4F87B0F3}" type="slidenum">
              <a:rPr lang="ja-JP" altLang="en-US" smtClean="0"/>
              <a:pPr>
                <a:defRPr/>
              </a:pPr>
              <a:t>16</a:t>
            </a:fld>
            <a:endParaRPr lang="en-US" altLang="ja-JP"/>
          </a:p>
        </p:txBody>
      </p:sp>
      <p:pic>
        <p:nvPicPr>
          <p:cNvPr id="6" name="Picture 5" descr="Mon_Jan_12_2015_095351_13739.gi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5100" y="816242"/>
            <a:ext cx="7759700" cy="6041757"/>
          </a:xfrm>
          <a:prstGeom prst="rect">
            <a:avLst/>
          </a:prstGeom>
        </p:spPr>
      </p:pic>
    </p:spTree>
    <p:extLst>
      <p:ext uri="{BB962C8B-B14F-4D97-AF65-F5344CB8AC3E}">
        <p14:creationId xmlns:p14="http://schemas.microsoft.com/office/powerpoint/2010/main" val="599148727"/>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400" y="228600"/>
            <a:ext cx="8966200" cy="533400"/>
          </a:xfrm>
        </p:spPr>
        <p:txBody>
          <a:bodyPr/>
          <a:lstStyle/>
          <a:p>
            <a:r>
              <a:rPr lang="en-US" sz="3600" b="1" dirty="0" smtClean="0">
                <a:solidFill>
                  <a:srgbClr val="FF0000"/>
                </a:solidFill>
              </a:rPr>
              <a:t>AGS Flattop Horizontal Polarization Profile</a:t>
            </a:r>
            <a:endParaRPr lang="en-US" sz="3600" b="1" dirty="0">
              <a:solidFill>
                <a:srgbClr val="FF0000"/>
              </a:solidFill>
            </a:endParaRPr>
          </a:p>
        </p:txBody>
      </p:sp>
      <p:sp>
        <p:nvSpPr>
          <p:cNvPr id="4" name="Footer Placeholder 3"/>
          <p:cNvSpPr>
            <a:spLocks noGrp="1"/>
          </p:cNvSpPr>
          <p:nvPr>
            <p:ph type="ftr" sz="quarter" idx="11"/>
          </p:nvPr>
        </p:nvSpPr>
        <p:spPr/>
        <p:txBody>
          <a:bodyPr/>
          <a:lstStyle/>
          <a:p>
            <a:pPr>
              <a:defRPr/>
            </a:pPr>
            <a:r>
              <a:rPr lang="ja-JP" altLang="en-US" smtClean="0"/>
              <a:t>Haixin Huang</a:t>
            </a:r>
            <a:endParaRPr lang="en-US" altLang="ja-JP"/>
          </a:p>
        </p:txBody>
      </p:sp>
      <p:sp>
        <p:nvSpPr>
          <p:cNvPr id="5" name="Slide Number Placeholder 4"/>
          <p:cNvSpPr>
            <a:spLocks noGrp="1"/>
          </p:cNvSpPr>
          <p:nvPr>
            <p:ph type="sldNum" sz="quarter" idx="12"/>
          </p:nvPr>
        </p:nvSpPr>
        <p:spPr/>
        <p:txBody>
          <a:bodyPr/>
          <a:lstStyle/>
          <a:p>
            <a:pPr>
              <a:defRPr/>
            </a:pPr>
            <a:fld id="{EFD0FAA2-0353-4E4B-9D82-7D7E4F87B0F3}" type="slidenum">
              <a:rPr lang="ja-JP" altLang="en-US" smtClean="0"/>
              <a:pPr>
                <a:defRPr/>
              </a:pPr>
              <a:t>17</a:t>
            </a:fld>
            <a:endParaRPr lang="en-US" altLang="ja-JP"/>
          </a:p>
        </p:txBody>
      </p:sp>
      <p:pic>
        <p:nvPicPr>
          <p:cNvPr id="3" name="Picture 2" descr="Tue_Jan_13_2015_004236_3372.gi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2000" y="685800"/>
            <a:ext cx="7746999" cy="6051138"/>
          </a:xfrm>
          <a:prstGeom prst="rect">
            <a:avLst/>
          </a:prstGeom>
        </p:spPr>
      </p:pic>
    </p:spTree>
    <p:extLst>
      <p:ext uri="{BB962C8B-B14F-4D97-AF65-F5344CB8AC3E}">
        <p14:creationId xmlns:p14="http://schemas.microsoft.com/office/powerpoint/2010/main" val="2554574820"/>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400" y="228600"/>
            <a:ext cx="8966200" cy="533400"/>
          </a:xfrm>
        </p:spPr>
        <p:txBody>
          <a:bodyPr/>
          <a:lstStyle/>
          <a:p>
            <a:r>
              <a:rPr lang="en-US" sz="3400" b="1" dirty="0" smtClean="0">
                <a:solidFill>
                  <a:srgbClr val="FF0000"/>
                </a:solidFill>
              </a:rPr>
              <a:t>AGS Flattop Vertical Polarization </a:t>
            </a:r>
            <a:r>
              <a:rPr lang="en-US" sz="3400" b="1" dirty="0" smtClean="0">
                <a:solidFill>
                  <a:srgbClr val="FF0000"/>
                </a:solidFill>
              </a:rPr>
              <a:t>Profile (2/2)</a:t>
            </a:r>
            <a:endParaRPr lang="en-US" sz="3400" b="1" dirty="0">
              <a:solidFill>
                <a:srgbClr val="FF0000"/>
              </a:solidFill>
            </a:endParaRPr>
          </a:p>
        </p:txBody>
      </p:sp>
      <p:sp>
        <p:nvSpPr>
          <p:cNvPr id="4" name="Footer Placeholder 3"/>
          <p:cNvSpPr>
            <a:spLocks noGrp="1"/>
          </p:cNvSpPr>
          <p:nvPr>
            <p:ph type="ftr" sz="quarter" idx="11"/>
          </p:nvPr>
        </p:nvSpPr>
        <p:spPr/>
        <p:txBody>
          <a:bodyPr/>
          <a:lstStyle/>
          <a:p>
            <a:pPr>
              <a:defRPr/>
            </a:pPr>
            <a:r>
              <a:rPr lang="ja-JP" altLang="en-US" smtClean="0">
                <a:solidFill>
                  <a:srgbClr val="000000"/>
                </a:solidFill>
              </a:rPr>
              <a:t>Haixin Huang</a:t>
            </a:r>
            <a:endParaRPr lang="en-US" altLang="ja-JP">
              <a:solidFill>
                <a:srgbClr val="000000"/>
              </a:solidFill>
            </a:endParaRPr>
          </a:p>
        </p:txBody>
      </p:sp>
      <p:sp>
        <p:nvSpPr>
          <p:cNvPr id="5" name="Slide Number Placeholder 4"/>
          <p:cNvSpPr>
            <a:spLocks noGrp="1"/>
          </p:cNvSpPr>
          <p:nvPr>
            <p:ph type="sldNum" sz="quarter" idx="12"/>
          </p:nvPr>
        </p:nvSpPr>
        <p:spPr/>
        <p:txBody>
          <a:bodyPr/>
          <a:lstStyle/>
          <a:p>
            <a:pPr>
              <a:defRPr/>
            </a:pPr>
            <a:fld id="{EFD0FAA2-0353-4E4B-9D82-7D7E4F87B0F3}" type="slidenum">
              <a:rPr lang="ja-JP" altLang="en-US" smtClean="0">
                <a:solidFill>
                  <a:srgbClr val="5E574E"/>
                </a:solidFill>
              </a:rPr>
              <a:pPr>
                <a:defRPr/>
              </a:pPr>
              <a:t>18</a:t>
            </a:fld>
            <a:endParaRPr lang="en-US" altLang="ja-JP">
              <a:solidFill>
                <a:srgbClr val="5E574E"/>
              </a:solidFill>
            </a:endParaRPr>
          </a:p>
        </p:txBody>
      </p:sp>
      <p:pic>
        <p:nvPicPr>
          <p:cNvPr id="3" name="Picture 2" descr="Tue_Feb__3_16:37:32_2015.17301.gi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400" y="749300"/>
            <a:ext cx="8808038" cy="6096000"/>
          </a:xfrm>
          <a:prstGeom prst="rect">
            <a:avLst/>
          </a:prstGeom>
        </p:spPr>
      </p:pic>
    </p:spTree>
    <p:extLst>
      <p:ext uri="{BB962C8B-B14F-4D97-AF65-F5344CB8AC3E}">
        <p14:creationId xmlns:p14="http://schemas.microsoft.com/office/powerpoint/2010/main" val="382935171"/>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400" y="228600"/>
            <a:ext cx="8966200" cy="533400"/>
          </a:xfrm>
        </p:spPr>
        <p:txBody>
          <a:bodyPr/>
          <a:lstStyle/>
          <a:p>
            <a:r>
              <a:rPr lang="en-US" sz="3200" b="1" dirty="0" smtClean="0">
                <a:solidFill>
                  <a:srgbClr val="FF0000"/>
                </a:solidFill>
              </a:rPr>
              <a:t>AGS Flattop Horizontal Polarization </a:t>
            </a:r>
            <a:r>
              <a:rPr lang="en-US" sz="3200" b="1" dirty="0" smtClean="0">
                <a:solidFill>
                  <a:srgbClr val="FF0000"/>
                </a:solidFill>
              </a:rPr>
              <a:t>Profile (2/2)</a:t>
            </a:r>
            <a:endParaRPr lang="en-US" sz="3200" b="1" dirty="0">
              <a:solidFill>
                <a:srgbClr val="FF0000"/>
              </a:solidFill>
            </a:endParaRPr>
          </a:p>
        </p:txBody>
      </p:sp>
      <p:sp>
        <p:nvSpPr>
          <p:cNvPr id="4" name="Footer Placeholder 3"/>
          <p:cNvSpPr>
            <a:spLocks noGrp="1"/>
          </p:cNvSpPr>
          <p:nvPr>
            <p:ph type="ftr" sz="quarter" idx="11"/>
          </p:nvPr>
        </p:nvSpPr>
        <p:spPr/>
        <p:txBody>
          <a:bodyPr/>
          <a:lstStyle/>
          <a:p>
            <a:pPr>
              <a:defRPr/>
            </a:pPr>
            <a:r>
              <a:rPr lang="ja-JP" altLang="en-US" smtClean="0">
                <a:solidFill>
                  <a:srgbClr val="000000"/>
                </a:solidFill>
              </a:rPr>
              <a:t>Haixin Huang</a:t>
            </a:r>
            <a:endParaRPr lang="en-US" altLang="ja-JP">
              <a:solidFill>
                <a:srgbClr val="000000"/>
              </a:solidFill>
            </a:endParaRPr>
          </a:p>
        </p:txBody>
      </p:sp>
      <p:sp>
        <p:nvSpPr>
          <p:cNvPr id="5" name="Slide Number Placeholder 4"/>
          <p:cNvSpPr>
            <a:spLocks noGrp="1"/>
          </p:cNvSpPr>
          <p:nvPr>
            <p:ph type="sldNum" sz="quarter" idx="12"/>
          </p:nvPr>
        </p:nvSpPr>
        <p:spPr/>
        <p:txBody>
          <a:bodyPr/>
          <a:lstStyle/>
          <a:p>
            <a:pPr>
              <a:defRPr/>
            </a:pPr>
            <a:fld id="{EFD0FAA2-0353-4E4B-9D82-7D7E4F87B0F3}" type="slidenum">
              <a:rPr lang="ja-JP" altLang="en-US" smtClean="0">
                <a:solidFill>
                  <a:srgbClr val="5E574E"/>
                </a:solidFill>
              </a:rPr>
              <a:pPr>
                <a:defRPr/>
              </a:pPr>
              <a:t>19</a:t>
            </a:fld>
            <a:endParaRPr lang="en-US" altLang="ja-JP">
              <a:solidFill>
                <a:srgbClr val="5E574E"/>
              </a:solidFill>
            </a:endParaRPr>
          </a:p>
        </p:txBody>
      </p:sp>
      <p:pic>
        <p:nvPicPr>
          <p:cNvPr id="6" name="Picture 5" descr="Tue_Feb__3_17:08:45_2015.17301.gi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400" y="838200"/>
            <a:ext cx="8808038" cy="5867400"/>
          </a:xfrm>
          <a:prstGeom prst="rect">
            <a:avLst/>
          </a:prstGeom>
        </p:spPr>
      </p:pic>
    </p:spTree>
    <p:extLst>
      <p:ext uri="{BB962C8B-B14F-4D97-AF65-F5344CB8AC3E}">
        <p14:creationId xmlns:p14="http://schemas.microsoft.com/office/powerpoint/2010/main" val="2104527178"/>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Footer Placeholder 4"/>
          <p:cNvSpPr>
            <a:spLocks noGrp="1"/>
          </p:cNvSpPr>
          <p:nvPr>
            <p:ph type="ftr" sz="quarter" idx="11"/>
          </p:nvPr>
        </p:nvSpPr>
        <p:spPr>
          <a:noFill/>
        </p:spPr>
        <p:txBody>
          <a:bodyPr/>
          <a:lstStyle/>
          <a:p>
            <a:r>
              <a:rPr lang="ja-JP" altLang="en-US"/>
              <a:t>Haixin Huang</a:t>
            </a:r>
            <a:endParaRPr lang="en-US" altLang="ja-JP"/>
          </a:p>
        </p:txBody>
      </p:sp>
      <p:sp>
        <p:nvSpPr>
          <p:cNvPr id="9219" name="Slide Number Placeholder 5"/>
          <p:cNvSpPr>
            <a:spLocks noGrp="1"/>
          </p:cNvSpPr>
          <p:nvPr>
            <p:ph type="sldNum" sz="quarter" idx="12"/>
          </p:nvPr>
        </p:nvSpPr>
        <p:spPr>
          <a:noFill/>
        </p:spPr>
        <p:txBody>
          <a:bodyPr/>
          <a:lstStyle/>
          <a:p>
            <a:fld id="{F15C2BC4-841E-4AFF-AB0A-F143FB07AE0D}" type="slidenum">
              <a:rPr lang="ja-JP" altLang="en-US">
                <a:latin typeface="Arial" pitchFamily="34" charset="0"/>
              </a:rPr>
              <a:pPr/>
              <a:t>2</a:t>
            </a:fld>
            <a:endParaRPr lang="en-US" altLang="ja-JP">
              <a:latin typeface="Arial" pitchFamily="34" charset="0"/>
            </a:endParaRPr>
          </a:p>
        </p:txBody>
      </p:sp>
      <p:sp>
        <p:nvSpPr>
          <p:cNvPr id="9220" name="Rectangle 2"/>
          <p:cNvSpPr>
            <a:spLocks noGrp="1" noChangeArrowheads="1"/>
          </p:cNvSpPr>
          <p:nvPr>
            <p:ph type="title"/>
          </p:nvPr>
        </p:nvSpPr>
        <p:spPr>
          <a:xfrm>
            <a:off x="12700" y="76200"/>
            <a:ext cx="8915400" cy="533400"/>
          </a:xfrm>
        </p:spPr>
        <p:txBody>
          <a:bodyPr/>
          <a:lstStyle/>
          <a:p>
            <a:pPr eaLnBrk="1" hangingPunct="1"/>
            <a:r>
              <a:rPr lang="en-US" sz="3200" b="1" dirty="0" smtClean="0">
                <a:solidFill>
                  <a:srgbClr val="FF0000"/>
                </a:solidFill>
              </a:rPr>
              <a:t>Tasks</a:t>
            </a:r>
            <a:endParaRPr lang="en-US" sz="3200" b="1" dirty="0" smtClean="0">
              <a:solidFill>
                <a:srgbClr val="FF0000"/>
              </a:solidFill>
            </a:endParaRPr>
          </a:p>
        </p:txBody>
      </p:sp>
      <p:sp>
        <p:nvSpPr>
          <p:cNvPr id="9221" name="Rectangle 3"/>
          <p:cNvSpPr>
            <a:spLocks noGrp="1" noChangeArrowheads="1"/>
          </p:cNvSpPr>
          <p:nvPr>
            <p:ph type="body" idx="1"/>
          </p:nvPr>
        </p:nvSpPr>
        <p:spPr>
          <a:xfrm>
            <a:off x="0" y="533400"/>
            <a:ext cx="9144000" cy="5867400"/>
          </a:xfrm>
          <a:ln>
            <a:solidFill>
              <a:schemeClr val="bg1"/>
            </a:solidFill>
          </a:ln>
        </p:spPr>
        <p:txBody>
          <a:bodyPr/>
          <a:lstStyle/>
          <a:p>
            <a:pPr>
              <a:buSzPct val="66000"/>
            </a:pPr>
            <a:r>
              <a:rPr lang="en-US" sz="2300" dirty="0" smtClean="0">
                <a:solidFill>
                  <a:srgbClr val="000090"/>
                </a:solidFill>
                <a:latin typeface="+mj-lt"/>
              </a:rPr>
              <a:t>To preserve polarization, following things have to be done: orbit harmonic correction in the Booster (</a:t>
            </a:r>
            <a:r>
              <a:rPr lang="en-US" sz="2300" dirty="0" err="1" smtClean="0">
                <a:solidFill>
                  <a:srgbClr val="000090"/>
                </a:solidFill>
                <a:latin typeface="+mj-lt"/>
              </a:rPr>
              <a:t>Gγ</a:t>
            </a:r>
            <a:r>
              <a:rPr lang="en-US" sz="2300" dirty="0" smtClean="0">
                <a:solidFill>
                  <a:srgbClr val="000090"/>
                </a:solidFill>
                <a:latin typeface="+mj-lt"/>
              </a:rPr>
              <a:t>=3,4); high vertical tune in the AGS with both snake on; horizontal tune jump quads(JQ) on with right jump timing. </a:t>
            </a:r>
          </a:p>
          <a:p>
            <a:pPr>
              <a:buSzPct val="66000"/>
            </a:pPr>
            <a:r>
              <a:rPr lang="en-US" sz="2300" dirty="0" smtClean="0">
                <a:solidFill>
                  <a:srgbClr val="000090"/>
                </a:solidFill>
                <a:latin typeface="+mj-lt"/>
              </a:rPr>
              <a:t>To further reduce the polarization loss in the AGS, preserve emittance is the way to go.  We need good measurement of emittance throughout the accelerator chain: end of LINAC (LPM), Booster to AGS transfer line (MW006), AGS IPM (and new device </a:t>
            </a:r>
            <a:r>
              <a:rPr lang="en-US" sz="2300" dirty="0" err="1" smtClean="0">
                <a:solidFill>
                  <a:srgbClr val="000090"/>
                </a:solidFill>
                <a:latin typeface="+mj-lt"/>
              </a:rPr>
              <a:t>eIPM</a:t>
            </a:r>
            <a:r>
              <a:rPr lang="en-US" sz="2300" dirty="0" smtClean="0">
                <a:solidFill>
                  <a:srgbClr val="000090"/>
                </a:solidFill>
                <a:latin typeface="+mj-lt"/>
              </a:rPr>
              <a:t>). As cross checks, the emittance </a:t>
            </a:r>
            <a:r>
              <a:rPr lang="en-US" sz="2300" dirty="0" err="1" smtClean="0">
                <a:solidFill>
                  <a:srgbClr val="000090"/>
                </a:solidFill>
                <a:latin typeface="+mj-lt"/>
              </a:rPr>
              <a:t>measurments</a:t>
            </a:r>
            <a:r>
              <a:rPr lang="en-US" sz="2300" dirty="0" smtClean="0">
                <a:solidFill>
                  <a:srgbClr val="000090"/>
                </a:solidFill>
                <a:latin typeface="+mj-lt"/>
              </a:rPr>
              <a:t> in the </a:t>
            </a:r>
            <a:r>
              <a:rPr lang="en-US" sz="2300" dirty="0" err="1" smtClean="0">
                <a:solidFill>
                  <a:srgbClr val="000090"/>
                </a:solidFill>
                <a:latin typeface="+mj-lt"/>
              </a:rPr>
              <a:t>AtR</a:t>
            </a:r>
            <a:r>
              <a:rPr lang="en-US" sz="2300" dirty="0" smtClean="0">
                <a:solidFill>
                  <a:srgbClr val="000090"/>
                </a:solidFill>
                <a:latin typeface="+mj-lt"/>
              </a:rPr>
              <a:t> line (flags) and RHIC (IPM). </a:t>
            </a:r>
          </a:p>
          <a:p>
            <a:pPr>
              <a:buSzPct val="66000"/>
            </a:pPr>
            <a:r>
              <a:rPr lang="en-US" sz="2300" dirty="0">
                <a:solidFill>
                  <a:srgbClr val="003399"/>
                </a:solidFill>
                <a:latin typeface="+mj-lt"/>
              </a:rPr>
              <a:t>The source polarization in past </a:t>
            </a:r>
            <a:r>
              <a:rPr lang="en-US" sz="2300" dirty="0" smtClean="0">
                <a:solidFill>
                  <a:srgbClr val="003399"/>
                </a:solidFill>
                <a:latin typeface="+mj-lt"/>
              </a:rPr>
              <a:t>runs </a:t>
            </a:r>
            <a:r>
              <a:rPr lang="en-US" sz="2300" dirty="0">
                <a:solidFill>
                  <a:srgbClr val="003399"/>
                </a:solidFill>
                <a:latin typeface="+mj-lt"/>
              </a:rPr>
              <a:t>was as high as 82%. It is expected to have some small gain this </a:t>
            </a:r>
            <a:r>
              <a:rPr lang="en-US" sz="2300" dirty="0" smtClean="0">
                <a:solidFill>
                  <a:srgbClr val="003399"/>
                </a:solidFill>
                <a:latin typeface="+mj-lt"/>
              </a:rPr>
              <a:t>year but the upgraded source can provide more intensity. If Booster scraping can scrape the beam to give a brighter beam (smaller emittance), we win.  </a:t>
            </a:r>
            <a:endParaRPr lang="en-US" sz="2300" dirty="0">
              <a:solidFill>
                <a:srgbClr val="003399"/>
              </a:solidFill>
              <a:latin typeface="+mj-lt"/>
            </a:endParaRPr>
          </a:p>
          <a:p>
            <a:pPr>
              <a:buSzPct val="66000"/>
            </a:pPr>
            <a:r>
              <a:rPr lang="en-US" sz="2300" dirty="0" smtClean="0">
                <a:solidFill>
                  <a:srgbClr val="000090"/>
                </a:solidFill>
                <a:latin typeface="+mj-lt"/>
              </a:rPr>
              <a:t>Our remaining jobs are: find ways to benefit from the higher input intensity, reliable emittance measurement, accurate JQ timing determination.</a:t>
            </a:r>
          </a:p>
          <a:p>
            <a:pPr>
              <a:buSzPct val="66000"/>
            </a:pPr>
            <a:endParaRPr lang="en-US" sz="2300" dirty="0" smtClean="0">
              <a:solidFill>
                <a:srgbClr val="000090"/>
              </a:solidFill>
              <a:latin typeface="+mj-lt"/>
            </a:endParaRPr>
          </a:p>
          <a:p>
            <a:pPr>
              <a:buSzPct val="66000"/>
            </a:pPr>
            <a:endParaRPr lang="en-US" sz="2300" dirty="0" smtClean="0">
              <a:solidFill>
                <a:srgbClr val="000090"/>
              </a:solidFill>
              <a:latin typeface="+mj-lt"/>
            </a:endParaRPr>
          </a:p>
        </p:txBody>
      </p:sp>
    </p:spTree>
    <p:extLst>
      <p:ext uri="{BB962C8B-B14F-4D97-AF65-F5344CB8AC3E}">
        <p14:creationId xmlns:p14="http://schemas.microsoft.com/office/powerpoint/2010/main" val="4086791715"/>
      </p:ext>
    </p:extLst>
  </p:cSld>
  <p:clrMapOvr>
    <a:masterClrMapping/>
  </p:clrMapOvr>
  <p:transition xmlns:p14="http://schemas.microsoft.com/office/powerpoint/2010/main" advTm="49200"/>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1" name="CustomShape 1"/>
          <p:cNvSpPr/>
          <p:nvPr/>
        </p:nvSpPr>
        <p:spPr>
          <a:xfrm>
            <a:off x="3886200" y="6400800"/>
            <a:ext cx="2514600" cy="228600"/>
          </a:xfrm>
          <a:prstGeom prst="rect">
            <a:avLst/>
          </a:prstGeom>
          <a:noFill/>
        </p:spPr>
        <p:txBody>
          <a:bodyPr lIns="90000" tIns="46800" rIns="90000" bIns="46800"/>
          <a:lstStyle/>
          <a:p>
            <a:pPr>
              <a:buFont typeface="Times New Roman"/>
              <a:buChar char="•"/>
            </a:pPr>
            <a:r>
              <a:rPr lang="en-US">
                <a:solidFill>
                  <a:srgbClr val="000000"/>
                </a:solidFill>
              </a:rPr>
              <a:t>Haixin Huang</a:t>
            </a:r>
            <a:endParaRPr>
              <a:solidFill>
                <a:srgbClr val="000000"/>
              </a:solidFill>
            </a:endParaRPr>
          </a:p>
        </p:txBody>
      </p:sp>
      <p:sp>
        <p:nvSpPr>
          <p:cNvPr id="592" name="CustomShape 2"/>
          <p:cNvSpPr/>
          <p:nvPr/>
        </p:nvSpPr>
        <p:spPr>
          <a:xfrm>
            <a:off x="2057400" y="6400800"/>
            <a:ext cx="1523880" cy="228600"/>
          </a:xfrm>
          <a:prstGeom prst="rect">
            <a:avLst/>
          </a:prstGeom>
          <a:noFill/>
        </p:spPr>
        <p:txBody>
          <a:bodyPr lIns="90000" tIns="46800" rIns="90000" bIns="46800" anchor="b"/>
          <a:lstStyle/>
          <a:p>
            <a:pPr algn="r">
              <a:buFont typeface="Arial"/>
              <a:buChar char="•"/>
            </a:pPr>
            <a:fld id="{7F396F4C-EA37-4A74-86E2-2FE189C19B38}" type="slidenum">
              <a:rPr lang="en-US" sz="1400">
                <a:solidFill>
                  <a:srgbClr val="5E574E"/>
                </a:solidFill>
                <a:latin typeface="Arial"/>
              </a:rPr>
              <a:pPr algn="r">
                <a:buFont typeface="Arial"/>
                <a:buChar char="•"/>
              </a:pPr>
              <a:t>20</a:t>
            </a:fld>
            <a:endParaRPr>
              <a:solidFill>
                <a:srgbClr val="000000"/>
              </a:solidFill>
            </a:endParaRPr>
          </a:p>
        </p:txBody>
      </p:sp>
      <p:sp>
        <p:nvSpPr>
          <p:cNvPr id="593" name="TextShape 3"/>
          <p:cNvSpPr txBox="1"/>
          <p:nvPr/>
        </p:nvSpPr>
        <p:spPr>
          <a:xfrm>
            <a:off x="-360" y="-45720"/>
            <a:ext cx="8915400" cy="579240"/>
          </a:xfrm>
          <a:prstGeom prst="rect">
            <a:avLst/>
          </a:prstGeom>
        </p:spPr>
        <p:txBody>
          <a:bodyPr anchor="b"/>
          <a:lstStyle/>
          <a:p>
            <a:r>
              <a:rPr lang="en-US" sz="3200" dirty="0">
                <a:solidFill>
                  <a:srgbClr val="FF0000"/>
                </a:solidFill>
              </a:rPr>
              <a:t>AGS Polarization Profile at Flattop	</a:t>
            </a:r>
            <a:endParaRPr dirty="0">
              <a:solidFill>
                <a:srgbClr val="000000"/>
              </a:solidFill>
            </a:endParaRPr>
          </a:p>
        </p:txBody>
      </p:sp>
      <p:sp>
        <p:nvSpPr>
          <p:cNvPr id="594" name="TextShape 4"/>
          <p:cNvSpPr txBox="1"/>
          <p:nvPr/>
        </p:nvSpPr>
        <p:spPr>
          <a:xfrm>
            <a:off x="-360" y="1599840"/>
            <a:ext cx="9118440" cy="1829160"/>
          </a:xfrm>
          <a:prstGeom prst="rect">
            <a:avLst/>
          </a:prstGeom>
        </p:spPr>
        <p:txBody>
          <a:bodyPr/>
          <a:lstStyle/>
          <a:p>
            <a:r>
              <a:rPr lang="en-US" sz="2100" dirty="0" smtClean="0">
                <a:solidFill>
                  <a:srgbClr val="000090"/>
                </a:solidFill>
                <a:latin typeface="Times New Roman"/>
              </a:rPr>
              <a:t>Date      </a:t>
            </a:r>
            <a:r>
              <a:rPr lang="en-US" sz="2100" dirty="0" err="1" smtClean="0">
                <a:solidFill>
                  <a:srgbClr val="000090"/>
                </a:solidFill>
                <a:latin typeface="Times New Roman"/>
              </a:rPr>
              <a:t>P</a:t>
            </a:r>
            <a:r>
              <a:rPr lang="en-US" sz="2100" baseline="30000" dirty="0" err="1" smtClean="0">
                <a:solidFill>
                  <a:srgbClr val="000090"/>
                </a:solidFill>
                <a:latin typeface="Times New Roman"/>
              </a:rPr>
              <a:t>V</a:t>
            </a:r>
            <a:r>
              <a:rPr lang="en-US" sz="2100" baseline="-25000" dirty="0" err="1" smtClean="0">
                <a:solidFill>
                  <a:srgbClr val="000090"/>
                </a:solidFill>
                <a:latin typeface="Times New Roman"/>
              </a:rPr>
              <a:t>max</a:t>
            </a:r>
            <a:r>
              <a:rPr lang="en-US" sz="2100" dirty="0" smtClean="0">
                <a:solidFill>
                  <a:srgbClr val="000090"/>
                </a:solidFill>
                <a:latin typeface="Times New Roman"/>
              </a:rPr>
              <a:t>          R</a:t>
            </a:r>
            <a:r>
              <a:rPr lang="en-US" sz="2100" baseline="-25000" dirty="0" smtClean="0">
                <a:solidFill>
                  <a:srgbClr val="000090"/>
                </a:solidFill>
                <a:latin typeface="Times New Roman"/>
              </a:rPr>
              <a:t>H</a:t>
            </a:r>
            <a:r>
              <a:rPr lang="en-US" sz="2100" dirty="0" smtClean="0">
                <a:solidFill>
                  <a:srgbClr val="000090"/>
                </a:solidFill>
                <a:latin typeface="Times New Roman"/>
              </a:rPr>
              <a:t>                 </a:t>
            </a:r>
            <a:r>
              <a:rPr lang="en-US" sz="2100" dirty="0" err="1" smtClean="0">
                <a:solidFill>
                  <a:srgbClr val="000090"/>
                </a:solidFill>
                <a:latin typeface="Times New Roman"/>
              </a:rPr>
              <a:t>P</a:t>
            </a:r>
            <a:r>
              <a:rPr lang="en-US" sz="2100" baseline="30000" dirty="0" err="1" smtClean="0">
                <a:solidFill>
                  <a:srgbClr val="000090"/>
                </a:solidFill>
                <a:latin typeface="Times New Roman"/>
              </a:rPr>
              <a:t>H</a:t>
            </a:r>
            <a:r>
              <a:rPr lang="en-US" sz="2100" baseline="-25000" dirty="0" err="1" smtClean="0">
                <a:solidFill>
                  <a:srgbClr val="000090"/>
                </a:solidFill>
                <a:latin typeface="Times New Roman"/>
              </a:rPr>
              <a:t>max</a:t>
            </a:r>
            <a:r>
              <a:rPr lang="en-US" sz="2100" dirty="0" smtClean="0">
                <a:solidFill>
                  <a:srgbClr val="000090"/>
                </a:solidFill>
                <a:latin typeface="Times New Roman"/>
              </a:rPr>
              <a:t>    </a:t>
            </a:r>
            <a:r>
              <a:rPr lang="en-US" sz="2100" dirty="0" smtClean="0">
                <a:solidFill>
                  <a:srgbClr val="000090"/>
                </a:solidFill>
                <a:latin typeface="Times New Roman"/>
              </a:rPr>
              <a:t>   </a:t>
            </a:r>
            <a:r>
              <a:rPr lang="en-US" sz="2100" dirty="0" smtClean="0">
                <a:solidFill>
                  <a:srgbClr val="000090"/>
                </a:solidFill>
                <a:latin typeface="Times New Roman"/>
              </a:rPr>
              <a:t>R</a:t>
            </a:r>
            <a:r>
              <a:rPr lang="en-US" sz="2100" baseline="-25000" dirty="0" smtClean="0">
                <a:solidFill>
                  <a:srgbClr val="000090"/>
                </a:solidFill>
                <a:latin typeface="Times New Roman"/>
              </a:rPr>
              <a:t>V</a:t>
            </a:r>
            <a:r>
              <a:rPr lang="en-US" sz="2100" dirty="0" smtClean="0">
                <a:solidFill>
                  <a:srgbClr val="000090"/>
                </a:solidFill>
                <a:latin typeface="Times New Roman"/>
              </a:rPr>
              <a:t>             </a:t>
            </a:r>
            <a:r>
              <a:rPr lang="en-US" sz="2100" dirty="0" smtClean="0">
                <a:solidFill>
                  <a:srgbClr val="000090"/>
                </a:solidFill>
                <a:latin typeface="Times New Roman"/>
              </a:rPr>
              <a:t> P</a:t>
            </a:r>
            <a:r>
              <a:rPr lang="en-US" sz="2100" baseline="-25000" dirty="0" smtClean="0">
                <a:solidFill>
                  <a:srgbClr val="000090"/>
                </a:solidFill>
                <a:latin typeface="Times New Roman"/>
              </a:rPr>
              <a:t>0_mea         </a:t>
            </a:r>
            <a:r>
              <a:rPr lang="en-US" sz="2100" dirty="0" smtClean="0">
                <a:solidFill>
                  <a:srgbClr val="000090"/>
                </a:solidFill>
                <a:latin typeface="Times New Roman"/>
              </a:rPr>
              <a:t>P</a:t>
            </a:r>
            <a:r>
              <a:rPr lang="en-US" sz="2100" baseline="-25000" dirty="0" smtClean="0">
                <a:solidFill>
                  <a:srgbClr val="000090"/>
                </a:solidFill>
                <a:latin typeface="Times New Roman"/>
              </a:rPr>
              <a:t>200MeV</a:t>
            </a:r>
            <a:r>
              <a:rPr lang="en-US" sz="2100" dirty="0" smtClean="0">
                <a:solidFill>
                  <a:srgbClr val="000090"/>
                </a:solidFill>
                <a:latin typeface="Times New Roman"/>
              </a:rPr>
              <a:t>-&gt;</a:t>
            </a:r>
            <a:r>
              <a:rPr lang="en-US" sz="2100" baseline="-25000" dirty="0" smtClean="0">
                <a:solidFill>
                  <a:srgbClr val="000090"/>
                </a:solidFill>
                <a:latin typeface="Times New Roman"/>
              </a:rPr>
              <a:t> </a:t>
            </a:r>
            <a:r>
              <a:rPr lang="en-US" sz="2100" dirty="0" smtClean="0">
                <a:solidFill>
                  <a:srgbClr val="000090"/>
                </a:solidFill>
                <a:latin typeface="Times New Roman"/>
              </a:rPr>
              <a:t>P</a:t>
            </a:r>
            <a:r>
              <a:rPr lang="en-US" sz="2100" baseline="-25000" dirty="0" smtClean="0">
                <a:solidFill>
                  <a:srgbClr val="000090"/>
                </a:solidFill>
                <a:latin typeface="Times New Roman"/>
              </a:rPr>
              <a:t>0</a:t>
            </a:r>
            <a:endParaRPr lang="en-US" sz="2100" dirty="0" smtClean="0">
              <a:solidFill>
                <a:srgbClr val="000090"/>
              </a:solidFill>
              <a:latin typeface="Times New Roman"/>
            </a:endParaRPr>
          </a:p>
          <a:p>
            <a:r>
              <a:rPr lang="en-US" sz="2100" dirty="0" smtClean="0">
                <a:solidFill>
                  <a:srgbClr val="3366FF"/>
                </a:solidFill>
                <a:latin typeface="Times New Roman"/>
              </a:rPr>
              <a:t>1/12  </a:t>
            </a:r>
            <a:r>
              <a:rPr lang="en-US" sz="2100" dirty="0" smtClean="0">
                <a:solidFill>
                  <a:srgbClr val="000090"/>
                </a:solidFill>
                <a:latin typeface="Times New Roman"/>
              </a:rPr>
              <a:t>    72.2  </a:t>
            </a:r>
            <a:r>
              <a:rPr lang="en-US" sz="2100" dirty="0" smtClean="0">
                <a:solidFill>
                  <a:srgbClr val="000090"/>
                </a:solidFill>
                <a:latin typeface="Times New Roman"/>
              </a:rPr>
              <a:t>0.7  </a:t>
            </a:r>
            <a:r>
              <a:rPr lang="en-US" sz="2100" dirty="0" smtClean="0">
                <a:solidFill>
                  <a:srgbClr val="FF6600"/>
                </a:solidFill>
                <a:latin typeface="Times New Roman"/>
              </a:rPr>
              <a:t>0.054  0.016  </a:t>
            </a:r>
            <a:r>
              <a:rPr lang="en-US" sz="2100" dirty="0" smtClean="0">
                <a:solidFill>
                  <a:srgbClr val="000090"/>
                </a:solidFill>
                <a:latin typeface="Times New Roman"/>
              </a:rPr>
              <a:t>74.6  0.8  </a:t>
            </a:r>
            <a:r>
              <a:rPr lang="en-US" sz="2100" dirty="0" smtClean="0">
                <a:solidFill>
                  <a:srgbClr val="FF6600"/>
                </a:solidFill>
                <a:latin typeface="Times New Roman"/>
              </a:rPr>
              <a:t>0.093  0.016  </a:t>
            </a:r>
            <a:r>
              <a:rPr lang="en-US" sz="2100" dirty="0" smtClean="0">
                <a:solidFill>
                  <a:srgbClr val="FF3300"/>
                </a:solidFill>
                <a:latin typeface="Times New Roman"/>
              </a:rPr>
              <a:t>81.6 </a:t>
            </a:r>
            <a:r>
              <a:rPr lang="en-US" sz="2100" dirty="0" smtClean="0">
                <a:solidFill>
                  <a:srgbClr val="FF3300"/>
                </a:solidFill>
                <a:latin typeface="Times New Roman"/>
              </a:rPr>
              <a:t>1.4    </a:t>
            </a:r>
            <a:r>
              <a:rPr lang="en-US" sz="2100" dirty="0" smtClean="0">
                <a:solidFill>
                  <a:srgbClr val="000000"/>
                </a:solidFill>
                <a:latin typeface="Times New Roman"/>
              </a:rPr>
              <a:t>82.5      </a:t>
            </a:r>
            <a:r>
              <a:rPr lang="en-US" sz="2100" dirty="0" smtClean="0">
                <a:solidFill>
                  <a:srgbClr val="FF3300"/>
                </a:solidFill>
                <a:latin typeface="Times New Roman"/>
              </a:rPr>
              <a:t>80.8</a:t>
            </a:r>
            <a:r>
              <a:rPr lang="en-US" sz="2100" dirty="0" smtClean="0">
                <a:solidFill>
                  <a:srgbClr val="000000"/>
                </a:solidFill>
                <a:latin typeface="Times New Roman"/>
              </a:rPr>
              <a:t/>
            </a:r>
            <a:br>
              <a:rPr lang="en-US" sz="2100" dirty="0" smtClean="0">
                <a:solidFill>
                  <a:srgbClr val="000000"/>
                </a:solidFill>
                <a:latin typeface="Times New Roman"/>
              </a:rPr>
            </a:br>
            <a:r>
              <a:rPr lang="en-US" sz="2100" dirty="0" smtClean="0">
                <a:solidFill>
                  <a:srgbClr val="3366FF"/>
                </a:solidFill>
                <a:latin typeface="Times New Roman"/>
              </a:rPr>
              <a:t>1</a:t>
            </a:r>
            <a:r>
              <a:rPr lang="en-US" sz="2100" dirty="0">
                <a:solidFill>
                  <a:srgbClr val="3366FF"/>
                </a:solidFill>
                <a:latin typeface="Times New Roman"/>
              </a:rPr>
              <a:t>/</a:t>
            </a:r>
            <a:r>
              <a:rPr lang="en-US" sz="2100" dirty="0" smtClean="0">
                <a:solidFill>
                  <a:srgbClr val="3366FF"/>
                </a:solidFill>
                <a:latin typeface="Times New Roman"/>
              </a:rPr>
              <a:t>16  </a:t>
            </a:r>
            <a:r>
              <a:rPr lang="en-US" sz="2100" dirty="0" smtClean="0">
                <a:solidFill>
                  <a:srgbClr val="000090"/>
                </a:solidFill>
                <a:latin typeface="Times New Roman"/>
              </a:rPr>
              <a:t>    69.2  0.8  </a:t>
            </a:r>
            <a:r>
              <a:rPr lang="en-US" sz="2100" dirty="0" smtClean="0">
                <a:solidFill>
                  <a:srgbClr val="FF6600"/>
                </a:solidFill>
                <a:latin typeface="Times New Roman"/>
              </a:rPr>
              <a:t>0.139  0.018  </a:t>
            </a:r>
            <a:r>
              <a:rPr lang="en-US" sz="2100" dirty="0" smtClean="0">
                <a:solidFill>
                  <a:srgbClr val="000090"/>
                </a:solidFill>
                <a:latin typeface="Times New Roman"/>
              </a:rPr>
              <a:t>69.4  0.7  </a:t>
            </a:r>
            <a:r>
              <a:rPr lang="en-US" sz="2100" dirty="0" smtClean="0">
                <a:solidFill>
                  <a:srgbClr val="FF6600"/>
                </a:solidFill>
                <a:latin typeface="Times New Roman"/>
              </a:rPr>
              <a:t>0.061  0.015  </a:t>
            </a:r>
            <a:r>
              <a:rPr lang="en-US" sz="2100" dirty="0" smtClean="0">
                <a:solidFill>
                  <a:srgbClr val="FF3300"/>
                </a:solidFill>
                <a:latin typeface="Times New Roman"/>
              </a:rPr>
              <a:t>79.9 1.4    </a:t>
            </a:r>
            <a:r>
              <a:rPr lang="en-US" sz="2100" dirty="0" smtClean="0">
                <a:solidFill>
                  <a:srgbClr val="000000"/>
                </a:solidFill>
                <a:latin typeface="Times New Roman"/>
              </a:rPr>
              <a:t>80.1      </a:t>
            </a:r>
            <a:r>
              <a:rPr lang="en-US" sz="2100" dirty="0" smtClean="0">
                <a:solidFill>
                  <a:srgbClr val="FF3300"/>
                </a:solidFill>
                <a:latin typeface="Times New Roman"/>
              </a:rPr>
              <a:t>78.5</a:t>
            </a:r>
          </a:p>
          <a:p>
            <a:r>
              <a:rPr lang="en-US" sz="2100" dirty="0" smtClean="0">
                <a:solidFill>
                  <a:srgbClr val="3366FF"/>
                </a:solidFill>
                <a:latin typeface="Times New Roman"/>
              </a:rPr>
              <a:t>2/2   </a:t>
            </a:r>
            <a:r>
              <a:rPr lang="en-US" sz="2100" dirty="0" smtClean="0">
                <a:solidFill>
                  <a:srgbClr val="000090"/>
                </a:solidFill>
                <a:latin typeface="Times New Roman"/>
              </a:rPr>
              <a:t>     67.4  0.9  </a:t>
            </a:r>
            <a:r>
              <a:rPr lang="en-US" sz="2100" dirty="0" smtClean="0">
                <a:solidFill>
                  <a:srgbClr val="FF6600"/>
                </a:solidFill>
                <a:latin typeface="Times New Roman"/>
              </a:rPr>
              <a:t>0.112  0.018  </a:t>
            </a:r>
            <a:r>
              <a:rPr lang="en-US" sz="2100" dirty="0" smtClean="0">
                <a:solidFill>
                  <a:srgbClr val="000090"/>
                </a:solidFill>
                <a:latin typeface="Times New Roman"/>
              </a:rPr>
              <a:t>66.3  0.5  </a:t>
            </a:r>
            <a:r>
              <a:rPr lang="en-US" sz="2100" dirty="0" smtClean="0">
                <a:solidFill>
                  <a:srgbClr val="FF6600"/>
                </a:solidFill>
                <a:latin typeface="Times New Roman"/>
              </a:rPr>
              <a:t>0.080  0.011  </a:t>
            </a:r>
            <a:r>
              <a:rPr lang="en-US" sz="2100" dirty="0" smtClean="0">
                <a:solidFill>
                  <a:srgbClr val="FF3300"/>
                </a:solidFill>
                <a:latin typeface="Times New Roman"/>
              </a:rPr>
              <a:t>76.7 1.2    </a:t>
            </a:r>
            <a:r>
              <a:rPr lang="en-US" sz="2100" dirty="0" smtClean="0">
                <a:solidFill>
                  <a:srgbClr val="000000"/>
                </a:solidFill>
                <a:latin typeface="Times New Roman"/>
              </a:rPr>
              <a:t>80.5       </a:t>
            </a:r>
            <a:r>
              <a:rPr lang="en-US" sz="2100" dirty="0" smtClean="0">
                <a:solidFill>
                  <a:srgbClr val="FF3300"/>
                </a:solidFill>
                <a:latin typeface="Times New Roman"/>
              </a:rPr>
              <a:t>78.9</a:t>
            </a:r>
            <a:r>
              <a:rPr lang="en-US" sz="2100" dirty="0" smtClean="0">
                <a:solidFill>
                  <a:srgbClr val="000000"/>
                </a:solidFill>
                <a:latin typeface="Times New Roman"/>
              </a:rPr>
              <a:t> </a:t>
            </a:r>
            <a:r>
              <a:rPr lang="en-US" sz="2100" dirty="0">
                <a:solidFill>
                  <a:srgbClr val="000000"/>
                </a:solidFill>
                <a:latin typeface="Times New Roman"/>
              </a:rPr>
              <a:t/>
            </a:r>
            <a:br>
              <a:rPr lang="en-US" sz="2100" dirty="0">
                <a:solidFill>
                  <a:srgbClr val="000000"/>
                </a:solidFill>
                <a:latin typeface="Times New Roman"/>
              </a:rPr>
            </a:br>
            <a:r>
              <a:rPr lang="en-US" sz="2100" dirty="0" smtClean="0">
                <a:solidFill>
                  <a:srgbClr val="3366FF"/>
                </a:solidFill>
                <a:latin typeface="Times New Roman"/>
              </a:rPr>
              <a:t>2/5   </a:t>
            </a:r>
            <a:r>
              <a:rPr lang="en-US" sz="2100" dirty="0" smtClean="0">
                <a:solidFill>
                  <a:srgbClr val="000090"/>
                </a:solidFill>
                <a:latin typeface="Times New Roman"/>
              </a:rPr>
              <a:t>     68.7  0.7  </a:t>
            </a:r>
            <a:r>
              <a:rPr lang="en-US" sz="2100" dirty="0">
                <a:solidFill>
                  <a:srgbClr val="FF6600"/>
                </a:solidFill>
                <a:latin typeface="Times New Roman"/>
              </a:rPr>
              <a:t>0.112  </a:t>
            </a:r>
            <a:r>
              <a:rPr lang="en-US" sz="2100" dirty="0" smtClean="0">
                <a:solidFill>
                  <a:srgbClr val="FF6600"/>
                </a:solidFill>
                <a:latin typeface="Times New Roman"/>
              </a:rPr>
              <a:t>0.017  </a:t>
            </a:r>
            <a:r>
              <a:rPr lang="en-US" sz="2100" dirty="0" smtClean="0">
                <a:solidFill>
                  <a:srgbClr val="000090"/>
                </a:solidFill>
                <a:latin typeface="Times New Roman"/>
              </a:rPr>
              <a:t>66.1  0.8  </a:t>
            </a:r>
            <a:r>
              <a:rPr lang="en-US" sz="2100" dirty="0" smtClean="0">
                <a:solidFill>
                  <a:srgbClr val="FF6600"/>
                </a:solidFill>
                <a:latin typeface="Times New Roman"/>
              </a:rPr>
              <a:t>0.121  0.018  </a:t>
            </a:r>
            <a:r>
              <a:rPr lang="en-US" sz="2100" dirty="0" smtClean="0">
                <a:solidFill>
                  <a:srgbClr val="FF3300"/>
                </a:solidFill>
                <a:latin typeface="Times New Roman"/>
              </a:rPr>
              <a:t>79.5 1.5    </a:t>
            </a:r>
            <a:r>
              <a:rPr lang="en-US" sz="2100" dirty="0" smtClean="0">
                <a:solidFill>
                  <a:srgbClr val="000000"/>
                </a:solidFill>
                <a:latin typeface="Times New Roman"/>
              </a:rPr>
              <a:t>80.1      </a:t>
            </a:r>
            <a:r>
              <a:rPr lang="en-US" sz="2100" dirty="0" smtClean="0">
                <a:solidFill>
                  <a:srgbClr val="FF3300"/>
                </a:solidFill>
                <a:latin typeface="Times New Roman"/>
              </a:rPr>
              <a:t>78.5</a:t>
            </a:r>
            <a:r>
              <a:rPr lang="en-US" sz="2100" dirty="0">
                <a:solidFill>
                  <a:srgbClr val="000000"/>
                </a:solidFill>
                <a:latin typeface="Times New Roman"/>
              </a:rPr>
              <a:t/>
            </a:r>
            <a:br>
              <a:rPr lang="en-US" sz="2100" dirty="0">
                <a:solidFill>
                  <a:srgbClr val="000000"/>
                </a:solidFill>
                <a:latin typeface="Times New Roman"/>
              </a:rPr>
            </a:br>
            <a:endParaRPr lang="en-US" sz="2100" dirty="0" smtClean="0">
              <a:solidFill>
                <a:srgbClr val="000000"/>
              </a:solidFill>
              <a:latin typeface="Times New Roman"/>
            </a:endParaRPr>
          </a:p>
          <a:p>
            <a:endParaRPr lang="en-US" sz="2100" dirty="0" smtClean="0">
              <a:solidFill>
                <a:srgbClr val="000000"/>
              </a:solidFill>
              <a:latin typeface="Times New Roman"/>
            </a:endParaRPr>
          </a:p>
          <a:p>
            <a:endParaRPr lang="en-US" sz="2100" dirty="0">
              <a:solidFill>
                <a:srgbClr val="000000"/>
              </a:solidFill>
              <a:latin typeface="Times New Roman"/>
            </a:endParaRPr>
          </a:p>
          <a:p>
            <a:endParaRPr lang="en-US" sz="2100" dirty="0">
              <a:solidFill>
                <a:srgbClr val="000000"/>
              </a:solidFill>
              <a:latin typeface="Times New Roman"/>
            </a:endParaRPr>
          </a:p>
          <a:p>
            <a:endParaRPr lang="en-US" sz="2100" dirty="0" smtClean="0">
              <a:solidFill>
                <a:srgbClr val="000000"/>
              </a:solidFill>
              <a:latin typeface="Times New Roman"/>
            </a:endParaRPr>
          </a:p>
          <a:p>
            <a:endParaRPr lang="en-US" sz="2100" dirty="0">
              <a:solidFill>
                <a:srgbClr val="000000"/>
              </a:solidFill>
              <a:latin typeface="Times New Roman"/>
            </a:endParaRPr>
          </a:p>
          <a:p>
            <a:endParaRPr lang="en-US" sz="2100" dirty="0" smtClean="0">
              <a:solidFill>
                <a:srgbClr val="000000"/>
              </a:solidFill>
              <a:latin typeface="Times New Roman"/>
            </a:endParaRPr>
          </a:p>
          <a:p>
            <a:endParaRPr dirty="0">
              <a:solidFill>
                <a:srgbClr val="000000"/>
              </a:solidFill>
            </a:endParaRPr>
          </a:p>
        </p:txBody>
      </p:sp>
      <p:sp>
        <p:nvSpPr>
          <p:cNvPr id="595" name="CustomShape 5"/>
          <p:cNvSpPr/>
          <p:nvPr/>
        </p:nvSpPr>
        <p:spPr>
          <a:xfrm>
            <a:off x="152280" y="3505200"/>
            <a:ext cx="8991720" cy="3615120"/>
          </a:xfrm>
          <a:prstGeom prst="rect">
            <a:avLst/>
          </a:prstGeom>
          <a:noFill/>
        </p:spPr>
        <p:txBody>
          <a:bodyPr lIns="90000" tIns="46800" rIns="90000" bIns="46800"/>
          <a:lstStyle/>
          <a:p>
            <a:pPr>
              <a:buFont typeface="Times New Roman"/>
              <a:buAutoNum type="arabicPeriod"/>
            </a:pPr>
            <a:r>
              <a:rPr lang="en-US" dirty="0">
                <a:solidFill>
                  <a:srgbClr val="000090"/>
                </a:solidFill>
              </a:rPr>
              <a:t>The </a:t>
            </a:r>
            <a:r>
              <a:rPr lang="en-US" dirty="0" smtClean="0">
                <a:solidFill>
                  <a:srgbClr val="000090"/>
                </a:solidFill>
              </a:rPr>
              <a:t>measured and expected P</a:t>
            </a:r>
            <a:r>
              <a:rPr lang="en-US" baseline="-25000" dirty="0" smtClean="0">
                <a:solidFill>
                  <a:srgbClr val="000090"/>
                </a:solidFill>
              </a:rPr>
              <a:t>0 </a:t>
            </a:r>
            <a:r>
              <a:rPr lang="en-US" dirty="0" smtClean="0">
                <a:solidFill>
                  <a:srgbClr val="000090"/>
                </a:solidFill>
              </a:rPr>
              <a:t>agreement </a:t>
            </a:r>
            <a:r>
              <a:rPr lang="en-US" dirty="0">
                <a:solidFill>
                  <a:srgbClr val="000090"/>
                </a:solidFill>
              </a:rPr>
              <a:t>is reasonable</a:t>
            </a:r>
            <a:r>
              <a:rPr lang="en-US" dirty="0" smtClean="0">
                <a:solidFill>
                  <a:srgbClr val="000090"/>
                </a:solidFill>
              </a:rPr>
              <a:t>.</a:t>
            </a:r>
          </a:p>
          <a:p>
            <a:pPr>
              <a:buFont typeface="Times New Roman"/>
              <a:buAutoNum type="arabicPeriod"/>
            </a:pPr>
            <a:r>
              <a:rPr lang="en-US" dirty="0">
                <a:solidFill>
                  <a:srgbClr val="000090"/>
                </a:solidFill>
              </a:rPr>
              <a:t> </a:t>
            </a:r>
            <a:r>
              <a:rPr lang="en-US" dirty="0" smtClean="0">
                <a:solidFill>
                  <a:srgbClr val="000090"/>
                </a:solidFill>
              </a:rPr>
              <a:t>If the lower P</a:t>
            </a:r>
            <a:r>
              <a:rPr lang="en-US" baseline="-25000" dirty="0" smtClean="0">
                <a:solidFill>
                  <a:srgbClr val="000090"/>
                </a:solidFill>
              </a:rPr>
              <a:t>0</a:t>
            </a:r>
            <a:r>
              <a:rPr lang="en-US" dirty="0" smtClean="0">
                <a:solidFill>
                  <a:srgbClr val="000090"/>
                </a:solidFill>
              </a:rPr>
              <a:t> for 2/2 is due to the high tune at Booster injection (put in use since 1/29), as the results of larger emittance, the R values should be larger, but they are about the same.</a:t>
            </a:r>
            <a:endParaRPr dirty="0">
              <a:solidFill>
                <a:srgbClr val="000000"/>
              </a:solidFill>
            </a:endParaRPr>
          </a:p>
          <a:p>
            <a:pPr>
              <a:buFont typeface="Times New Roman"/>
              <a:buAutoNum type="arabicPeriod"/>
            </a:pPr>
            <a:r>
              <a:rPr lang="en-US" dirty="0" smtClean="0">
                <a:solidFill>
                  <a:srgbClr val="000090"/>
                </a:solidFill>
              </a:rPr>
              <a:t> For the same P</a:t>
            </a:r>
            <a:r>
              <a:rPr lang="en-US" baseline="-25000" dirty="0" smtClean="0">
                <a:solidFill>
                  <a:srgbClr val="000090"/>
                </a:solidFill>
              </a:rPr>
              <a:t>0</a:t>
            </a:r>
            <a:r>
              <a:rPr lang="en-US" dirty="0" smtClean="0">
                <a:solidFill>
                  <a:srgbClr val="000090"/>
                </a:solidFill>
              </a:rPr>
              <a:t>, we expect larger </a:t>
            </a:r>
            <a:r>
              <a:rPr lang="en-US" dirty="0" err="1" smtClean="0">
                <a:solidFill>
                  <a:srgbClr val="000090"/>
                </a:solidFill>
              </a:rPr>
              <a:t>P</a:t>
            </a:r>
            <a:r>
              <a:rPr lang="en-US" baseline="-25000" dirty="0" err="1" smtClean="0">
                <a:solidFill>
                  <a:srgbClr val="000090"/>
                </a:solidFill>
              </a:rPr>
              <a:t>max</a:t>
            </a:r>
            <a:r>
              <a:rPr lang="en-US" dirty="0" smtClean="0">
                <a:solidFill>
                  <a:srgbClr val="000090"/>
                </a:solidFill>
              </a:rPr>
              <a:t> to be associated with smaller R value. We </a:t>
            </a:r>
            <a:r>
              <a:rPr lang="en-US" dirty="0" smtClean="0">
                <a:solidFill>
                  <a:srgbClr val="000090"/>
                </a:solidFill>
              </a:rPr>
              <a:t>did not see that.</a:t>
            </a:r>
            <a:endParaRPr dirty="0">
              <a:solidFill>
                <a:srgbClr val="000000"/>
              </a:solidFill>
            </a:endParaRPr>
          </a:p>
        </p:txBody>
      </p:sp>
      <p:sp>
        <p:nvSpPr>
          <p:cNvPr id="596" name="CustomShape 6"/>
          <p:cNvSpPr/>
          <p:nvPr/>
        </p:nvSpPr>
        <p:spPr>
          <a:xfrm>
            <a:off x="3797540" y="533400"/>
            <a:ext cx="5333760" cy="1092240"/>
          </a:xfrm>
          <a:prstGeom prst="rect">
            <a:avLst/>
          </a:prstGeom>
          <a:solidFill>
            <a:srgbClr val="FFFFFF"/>
          </a:solidFill>
        </p:spPr>
        <p:txBody>
          <a:bodyPr lIns="90000" tIns="46800" rIns="90000" bIns="46800"/>
          <a:lstStyle/>
          <a:p>
            <a:r>
              <a:rPr lang="en-US" dirty="0" smtClean="0">
                <a:solidFill>
                  <a:srgbClr val="000090"/>
                </a:solidFill>
              </a:rPr>
              <a:t>P</a:t>
            </a:r>
            <a:r>
              <a:rPr lang="en-US" baseline="-25000" dirty="0" smtClean="0">
                <a:solidFill>
                  <a:srgbClr val="000090"/>
                </a:solidFill>
              </a:rPr>
              <a:t>0</a:t>
            </a:r>
            <a:r>
              <a:rPr lang="en-US" dirty="0" smtClean="0">
                <a:solidFill>
                  <a:srgbClr val="000090"/>
                </a:solidFill>
              </a:rPr>
              <a:t> </a:t>
            </a:r>
            <a:r>
              <a:rPr lang="en-US" dirty="0">
                <a:solidFill>
                  <a:srgbClr val="000090"/>
                </a:solidFill>
              </a:rPr>
              <a:t>is the polarization with zero </a:t>
            </a:r>
            <a:r>
              <a:rPr lang="en-US" dirty="0" err="1">
                <a:solidFill>
                  <a:srgbClr val="000090"/>
                </a:solidFill>
              </a:rPr>
              <a:t>emittance</a:t>
            </a:r>
            <a:r>
              <a:rPr lang="en-US" dirty="0">
                <a:solidFill>
                  <a:srgbClr val="000090"/>
                </a:solidFill>
              </a:rPr>
              <a:t> or source polarization. </a:t>
            </a:r>
            <a:r>
              <a:rPr lang="en-US" dirty="0" err="1" smtClean="0">
                <a:solidFill>
                  <a:srgbClr val="000090"/>
                </a:solidFill>
              </a:rPr>
              <a:t>P</a:t>
            </a:r>
            <a:r>
              <a:rPr lang="en-US" baseline="30000" dirty="0" err="1" smtClean="0">
                <a:solidFill>
                  <a:srgbClr val="000090"/>
                </a:solidFill>
              </a:rPr>
              <a:t>v</a:t>
            </a:r>
            <a:r>
              <a:rPr lang="en-US" baseline="-25000" dirty="0" err="1" smtClean="0">
                <a:solidFill>
                  <a:srgbClr val="000090"/>
                </a:solidFill>
              </a:rPr>
              <a:t>max</a:t>
            </a:r>
            <a:r>
              <a:rPr lang="en-US" dirty="0" smtClean="0">
                <a:solidFill>
                  <a:srgbClr val="000090"/>
                </a:solidFill>
              </a:rPr>
              <a:t>  </a:t>
            </a:r>
            <a:r>
              <a:rPr lang="en-US" dirty="0">
                <a:solidFill>
                  <a:srgbClr val="000090"/>
                </a:solidFill>
              </a:rPr>
              <a:t>equivalent to fixed target measurement done with vertical target.</a:t>
            </a:r>
            <a:endParaRPr dirty="0">
              <a:solidFill>
                <a:srgbClr val="000090"/>
              </a:solidFill>
            </a:endParaRPr>
          </a:p>
        </p:txBody>
      </p:sp>
      <p:pic>
        <p:nvPicPr>
          <p:cNvPr id="2" name="Picture 1" descr="profile_formula.jpe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700" y="457200"/>
            <a:ext cx="3568700" cy="1260164"/>
          </a:xfrm>
          <a:prstGeom prst="rect">
            <a:avLst/>
          </a:prstGeom>
        </p:spPr>
      </p:pic>
    </p:spTree>
    <p:extLst>
      <p:ext uri="{BB962C8B-B14F-4D97-AF65-F5344CB8AC3E}">
        <p14:creationId xmlns:p14="http://schemas.microsoft.com/office/powerpoint/2010/main" val="2387772599"/>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Fri_Feb_6_2015_125517_11539.gi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47800" y="1144890"/>
            <a:ext cx="7696200" cy="5613426"/>
          </a:xfrm>
          <a:prstGeom prst="rect">
            <a:avLst/>
          </a:prstGeom>
        </p:spPr>
      </p:pic>
      <p:sp>
        <p:nvSpPr>
          <p:cNvPr id="2" name="Title 1"/>
          <p:cNvSpPr>
            <a:spLocks noGrp="1"/>
          </p:cNvSpPr>
          <p:nvPr>
            <p:ph type="title"/>
          </p:nvPr>
        </p:nvSpPr>
        <p:spPr>
          <a:xfrm>
            <a:off x="25400" y="228600"/>
            <a:ext cx="8966200" cy="533400"/>
          </a:xfrm>
        </p:spPr>
        <p:txBody>
          <a:bodyPr/>
          <a:lstStyle/>
          <a:p>
            <a:r>
              <a:rPr lang="en-US" sz="3600" b="1" dirty="0" smtClean="0">
                <a:solidFill>
                  <a:srgbClr val="FF0000"/>
                </a:solidFill>
              </a:rPr>
              <a:t>AGS </a:t>
            </a:r>
            <a:r>
              <a:rPr lang="en-US" sz="3600" b="1" dirty="0" err="1" smtClean="0">
                <a:solidFill>
                  <a:srgbClr val="FF0000"/>
                </a:solidFill>
              </a:rPr>
              <a:t>Emittance</a:t>
            </a:r>
            <a:r>
              <a:rPr lang="en-US" sz="3600" b="1" dirty="0" smtClean="0">
                <a:solidFill>
                  <a:srgbClr val="FF0000"/>
                </a:solidFill>
              </a:rPr>
              <a:t> Comparison</a:t>
            </a:r>
            <a:endParaRPr lang="en-US" sz="3600" b="1" dirty="0">
              <a:solidFill>
                <a:srgbClr val="FF0000"/>
              </a:solidFill>
            </a:endParaRPr>
          </a:p>
        </p:txBody>
      </p:sp>
      <p:sp>
        <p:nvSpPr>
          <p:cNvPr id="4" name="Footer Placeholder 3"/>
          <p:cNvSpPr>
            <a:spLocks noGrp="1"/>
          </p:cNvSpPr>
          <p:nvPr>
            <p:ph type="ftr" sz="quarter" idx="11"/>
          </p:nvPr>
        </p:nvSpPr>
        <p:spPr/>
        <p:txBody>
          <a:bodyPr/>
          <a:lstStyle/>
          <a:p>
            <a:pPr>
              <a:defRPr/>
            </a:pPr>
            <a:r>
              <a:rPr lang="ja-JP" altLang="en-US" smtClean="0"/>
              <a:t>Haixin Huang</a:t>
            </a:r>
            <a:endParaRPr lang="en-US" altLang="ja-JP"/>
          </a:p>
        </p:txBody>
      </p:sp>
      <p:sp>
        <p:nvSpPr>
          <p:cNvPr id="5" name="Slide Number Placeholder 4"/>
          <p:cNvSpPr>
            <a:spLocks noGrp="1"/>
          </p:cNvSpPr>
          <p:nvPr>
            <p:ph type="sldNum" sz="quarter" idx="12"/>
          </p:nvPr>
        </p:nvSpPr>
        <p:spPr/>
        <p:txBody>
          <a:bodyPr/>
          <a:lstStyle/>
          <a:p>
            <a:pPr>
              <a:defRPr/>
            </a:pPr>
            <a:fld id="{EFD0FAA2-0353-4E4B-9D82-7D7E4F87B0F3}" type="slidenum">
              <a:rPr lang="ja-JP" altLang="en-US" smtClean="0"/>
              <a:pPr>
                <a:defRPr/>
              </a:pPr>
              <a:t>21</a:t>
            </a:fld>
            <a:endParaRPr lang="en-US" altLang="ja-JP"/>
          </a:p>
        </p:txBody>
      </p:sp>
      <p:sp>
        <p:nvSpPr>
          <p:cNvPr id="7" name="TextBox 6"/>
          <p:cNvSpPr txBox="1"/>
          <p:nvPr/>
        </p:nvSpPr>
        <p:spPr>
          <a:xfrm>
            <a:off x="152400" y="762000"/>
            <a:ext cx="8839200" cy="707886"/>
          </a:xfrm>
          <a:prstGeom prst="rect">
            <a:avLst/>
          </a:prstGeom>
          <a:solidFill>
            <a:schemeClr val="bg1"/>
          </a:solidFill>
        </p:spPr>
        <p:txBody>
          <a:bodyPr wrap="square" rtlCol="0">
            <a:spAutoFit/>
          </a:bodyPr>
          <a:lstStyle/>
          <a:p>
            <a:r>
              <a:rPr lang="en-US" dirty="0"/>
              <a:t>01/12/15 </a:t>
            </a:r>
            <a:r>
              <a:rPr lang="en-US" dirty="0" smtClean="0"/>
              <a:t>20:45:</a:t>
            </a:r>
            <a:r>
              <a:rPr lang="en-US" dirty="0"/>
              <a:t>1</a:t>
            </a:r>
            <a:r>
              <a:rPr lang="en-US" dirty="0" smtClean="0"/>
              <a:t>3 </a:t>
            </a:r>
            <a:r>
              <a:rPr lang="en-US" dirty="0"/>
              <a:t>(black) vs.</a:t>
            </a:r>
            <a:r>
              <a:rPr lang="en-US" dirty="0" smtClean="0"/>
              <a:t>02/06/</a:t>
            </a:r>
            <a:r>
              <a:rPr lang="en-US" dirty="0"/>
              <a:t>15  </a:t>
            </a:r>
            <a:r>
              <a:rPr lang="en-US" dirty="0" smtClean="0"/>
              <a:t>02</a:t>
            </a:r>
            <a:r>
              <a:rPr lang="en-US" dirty="0" smtClean="0"/>
              <a:t>:05:44 </a:t>
            </a:r>
            <a:r>
              <a:rPr lang="en-US" dirty="0"/>
              <a:t>(red). </a:t>
            </a:r>
            <a:r>
              <a:rPr lang="en-US" dirty="0" smtClean="0"/>
              <a:t>Vertical difference started around 360ms, after transition. </a:t>
            </a:r>
            <a:endParaRPr lang="en-US" dirty="0"/>
          </a:p>
        </p:txBody>
      </p:sp>
    </p:spTree>
    <p:extLst>
      <p:ext uri="{BB962C8B-B14F-4D97-AF65-F5344CB8AC3E}">
        <p14:creationId xmlns:p14="http://schemas.microsoft.com/office/powerpoint/2010/main" val="599148727"/>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400" y="228600"/>
            <a:ext cx="8966200" cy="533400"/>
          </a:xfrm>
        </p:spPr>
        <p:txBody>
          <a:bodyPr/>
          <a:lstStyle/>
          <a:p>
            <a:r>
              <a:rPr lang="en-US" sz="3200" b="1" dirty="0" smtClean="0">
                <a:solidFill>
                  <a:srgbClr val="FF0000"/>
                </a:solidFill>
              </a:rPr>
              <a:t>AGS </a:t>
            </a:r>
            <a:r>
              <a:rPr lang="en-US" sz="3200" b="1" dirty="0" smtClean="0">
                <a:solidFill>
                  <a:srgbClr val="FF0000"/>
                </a:solidFill>
              </a:rPr>
              <a:t>Polarization Ramp Measurement (1/</a:t>
            </a:r>
            <a:r>
              <a:rPr lang="en-US" sz="3200" b="1" dirty="0" smtClean="0">
                <a:solidFill>
                  <a:srgbClr val="FF0000"/>
                </a:solidFill>
              </a:rPr>
              <a:t>18</a:t>
            </a:r>
            <a:r>
              <a:rPr lang="en-US" sz="3200" b="1" dirty="0" smtClean="0">
                <a:solidFill>
                  <a:srgbClr val="FF0000"/>
                </a:solidFill>
              </a:rPr>
              <a:t>)</a:t>
            </a:r>
            <a:endParaRPr lang="en-US" sz="3200" b="1" dirty="0">
              <a:solidFill>
                <a:srgbClr val="FF0000"/>
              </a:solidFill>
            </a:endParaRPr>
          </a:p>
        </p:txBody>
      </p:sp>
      <p:sp>
        <p:nvSpPr>
          <p:cNvPr id="4" name="Footer Placeholder 3"/>
          <p:cNvSpPr>
            <a:spLocks noGrp="1"/>
          </p:cNvSpPr>
          <p:nvPr>
            <p:ph type="ftr" sz="quarter" idx="11"/>
          </p:nvPr>
        </p:nvSpPr>
        <p:spPr/>
        <p:txBody>
          <a:bodyPr/>
          <a:lstStyle/>
          <a:p>
            <a:pPr>
              <a:defRPr/>
            </a:pPr>
            <a:r>
              <a:rPr lang="ja-JP" altLang="en-US" smtClean="0">
                <a:solidFill>
                  <a:srgbClr val="000000"/>
                </a:solidFill>
              </a:rPr>
              <a:t>Haixin Huang</a:t>
            </a:r>
            <a:endParaRPr lang="en-US" altLang="ja-JP">
              <a:solidFill>
                <a:srgbClr val="000000"/>
              </a:solidFill>
            </a:endParaRPr>
          </a:p>
        </p:txBody>
      </p:sp>
      <p:sp>
        <p:nvSpPr>
          <p:cNvPr id="5" name="Slide Number Placeholder 4"/>
          <p:cNvSpPr>
            <a:spLocks noGrp="1"/>
          </p:cNvSpPr>
          <p:nvPr>
            <p:ph type="sldNum" sz="quarter" idx="12"/>
          </p:nvPr>
        </p:nvSpPr>
        <p:spPr/>
        <p:txBody>
          <a:bodyPr/>
          <a:lstStyle/>
          <a:p>
            <a:pPr>
              <a:defRPr/>
            </a:pPr>
            <a:fld id="{EFD0FAA2-0353-4E4B-9D82-7D7E4F87B0F3}" type="slidenum">
              <a:rPr lang="ja-JP" altLang="en-US" smtClean="0">
                <a:solidFill>
                  <a:srgbClr val="5E574E"/>
                </a:solidFill>
              </a:rPr>
              <a:pPr>
                <a:defRPr/>
              </a:pPr>
              <a:t>22</a:t>
            </a:fld>
            <a:endParaRPr lang="en-US" altLang="ja-JP">
              <a:solidFill>
                <a:srgbClr val="5E574E"/>
              </a:solidFill>
            </a:endParaRPr>
          </a:p>
        </p:txBody>
      </p:sp>
      <p:pic>
        <p:nvPicPr>
          <p:cNvPr id="3" name="Picture 2" descr="45deg_61813_61828_61830_61839_ramp.gi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838200"/>
            <a:ext cx="9144000" cy="5534014"/>
          </a:xfrm>
          <a:prstGeom prst="rect">
            <a:avLst/>
          </a:prstGeom>
        </p:spPr>
      </p:pic>
    </p:spTree>
    <p:extLst>
      <p:ext uri="{BB962C8B-B14F-4D97-AF65-F5344CB8AC3E}">
        <p14:creationId xmlns:p14="http://schemas.microsoft.com/office/powerpoint/2010/main" val="946582332"/>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400" y="228600"/>
            <a:ext cx="8966200" cy="533400"/>
          </a:xfrm>
        </p:spPr>
        <p:txBody>
          <a:bodyPr/>
          <a:lstStyle/>
          <a:p>
            <a:r>
              <a:rPr lang="en-US" sz="3600" b="1" dirty="0" smtClean="0">
                <a:solidFill>
                  <a:srgbClr val="FF0000"/>
                </a:solidFill>
              </a:rPr>
              <a:t>AGS Polarization Intensity Scan</a:t>
            </a:r>
            <a:endParaRPr lang="en-US" sz="3600" b="1" dirty="0">
              <a:solidFill>
                <a:srgbClr val="FF0000"/>
              </a:solidFill>
            </a:endParaRPr>
          </a:p>
        </p:txBody>
      </p:sp>
      <p:sp>
        <p:nvSpPr>
          <p:cNvPr id="4" name="Footer Placeholder 3"/>
          <p:cNvSpPr>
            <a:spLocks noGrp="1"/>
          </p:cNvSpPr>
          <p:nvPr>
            <p:ph type="ftr" sz="quarter" idx="11"/>
          </p:nvPr>
        </p:nvSpPr>
        <p:spPr/>
        <p:txBody>
          <a:bodyPr/>
          <a:lstStyle/>
          <a:p>
            <a:pPr>
              <a:defRPr/>
            </a:pPr>
            <a:r>
              <a:rPr lang="ja-JP" altLang="en-US" smtClean="0"/>
              <a:t>Haixin Huang</a:t>
            </a:r>
            <a:endParaRPr lang="en-US" altLang="ja-JP"/>
          </a:p>
        </p:txBody>
      </p:sp>
      <p:sp>
        <p:nvSpPr>
          <p:cNvPr id="5" name="Slide Number Placeholder 4"/>
          <p:cNvSpPr>
            <a:spLocks noGrp="1"/>
          </p:cNvSpPr>
          <p:nvPr>
            <p:ph type="sldNum" sz="quarter" idx="12"/>
          </p:nvPr>
        </p:nvSpPr>
        <p:spPr/>
        <p:txBody>
          <a:bodyPr/>
          <a:lstStyle/>
          <a:p>
            <a:pPr>
              <a:defRPr/>
            </a:pPr>
            <a:fld id="{EFD0FAA2-0353-4E4B-9D82-7D7E4F87B0F3}" type="slidenum">
              <a:rPr lang="ja-JP" altLang="en-US" smtClean="0"/>
              <a:pPr>
                <a:defRPr/>
              </a:pPr>
              <a:t>23</a:t>
            </a:fld>
            <a:endParaRPr lang="en-US" altLang="ja-JP"/>
          </a:p>
        </p:txBody>
      </p:sp>
      <p:pic>
        <p:nvPicPr>
          <p:cNvPr id="6" name="Picture 5" descr="Mon_Jan_12_2015_153348_4617.gi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767438"/>
            <a:ext cx="9144000" cy="6090562"/>
          </a:xfrm>
          <a:prstGeom prst="rect">
            <a:avLst/>
          </a:prstGeom>
        </p:spPr>
      </p:pic>
      <p:sp>
        <p:nvSpPr>
          <p:cNvPr id="7" name="TextBox 6"/>
          <p:cNvSpPr txBox="1"/>
          <p:nvPr/>
        </p:nvSpPr>
        <p:spPr>
          <a:xfrm>
            <a:off x="1828800" y="3581400"/>
            <a:ext cx="4876800" cy="1015663"/>
          </a:xfrm>
          <a:prstGeom prst="rect">
            <a:avLst/>
          </a:prstGeom>
          <a:noFill/>
        </p:spPr>
        <p:txBody>
          <a:bodyPr wrap="square" rtlCol="0">
            <a:spAutoFit/>
          </a:bodyPr>
          <a:lstStyle/>
          <a:p>
            <a:r>
              <a:rPr lang="en-US" dirty="0" smtClean="0"/>
              <a:t>We did not scan to 3*10</a:t>
            </a:r>
            <a:r>
              <a:rPr lang="en-US" baseline="30000" dirty="0" smtClean="0"/>
              <a:t>11</a:t>
            </a:r>
            <a:r>
              <a:rPr lang="en-US" dirty="0" smtClean="0"/>
              <a:t> in run13. At 3*10</a:t>
            </a:r>
            <a:r>
              <a:rPr lang="en-US" baseline="30000" dirty="0" smtClean="0"/>
              <a:t>11</a:t>
            </a:r>
            <a:r>
              <a:rPr lang="en-US" dirty="0" smtClean="0"/>
              <a:t>, extrapolation from run13 (up to 2.2*10</a:t>
            </a:r>
            <a:r>
              <a:rPr lang="en-US" baseline="30000" dirty="0" smtClean="0"/>
              <a:t>11</a:t>
            </a:r>
            <a:r>
              <a:rPr lang="en-US" dirty="0" smtClean="0"/>
              <a:t>) is 62%.</a:t>
            </a:r>
            <a:endParaRPr lang="en-US" dirty="0"/>
          </a:p>
        </p:txBody>
      </p:sp>
    </p:spTree>
    <p:extLst>
      <p:ext uri="{BB962C8B-B14F-4D97-AF65-F5344CB8AC3E}">
        <p14:creationId xmlns:p14="http://schemas.microsoft.com/office/powerpoint/2010/main" val="3408727989"/>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Footer Placeholder 4"/>
          <p:cNvSpPr>
            <a:spLocks noGrp="1"/>
          </p:cNvSpPr>
          <p:nvPr>
            <p:ph type="ftr" sz="quarter" idx="11"/>
          </p:nvPr>
        </p:nvSpPr>
        <p:spPr>
          <a:noFill/>
        </p:spPr>
        <p:txBody>
          <a:bodyPr/>
          <a:lstStyle/>
          <a:p>
            <a:r>
              <a:rPr lang="ja-JP" altLang="en-US">
                <a:solidFill>
                  <a:srgbClr val="000000"/>
                </a:solidFill>
              </a:rPr>
              <a:t>Haixin Huang</a:t>
            </a:r>
            <a:endParaRPr lang="en-US" altLang="ja-JP">
              <a:solidFill>
                <a:srgbClr val="000000"/>
              </a:solidFill>
            </a:endParaRPr>
          </a:p>
        </p:txBody>
      </p:sp>
      <p:sp>
        <p:nvSpPr>
          <p:cNvPr id="9219" name="Slide Number Placeholder 5"/>
          <p:cNvSpPr>
            <a:spLocks noGrp="1"/>
          </p:cNvSpPr>
          <p:nvPr>
            <p:ph type="sldNum" sz="quarter" idx="12"/>
          </p:nvPr>
        </p:nvSpPr>
        <p:spPr>
          <a:noFill/>
        </p:spPr>
        <p:txBody>
          <a:bodyPr/>
          <a:lstStyle/>
          <a:p>
            <a:fld id="{F15C2BC4-841E-4AFF-AB0A-F143FB07AE0D}" type="slidenum">
              <a:rPr lang="ja-JP" altLang="en-US">
                <a:solidFill>
                  <a:srgbClr val="5E574E"/>
                </a:solidFill>
                <a:latin typeface="Arial" pitchFamily="34" charset="0"/>
              </a:rPr>
              <a:pPr/>
              <a:t>24</a:t>
            </a:fld>
            <a:endParaRPr lang="en-US" altLang="ja-JP">
              <a:solidFill>
                <a:srgbClr val="5E574E"/>
              </a:solidFill>
              <a:latin typeface="Arial" pitchFamily="34" charset="0"/>
            </a:endParaRPr>
          </a:p>
        </p:txBody>
      </p:sp>
      <p:sp>
        <p:nvSpPr>
          <p:cNvPr id="9220" name="Rectangle 2"/>
          <p:cNvSpPr>
            <a:spLocks noGrp="1" noChangeArrowheads="1"/>
          </p:cNvSpPr>
          <p:nvPr>
            <p:ph type="title"/>
          </p:nvPr>
        </p:nvSpPr>
        <p:spPr>
          <a:xfrm>
            <a:off x="12700" y="76200"/>
            <a:ext cx="8915400" cy="533400"/>
          </a:xfrm>
        </p:spPr>
        <p:txBody>
          <a:bodyPr/>
          <a:lstStyle/>
          <a:p>
            <a:pPr eaLnBrk="1" hangingPunct="1"/>
            <a:r>
              <a:rPr lang="en-US" sz="3200" b="1" dirty="0" smtClean="0">
                <a:solidFill>
                  <a:srgbClr val="FF0000"/>
                </a:solidFill>
              </a:rPr>
              <a:t>Near Term </a:t>
            </a:r>
            <a:r>
              <a:rPr lang="en-US" sz="3200" b="1" dirty="0" smtClean="0">
                <a:solidFill>
                  <a:srgbClr val="FF0000"/>
                </a:solidFill>
              </a:rPr>
              <a:t>Job List</a:t>
            </a:r>
          </a:p>
        </p:txBody>
      </p:sp>
      <p:sp>
        <p:nvSpPr>
          <p:cNvPr id="9221" name="Rectangle 3"/>
          <p:cNvSpPr>
            <a:spLocks noGrp="1" noChangeArrowheads="1"/>
          </p:cNvSpPr>
          <p:nvPr>
            <p:ph type="body" idx="1"/>
          </p:nvPr>
        </p:nvSpPr>
        <p:spPr>
          <a:xfrm>
            <a:off x="0" y="533400"/>
            <a:ext cx="9144000" cy="5867400"/>
          </a:xfrm>
          <a:ln>
            <a:solidFill>
              <a:schemeClr val="bg1"/>
            </a:solidFill>
          </a:ln>
        </p:spPr>
        <p:txBody>
          <a:bodyPr/>
          <a:lstStyle/>
          <a:p>
            <a:pPr>
              <a:buSzPct val="66000"/>
            </a:pPr>
            <a:r>
              <a:rPr lang="en-US" sz="2300" dirty="0" smtClean="0">
                <a:solidFill>
                  <a:srgbClr val="000090"/>
                </a:solidFill>
                <a:latin typeface="+mj-lt"/>
              </a:rPr>
              <a:t>Reduce the emittance in the AGS.</a:t>
            </a:r>
          </a:p>
          <a:p>
            <a:pPr>
              <a:buSzPct val="66000"/>
            </a:pPr>
            <a:r>
              <a:rPr lang="en-US" sz="2300" dirty="0" smtClean="0">
                <a:solidFill>
                  <a:srgbClr val="000090"/>
                </a:solidFill>
                <a:latin typeface="+mj-lt"/>
              </a:rPr>
              <a:t>Jump </a:t>
            </a:r>
            <a:r>
              <a:rPr lang="en-US" sz="2300" dirty="0" smtClean="0">
                <a:solidFill>
                  <a:srgbClr val="000090"/>
                </a:solidFill>
                <a:latin typeface="+mj-lt"/>
              </a:rPr>
              <a:t>quad timing </a:t>
            </a:r>
            <a:r>
              <a:rPr lang="en-US" sz="2300" dirty="0" smtClean="0">
                <a:solidFill>
                  <a:srgbClr val="000090"/>
                </a:solidFill>
                <a:latin typeface="+mj-lt"/>
              </a:rPr>
              <a:t>setup.</a:t>
            </a:r>
            <a:endParaRPr lang="en-US" sz="2300" dirty="0" smtClean="0">
              <a:solidFill>
                <a:srgbClr val="000090"/>
              </a:solidFill>
              <a:latin typeface="+mj-lt"/>
            </a:endParaRPr>
          </a:p>
          <a:p>
            <a:pPr>
              <a:buSzPct val="66000"/>
            </a:pPr>
            <a:r>
              <a:rPr lang="en-US" sz="2300" dirty="0" smtClean="0">
                <a:solidFill>
                  <a:srgbClr val="000090"/>
                </a:solidFill>
                <a:latin typeface="+mj-lt"/>
              </a:rPr>
              <a:t>Beta </a:t>
            </a:r>
            <a:r>
              <a:rPr lang="en-US" sz="2300" dirty="0" smtClean="0">
                <a:solidFill>
                  <a:srgbClr val="000090"/>
                </a:solidFill>
                <a:latin typeface="+mj-lt"/>
              </a:rPr>
              <a:t>function measurement at </a:t>
            </a:r>
            <a:r>
              <a:rPr lang="en-US" sz="2300" dirty="0" smtClean="0">
                <a:solidFill>
                  <a:srgbClr val="000090"/>
                </a:solidFill>
                <a:latin typeface="+mj-lt"/>
              </a:rPr>
              <a:t>IPM (vertical E15 has been studied </a:t>
            </a:r>
            <a:r>
              <a:rPr lang="en-US" sz="2300" dirty="0" smtClean="0">
                <a:solidFill>
                  <a:srgbClr val="000090"/>
                </a:solidFill>
                <a:latin typeface="+mj-lt"/>
              </a:rPr>
              <a:t>so far)</a:t>
            </a:r>
            <a:r>
              <a:rPr lang="en-US" sz="2300" dirty="0" smtClean="0">
                <a:solidFill>
                  <a:srgbClr val="000090"/>
                </a:solidFill>
                <a:latin typeface="+mj-lt"/>
              </a:rPr>
              <a:t> </a:t>
            </a:r>
            <a:r>
              <a:rPr lang="en-US" sz="2300" dirty="0" smtClean="0">
                <a:solidFill>
                  <a:srgbClr val="000090"/>
                </a:solidFill>
                <a:latin typeface="+mj-lt"/>
              </a:rPr>
              <a:t>and </a:t>
            </a:r>
            <a:r>
              <a:rPr lang="en-US" sz="2300" dirty="0" err="1" smtClean="0">
                <a:solidFill>
                  <a:srgbClr val="000090"/>
                </a:solidFill>
                <a:latin typeface="+mj-lt"/>
              </a:rPr>
              <a:t>eIPM</a:t>
            </a:r>
            <a:r>
              <a:rPr lang="en-US" sz="2300" dirty="0" smtClean="0">
                <a:solidFill>
                  <a:srgbClr val="000090"/>
                </a:solidFill>
                <a:latin typeface="+mj-lt"/>
              </a:rPr>
              <a:t>.</a:t>
            </a:r>
          </a:p>
          <a:p>
            <a:pPr>
              <a:buSzPct val="66000"/>
            </a:pPr>
            <a:r>
              <a:rPr lang="en-US" sz="2300" dirty="0" err="1" smtClean="0">
                <a:solidFill>
                  <a:srgbClr val="000090"/>
                </a:solidFill>
                <a:latin typeface="+mj-lt"/>
              </a:rPr>
              <a:t>eIPM</a:t>
            </a:r>
            <a:r>
              <a:rPr lang="en-US" sz="2300" dirty="0" smtClean="0">
                <a:solidFill>
                  <a:srgbClr val="000090"/>
                </a:solidFill>
                <a:latin typeface="+mj-lt"/>
              </a:rPr>
              <a:t> setup. Currently, gas leak </a:t>
            </a:r>
            <a:r>
              <a:rPr lang="en-US" sz="2300" dirty="0" smtClean="0">
                <a:solidFill>
                  <a:srgbClr val="000090"/>
                </a:solidFill>
                <a:latin typeface="+mj-lt"/>
              </a:rPr>
              <a:t>of horizontal </a:t>
            </a:r>
            <a:r>
              <a:rPr lang="en-US" sz="2300" dirty="0" err="1" smtClean="0">
                <a:solidFill>
                  <a:srgbClr val="000090"/>
                </a:solidFill>
                <a:latin typeface="+mj-lt"/>
              </a:rPr>
              <a:t>eIPM</a:t>
            </a:r>
            <a:r>
              <a:rPr lang="en-US" sz="2300" dirty="0" smtClean="0">
                <a:solidFill>
                  <a:srgbClr val="000090"/>
                </a:solidFill>
                <a:latin typeface="+mj-lt"/>
              </a:rPr>
              <a:t> is </a:t>
            </a:r>
            <a:r>
              <a:rPr lang="en-US" sz="2300" dirty="0" smtClean="0">
                <a:solidFill>
                  <a:srgbClr val="000090"/>
                </a:solidFill>
                <a:latin typeface="+mj-lt"/>
              </a:rPr>
              <a:t>one problem. </a:t>
            </a:r>
            <a:r>
              <a:rPr lang="en-US" sz="2300" dirty="0" smtClean="0">
                <a:solidFill>
                  <a:srgbClr val="000090"/>
                </a:solidFill>
                <a:latin typeface="+mj-lt"/>
              </a:rPr>
              <a:t>It can be fixed with </a:t>
            </a:r>
            <a:r>
              <a:rPr lang="en-US" sz="2300" dirty="0" smtClean="0">
                <a:solidFill>
                  <a:srgbClr val="000090"/>
                </a:solidFill>
                <a:latin typeface="+mj-lt"/>
              </a:rPr>
              <a:t>parts arrived next week. </a:t>
            </a:r>
            <a:r>
              <a:rPr lang="en-US" sz="2300" dirty="0" smtClean="0">
                <a:solidFill>
                  <a:srgbClr val="000090"/>
                </a:solidFill>
                <a:latin typeface="+mj-lt"/>
              </a:rPr>
              <a:t>Vertical one does not give reasonable sigma.</a:t>
            </a:r>
            <a:endParaRPr lang="en-US" sz="2300" dirty="0" smtClean="0">
              <a:solidFill>
                <a:srgbClr val="000090"/>
              </a:solidFill>
              <a:latin typeface="+mj-lt"/>
            </a:endParaRPr>
          </a:p>
          <a:p>
            <a:pPr>
              <a:buSzPct val="66000"/>
            </a:pPr>
            <a:r>
              <a:rPr lang="en-US" sz="2300" dirty="0" smtClean="0">
                <a:solidFill>
                  <a:srgbClr val="000090"/>
                </a:solidFill>
                <a:latin typeface="+mj-lt"/>
              </a:rPr>
              <a:t>Setup </a:t>
            </a:r>
            <a:r>
              <a:rPr lang="en-US" sz="2300" dirty="0" smtClean="0">
                <a:solidFill>
                  <a:srgbClr val="000090"/>
                </a:solidFill>
                <a:latin typeface="+mj-lt"/>
              </a:rPr>
              <a:t>various flattops for emittance and polarization measurements. Start from 40.5, then 31.5, 22.5, 13.5 and 7.5 if time allowed. </a:t>
            </a:r>
            <a:endParaRPr lang="en-US" sz="2300" dirty="0" smtClean="0">
              <a:solidFill>
                <a:srgbClr val="000090"/>
              </a:solidFill>
              <a:latin typeface="+mj-lt"/>
            </a:endParaRPr>
          </a:p>
          <a:p>
            <a:pPr>
              <a:buSzPct val="66000"/>
            </a:pPr>
            <a:r>
              <a:rPr lang="en-US" sz="2300" dirty="0" smtClean="0">
                <a:solidFill>
                  <a:srgbClr val="000090"/>
                </a:solidFill>
                <a:latin typeface="+mj-lt"/>
              </a:rPr>
              <a:t>Booster injection tune setup study: compare the near half integer setting vs. 4.9 setting.</a:t>
            </a:r>
          </a:p>
          <a:p>
            <a:pPr>
              <a:buSzPct val="66000"/>
            </a:pPr>
            <a:endParaRPr lang="en-US" sz="2300" dirty="0" smtClean="0">
              <a:solidFill>
                <a:srgbClr val="000090"/>
              </a:solidFill>
              <a:latin typeface="+mj-lt"/>
            </a:endParaRPr>
          </a:p>
        </p:txBody>
      </p:sp>
    </p:spTree>
    <p:extLst>
      <p:ext uri="{BB962C8B-B14F-4D97-AF65-F5344CB8AC3E}">
        <p14:creationId xmlns:p14="http://schemas.microsoft.com/office/powerpoint/2010/main" val="3871193081"/>
      </p:ext>
    </p:extLst>
  </p:cSld>
  <p:clrMapOvr>
    <a:masterClrMapping/>
  </p:clrMapOvr>
  <p:transition xmlns:p14="http://schemas.microsoft.com/office/powerpoint/2010/main" advTm="49200"/>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Footer Placeholder 4"/>
          <p:cNvSpPr>
            <a:spLocks noGrp="1"/>
          </p:cNvSpPr>
          <p:nvPr>
            <p:ph type="ftr" sz="quarter" idx="11"/>
          </p:nvPr>
        </p:nvSpPr>
        <p:spPr>
          <a:noFill/>
        </p:spPr>
        <p:txBody>
          <a:bodyPr/>
          <a:lstStyle/>
          <a:p>
            <a:r>
              <a:rPr lang="ja-JP" altLang="en-US"/>
              <a:t>Haixin Huang</a:t>
            </a:r>
            <a:endParaRPr lang="en-US" altLang="ja-JP"/>
          </a:p>
        </p:txBody>
      </p:sp>
      <p:sp>
        <p:nvSpPr>
          <p:cNvPr id="9219" name="Slide Number Placeholder 5"/>
          <p:cNvSpPr>
            <a:spLocks noGrp="1"/>
          </p:cNvSpPr>
          <p:nvPr>
            <p:ph type="sldNum" sz="quarter" idx="12"/>
          </p:nvPr>
        </p:nvSpPr>
        <p:spPr>
          <a:noFill/>
        </p:spPr>
        <p:txBody>
          <a:bodyPr/>
          <a:lstStyle/>
          <a:p>
            <a:fld id="{F15C2BC4-841E-4AFF-AB0A-F143FB07AE0D}" type="slidenum">
              <a:rPr lang="ja-JP" altLang="en-US">
                <a:latin typeface="Arial" pitchFamily="34" charset="0"/>
              </a:rPr>
              <a:pPr/>
              <a:t>3</a:t>
            </a:fld>
            <a:endParaRPr lang="en-US" altLang="ja-JP">
              <a:latin typeface="Arial" pitchFamily="34" charset="0"/>
            </a:endParaRPr>
          </a:p>
        </p:txBody>
      </p:sp>
      <p:sp>
        <p:nvSpPr>
          <p:cNvPr id="9220" name="Rectangle 2"/>
          <p:cNvSpPr>
            <a:spLocks noGrp="1" noChangeArrowheads="1"/>
          </p:cNvSpPr>
          <p:nvPr>
            <p:ph type="title"/>
          </p:nvPr>
        </p:nvSpPr>
        <p:spPr>
          <a:xfrm>
            <a:off x="12700" y="76200"/>
            <a:ext cx="8915400" cy="533400"/>
          </a:xfrm>
        </p:spPr>
        <p:txBody>
          <a:bodyPr/>
          <a:lstStyle/>
          <a:p>
            <a:pPr eaLnBrk="1" hangingPunct="1"/>
            <a:r>
              <a:rPr lang="en-US" sz="3200" b="1" dirty="0" smtClean="0">
                <a:solidFill>
                  <a:srgbClr val="FF0000"/>
                </a:solidFill>
              </a:rPr>
              <a:t>Plan  on Emittance Front</a:t>
            </a:r>
            <a:endParaRPr lang="en-US" sz="3200" b="1" dirty="0" smtClean="0">
              <a:solidFill>
                <a:srgbClr val="FF0000"/>
              </a:solidFill>
            </a:endParaRPr>
          </a:p>
        </p:txBody>
      </p:sp>
      <p:sp>
        <p:nvSpPr>
          <p:cNvPr id="9221" name="Rectangle 3"/>
          <p:cNvSpPr>
            <a:spLocks noGrp="1" noChangeArrowheads="1"/>
          </p:cNvSpPr>
          <p:nvPr>
            <p:ph type="body" idx="1"/>
          </p:nvPr>
        </p:nvSpPr>
        <p:spPr>
          <a:xfrm>
            <a:off x="0" y="533400"/>
            <a:ext cx="9144000" cy="5867400"/>
          </a:xfrm>
          <a:ln>
            <a:solidFill>
              <a:schemeClr val="bg1"/>
            </a:solidFill>
          </a:ln>
        </p:spPr>
        <p:txBody>
          <a:bodyPr/>
          <a:lstStyle/>
          <a:p>
            <a:pPr>
              <a:buSzPct val="66000"/>
            </a:pPr>
            <a:r>
              <a:rPr lang="en-US" sz="2300" dirty="0" smtClean="0">
                <a:solidFill>
                  <a:srgbClr val="003399"/>
                </a:solidFill>
                <a:latin typeface="+mj-lt"/>
              </a:rPr>
              <a:t>We need reliable emittance measurement to get emittance evolution in the AGS. The ion collecting IPM has space charge effect. We can mitigate the effect by turning off RF, but this is only possible at flattop (without acceleration). </a:t>
            </a:r>
            <a:r>
              <a:rPr lang="en-US" sz="2300" dirty="0" smtClean="0">
                <a:solidFill>
                  <a:srgbClr val="003399"/>
                </a:solidFill>
                <a:latin typeface="+mj-lt"/>
              </a:rPr>
              <a:t>We plan to take these measurements at various energies. </a:t>
            </a:r>
          </a:p>
          <a:p>
            <a:pPr>
              <a:buSzPct val="66000"/>
            </a:pPr>
            <a:r>
              <a:rPr lang="en-US" sz="2300" dirty="0" smtClean="0">
                <a:solidFill>
                  <a:srgbClr val="003399"/>
                </a:solidFill>
                <a:latin typeface="+mj-lt"/>
              </a:rPr>
              <a:t>The electron collecting IPM (</a:t>
            </a:r>
            <a:r>
              <a:rPr lang="en-US" sz="2300" dirty="0" err="1" smtClean="0">
                <a:solidFill>
                  <a:srgbClr val="003399"/>
                </a:solidFill>
                <a:latin typeface="+mj-lt"/>
              </a:rPr>
              <a:t>eIPM</a:t>
            </a:r>
            <a:r>
              <a:rPr lang="en-US" sz="2300" dirty="0" smtClean="0">
                <a:solidFill>
                  <a:srgbClr val="003399"/>
                </a:solidFill>
                <a:latin typeface="+mj-lt"/>
              </a:rPr>
              <a:t>) does not have space charge effect, as electron travels very fast. We have installed them into AGS, but the vertical one has issues (non-symmetric profile, large profile). We are working on to improve that.   </a:t>
            </a:r>
            <a:endParaRPr lang="en-US" sz="2300" dirty="0" smtClean="0">
              <a:solidFill>
                <a:srgbClr val="003399"/>
              </a:solidFill>
              <a:latin typeface="+mj-lt"/>
            </a:endParaRPr>
          </a:p>
          <a:p>
            <a:pPr>
              <a:buSzPct val="66000"/>
            </a:pPr>
            <a:r>
              <a:rPr lang="en-US" sz="2300" dirty="0" smtClean="0">
                <a:solidFill>
                  <a:srgbClr val="003399"/>
                </a:solidFill>
                <a:latin typeface="+mj-lt"/>
              </a:rPr>
              <a:t>The upgraded source can deliver much more intensity now (typically 8-9*10</a:t>
            </a:r>
            <a:r>
              <a:rPr lang="en-US" sz="2300" baseline="30000" dirty="0" smtClean="0">
                <a:solidFill>
                  <a:srgbClr val="003399"/>
                </a:solidFill>
                <a:latin typeface="+mj-lt"/>
              </a:rPr>
              <a:t>11</a:t>
            </a:r>
            <a:r>
              <a:rPr lang="en-US" sz="2300" dirty="0" smtClean="0">
                <a:solidFill>
                  <a:srgbClr val="003399"/>
                </a:solidFill>
                <a:latin typeface="+mj-lt"/>
              </a:rPr>
              <a:t>). But with the small emittance and higher intensity, space charge could be a problem at Booster injection. Space charge force is proportional to the peak current. One way to reduce the effect is to reduce the peak current. Dual harmonic RF cavity can do it. </a:t>
            </a:r>
          </a:p>
        </p:txBody>
      </p:sp>
    </p:spTree>
    <p:extLst>
      <p:ext uri="{BB962C8B-B14F-4D97-AF65-F5344CB8AC3E}">
        <p14:creationId xmlns:p14="http://schemas.microsoft.com/office/powerpoint/2010/main" val="2242726410"/>
      </p:ext>
    </p:extLst>
  </p:cSld>
  <p:clrMapOvr>
    <a:masterClrMapping/>
  </p:clrMapOvr>
  <p:transition xmlns:p14="http://schemas.microsoft.com/office/powerpoint/2010/main" advTm="49200"/>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Footer Placeholder 4"/>
          <p:cNvSpPr>
            <a:spLocks noGrp="1"/>
          </p:cNvSpPr>
          <p:nvPr>
            <p:ph type="ftr" sz="quarter" idx="11"/>
          </p:nvPr>
        </p:nvSpPr>
        <p:spPr>
          <a:noFill/>
        </p:spPr>
        <p:txBody>
          <a:bodyPr/>
          <a:lstStyle/>
          <a:p>
            <a:r>
              <a:rPr lang="ja-JP" altLang="en-US"/>
              <a:t>Haixin Huang</a:t>
            </a:r>
            <a:endParaRPr lang="en-US" altLang="ja-JP"/>
          </a:p>
        </p:txBody>
      </p:sp>
      <p:sp>
        <p:nvSpPr>
          <p:cNvPr id="9219" name="Slide Number Placeholder 5"/>
          <p:cNvSpPr>
            <a:spLocks noGrp="1"/>
          </p:cNvSpPr>
          <p:nvPr>
            <p:ph type="sldNum" sz="quarter" idx="12"/>
          </p:nvPr>
        </p:nvSpPr>
        <p:spPr>
          <a:noFill/>
        </p:spPr>
        <p:txBody>
          <a:bodyPr/>
          <a:lstStyle/>
          <a:p>
            <a:fld id="{F15C2BC4-841E-4AFF-AB0A-F143FB07AE0D}" type="slidenum">
              <a:rPr lang="ja-JP" altLang="en-US">
                <a:latin typeface="Arial" pitchFamily="34" charset="0"/>
              </a:rPr>
              <a:pPr/>
              <a:t>4</a:t>
            </a:fld>
            <a:endParaRPr lang="en-US" altLang="ja-JP">
              <a:latin typeface="Arial" pitchFamily="34" charset="0"/>
            </a:endParaRPr>
          </a:p>
        </p:txBody>
      </p:sp>
      <p:sp>
        <p:nvSpPr>
          <p:cNvPr id="9220" name="Rectangle 2"/>
          <p:cNvSpPr>
            <a:spLocks noGrp="1" noChangeArrowheads="1"/>
          </p:cNvSpPr>
          <p:nvPr>
            <p:ph type="title"/>
          </p:nvPr>
        </p:nvSpPr>
        <p:spPr>
          <a:xfrm>
            <a:off x="12700" y="76200"/>
            <a:ext cx="8915400" cy="533400"/>
          </a:xfrm>
        </p:spPr>
        <p:txBody>
          <a:bodyPr/>
          <a:lstStyle/>
          <a:p>
            <a:pPr eaLnBrk="1" hangingPunct="1"/>
            <a:r>
              <a:rPr lang="en-US" sz="3200" b="1" dirty="0" smtClean="0">
                <a:solidFill>
                  <a:srgbClr val="FF0000"/>
                </a:solidFill>
              </a:rPr>
              <a:t>Status</a:t>
            </a:r>
            <a:endParaRPr lang="en-US" sz="3200" b="1" dirty="0" smtClean="0">
              <a:solidFill>
                <a:srgbClr val="FF0000"/>
              </a:solidFill>
            </a:endParaRPr>
          </a:p>
        </p:txBody>
      </p:sp>
      <p:sp>
        <p:nvSpPr>
          <p:cNvPr id="9221" name="Rectangle 3"/>
          <p:cNvSpPr>
            <a:spLocks noGrp="1" noChangeArrowheads="1"/>
          </p:cNvSpPr>
          <p:nvPr>
            <p:ph type="body" idx="1"/>
          </p:nvPr>
        </p:nvSpPr>
        <p:spPr>
          <a:xfrm>
            <a:off x="0" y="533400"/>
            <a:ext cx="9144000" cy="5867400"/>
          </a:xfrm>
          <a:ln>
            <a:solidFill>
              <a:schemeClr val="bg1"/>
            </a:solidFill>
          </a:ln>
        </p:spPr>
        <p:txBody>
          <a:bodyPr/>
          <a:lstStyle/>
          <a:p>
            <a:pPr>
              <a:buSzPct val="66000"/>
            </a:pPr>
            <a:r>
              <a:rPr lang="en-US" sz="2300" dirty="0" smtClean="0">
                <a:solidFill>
                  <a:srgbClr val="000090"/>
                </a:solidFill>
                <a:latin typeface="+mj-lt"/>
              </a:rPr>
              <a:t>Dual harmonic RF setup has been tested in the Booster. With the h=2 cavity on for longer time (120ms), the beam seems brighter at extraction (same beam size, but more intensity). It has been used since </a:t>
            </a:r>
            <a:r>
              <a:rPr lang="en-US" sz="2300" dirty="0" smtClean="0">
                <a:solidFill>
                  <a:srgbClr val="000090"/>
                </a:solidFill>
                <a:latin typeface="+mj-lt"/>
              </a:rPr>
              <a:t>1/9.</a:t>
            </a:r>
            <a:endParaRPr lang="en-US" sz="2300" dirty="0" smtClean="0">
              <a:solidFill>
                <a:srgbClr val="000090"/>
              </a:solidFill>
              <a:latin typeface="+mj-lt"/>
            </a:endParaRPr>
          </a:p>
          <a:p>
            <a:pPr>
              <a:buSzPct val="66000"/>
            </a:pPr>
            <a:r>
              <a:rPr lang="en-US" sz="2300" dirty="0" smtClean="0">
                <a:solidFill>
                  <a:srgbClr val="000090"/>
                </a:solidFill>
                <a:latin typeface="+mj-lt"/>
              </a:rPr>
              <a:t>Several </a:t>
            </a:r>
            <a:r>
              <a:rPr lang="en-US" sz="2300" dirty="0" smtClean="0">
                <a:solidFill>
                  <a:srgbClr val="000090"/>
                </a:solidFill>
                <a:latin typeface="+mj-lt"/>
              </a:rPr>
              <a:t>JQ timing files have been tried. It seems that the timing needs to be earlier by 0.5ms from the timing derived from energy and tune measurements. </a:t>
            </a:r>
          </a:p>
          <a:p>
            <a:pPr>
              <a:buSzPct val="66000"/>
            </a:pPr>
            <a:r>
              <a:rPr lang="en-US" sz="2300" dirty="0" smtClean="0">
                <a:solidFill>
                  <a:srgbClr val="000090"/>
                </a:solidFill>
                <a:latin typeface="+mj-lt"/>
              </a:rPr>
              <a:t>Polarization is in </a:t>
            </a:r>
            <a:r>
              <a:rPr lang="en-US" sz="2300" dirty="0" smtClean="0">
                <a:solidFill>
                  <a:srgbClr val="000090"/>
                </a:solidFill>
                <a:latin typeface="+mj-lt"/>
              </a:rPr>
              <a:t>the range of high 60% to </a:t>
            </a:r>
            <a:r>
              <a:rPr lang="en-US" sz="2300" dirty="0" smtClean="0">
                <a:solidFill>
                  <a:srgbClr val="000090"/>
                </a:solidFill>
                <a:latin typeface="+mj-lt"/>
              </a:rPr>
              <a:t>low 70% with 2*10</a:t>
            </a:r>
            <a:r>
              <a:rPr lang="en-US" sz="2300" baseline="30000" dirty="0" smtClean="0">
                <a:solidFill>
                  <a:srgbClr val="000090"/>
                </a:solidFill>
                <a:latin typeface="+mj-lt"/>
              </a:rPr>
              <a:t>11</a:t>
            </a:r>
            <a:r>
              <a:rPr lang="en-US" sz="2300" dirty="0" smtClean="0">
                <a:solidFill>
                  <a:srgbClr val="000090"/>
                </a:solidFill>
                <a:latin typeface="+mj-lt"/>
              </a:rPr>
              <a:t> intensity.</a:t>
            </a:r>
            <a:r>
              <a:rPr lang="en-US" sz="2400" dirty="0">
                <a:solidFill>
                  <a:srgbClr val="000090"/>
                </a:solidFill>
              </a:rPr>
              <a:t> </a:t>
            </a:r>
            <a:endParaRPr lang="en-US" sz="2400" dirty="0" smtClean="0">
              <a:solidFill>
                <a:srgbClr val="000090"/>
              </a:solidFill>
            </a:endParaRPr>
          </a:p>
          <a:p>
            <a:pPr>
              <a:buSzPct val="66000"/>
            </a:pPr>
            <a:r>
              <a:rPr lang="en-US" sz="2400" dirty="0" smtClean="0">
                <a:solidFill>
                  <a:srgbClr val="000090"/>
                </a:solidFill>
                <a:latin typeface="+mj-lt"/>
              </a:rPr>
              <a:t>Benefit of JQ is seen: </a:t>
            </a:r>
            <a:r>
              <a:rPr lang="en-US" sz="2300" dirty="0" smtClean="0">
                <a:solidFill>
                  <a:srgbClr val="000090"/>
                </a:solidFill>
                <a:latin typeface="+mj-lt"/>
              </a:rPr>
              <a:t>JQ </a:t>
            </a:r>
            <a:r>
              <a:rPr lang="en-US" sz="2300" dirty="0">
                <a:solidFill>
                  <a:srgbClr val="000090"/>
                </a:solidFill>
                <a:latin typeface="+mj-lt"/>
              </a:rPr>
              <a:t>on: </a:t>
            </a:r>
            <a:r>
              <a:rPr lang="en-US" sz="2300" dirty="0" smtClean="0">
                <a:solidFill>
                  <a:srgbClr val="000090"/>
                </a:solidFill>
                <a:latin typeface="+mj-lt"/>
              </a:rPr>
              <a:t>73.54+</a:t>
            </a:r>
            <a:r>
              <a:rPr lang="en-US" sz="2300" dirty="0">
                <a:solidFill>
                  <a:srgbClr val="000090"/>
                </a:solidFill>
                <a:latin typeface="+mj-lt"/>
              </a:rPr>
              <a:t>-</a:t>
            </a:r>
            <a:r>
              <a:rPr lang="en-US" sz="2300" dirty="0" smtClean="0">
                <a:solidFill>
                  <a:srgbClr val="000090"/>
                </a:solidFill>
                <a:latin typeface="+mj-lt"/>
              </a:rPr>
              <a:t>1.26; </a:t>
            </a:r>
            <a:r>
              <a:rPr lang="en-US" sz="2300" dirty="0">
                <a:solidFill>
                  <a:srgbClr val="000090"/>
                </a:solidFill>
                <a:latin typeface="+mj-lt"/>
              </a:rPr>
              <a:t>JQ off </a:t>
            </a:r>
            <a:r>
              <a:rPr lang="en-US" sz="2300" dirty="0" smtClean="0">
                <a:solidFill>
                  <a:srgbClr val="000090"/>
                </a:solidFill>
                <a:latin typeface="+mj-lt"/>
              </a:rPr>
              <a:t>67.79</a:t>
            </a:r>
            <a:r>
              <a:rPr lang="en-US" sz="2300" dirty="0">
                <a:solidFill>
                  <a:srgbClr val="000090"/>
                </a:solidFill>
                <a:latin typeface="+mj-lt"/>
              </a:rPr>
              <a:t>+-</a:t>
            </a:r>
            <a:r>
              <a:rPr lang="en-US" sz="2300" dirty="0" smtClean="0">
                <a:solidFill>
                  <a:srgbClr val="000090"/>
                </a:solidFill>
                <a:latin typeface="+mj-lt"/>
              </a:rPr>
              <a:t>1.19; </a:t>
            </a:r>
            <a:r>
              <a:rPr lang="en-US" sz="2300" dirty="0">
                <a:solidFill>
                  <a:srgbClr val="000090"/>
                </a:solidFill>
                <a:latin typeface="+mj-lt"/>
              </a:rPr>
              <a:t>ratio: 1.085</a:t>
            </a:r>
            <a:r>
              <a:rPr lang="en-US" sz="2300" dirty="0" smtClean="0">
                <a:solidFill>
                  <a:srgbClr val="000090"/>
                </a:solidFill>
                <a:latin typeface="+mj-lt"/>
              </a:rPr>
              <a:t>+-0.024. Intensity was 1.5*10</a:t>
            </a:r>
            <a:r>
              <a:rPr lang="en-US" sz="2300" baseline="30000" dirty="0" smtClean="0">
                <a:solidFill>
                  <a:srgbClr val="000090"/>
                </a:solidFill>
                <a:latin typeface="+mj-lt"/>
              </a:rPr>
              <a:t>11</a:t>
            </a:r>
            <a:r>
              <a:rPr lang="en-US" sz="2300" dirty="0" smtClean="0">
                <a:solidFill>
                  <a:srgbClr val="000090"/>
                </a:solidFill>
                <a:latin typeface="+mj-lt"/>
              </a:rPr>
              <a:t>.</a:t>
            </a:r>
          </a:p>
          <a:p>
            <a:pPr>
              <a:buSzPct val="66000"/>
            </a:pPr>
            <a:r>
              <a:rPr lang="en-US" sz="2300" dirty="0" smtClean="0">
                <a:solidFill>
                  <a:srgbClr val="000090"/>
                </a:solidFill>
                <a:latin typeface="+mj-lt"/>
              </a:rPr>
              <a:t>Many </a:t>
            </a:r>
            <a:r>
              <a:rPr lang="en-US" sz="2300" dirty="0" smtClean="0">
                <a:solidFill>
                  <a:srgbClr val="000090"/>
                </a:solidFill>
                <a:latin typeface="+mj-lt"/>
              </a:rPr>
              <a:t>polarization profile measurements are </a:t>
            </a:r>
            <a:r>
              <a:rPr lang="en-US" sz="2300" dirty="0" smtClean="0">
                <a:solidFill>
                  <a:srgbClr val="000090"/>
                </a:solidFill>
                <a:latin typeface="+mj-lt"/>
              </a:rPr>
              <a:t>done.</a:t>
            </a:r>
          </a:p>
          <a:p>
            <a:pPr>
              <a:buSzPct val="66000"/>
            </a:pPr>
            <a:r>
              <a:rPr lang="en-US" sz="2300" dirty="0" smtClean="0">
                <a:solidFill>
                  <a:srgbClr val="000090"/>
                </a:solidFill>
                <a:latin typeface="+mj-lt"/>
              </a:rPr>
              <a:t>Intensity scan was also done.</a:t>
            </a:r>
            <a:endParaRPr lang="en-US" sz="2300" dirty="0" smtClean="0">
              <a:solidFill>
                <a:srgbClr val="000090"/>
              </a:solidFill>
              <a:latin typeface="+mj-lt"/>
            </a:endParaRPr>
          </a:p>
        </p:txBody>
      </p:sp>
    </p:spTree>
    <p:extLst>
      <p:ext uri="{BB962C8B-B14F-4D97-AF65-F5344CB8AC3E}">
        <p14:creationId xmlns:p14="http://schemas.microsoft.com/office/powerpoint/2010/main" val="909992329"/>
      </p:ext>
    </p:extLst>
  </p:cSld>
  <p:clrMapOvr>
    <a:masterClrMapping/>
  </p:clrMapOvr>
  <p:transition xmlns:p14="http://schemas.microsoft.com/office/powerpoint/2010/main" advTm="49200"/>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400" y="228600"/>
            <a:ext cx="8966200" cy="533400"/>
          </a:xfrm>
        </p:spPr>
        <p:txBody>
          <a:bodyPr/>
          <a:lstStyle/>
          <a:p>
            <a:r>
              <a:rPr lang="en-US" sz="3600" b="1" dirty="0" smtClean="0">
                <a:solidFill>
                  <a:srgbClr val="FF0000"/>
                </a:solidFill>
              </a:rPr>
              <a:t>Source </a:t>
            </a:r>
            <a:r>
              <a:rPr lang="en-US" sz="3600" b="1" dirty="0" smtClean="0">
                <a:solidFill>
                  <a:srgbClr val="FF0000"/>
                </a:solidFill>
              </a:rPr>
              <a:t>Polarization </a:t>
            </a:r>
            <a:r>
              <a:rPr lang="en-US" sz="3600" b="1" dirty="0" smtClean="0">
                <a:solidFill>
                  <a:srgbClr val="FF0000"/>
                </a:solidFill>
              </a:rPr>
              <a:t>History</a:t>
            </a:r>
            <a:endParaRPr lang="en-US" sz="3600" b="1" dirty="0">
              <a:solidFill>
                <a:srgbClr val="FF0000"/>
              </a:solidFill>
            </a:endParaRPr>
          </a:p>
        </p:txBody>
      </p:sp>
      <p:sp>
        <p:nvSpPr>
          <p:cNvPr id="4" name="Footer Placeholder 3"/>
          <p:cNvSpPr>
            <a:spLocks noGrp="1"/>
          </p:cNvSpPr>
          <p:nvPr>
            <p:ph type="ftr" sz="quarter" idx="11"/>
          </p:nvPr>
        </p:nvSpPr>
        <p:spPr/>
        <p:txBody>
          <a:bodyPr/>
          <a:lstStyle/>
          <a:p>
            <a:pPr>
              <a:defRPr/>
            </a:pPr>
            <a:r>
              <a:rPr lang="ja-JP" altLang="en-US" smtClean="0">
                <a:solidFill>
                  <a:srgbClr val="000000"/>
                </a:solidFill>
              </a:rPr>
              <a:t>Haixin Huang</a:t>
            </a:r>
            <a:endParaRPr lang="en-US" altLang="ja-JP">
              <a:solidFill>
                <a:srgbClr val="000000"/>
              </a:solidFill>
            </a:endParaRPr>
          </a:p>
        </p:txBody>
      </p:sp>
      <p:sp>
        <p:nvSpPr>
          <p:cNvPr id="5" name="Slide Number Placeholder 4"/>
          <p:cNvSpPr>
            <a:spLocks noGrp="1"/>
          </p:cNvSpPr>
          <p:nvPr>
            <p:ph type="sldNum" sz="quarter" idx="12"/>
          </p:nvPr>
        </p:nvSpPr>
        <p:spPr/>
        <p:txBody>
          <a:bodyPr/>
          <a:lstStyle/>
          <a:p>
            <a:pPr>
              <a:defRPr/>
            </a:pPr>
            <a:fld id="{EFD0FAA2-0353-4E4B-9D82-7D7E4F87B0F3}" type="slidenum">
              <a:rPr lang="ja-JP" altLang="en-US" smtClean="0">
                <a:solidFill>
                  <a:srgbClr val="5E574E"/>
                </a:solidFill>
              </a:rPr>
              <a:pPr>
                <a:defRPr/>
              </a:pPr>
              <a:t>5</a:t>
            </a:fld>
            <a:endParaRPr lang="en-US" altLang="ja-JP">
              <a:solidFill>
                <a:srgbClr val="5E574E"/>
              </a:solidFill>
            </a:endParaRPr>
          </a:p>
        </p:txBody>
      </p:sp>
      <p:pic>
        <p:nvPicPr>
          <p:cNvPr id="3" name="Picture 2" descr="Tue_Feb__3_172454_2015.17301.gi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400" y="762000"/>
            <a:ext cx="8576672" cy="6019800"/>
          </a:xfrm>
          <a:prstGeom prst="rect">
            <a:avLst/>
          </a:prstGeom>
        </p:spPr>
      </p:pic>
    </p:spTree>
    <p:extLst>
      <p:ext uri="{BB962C8B-B14F-4D97-AF65-F5344CB8AC3E}">
        <p14:creationId xmlns:p14="http://schemas.microsoft.com/office/powerpoint/2010/main" val="3472010838"/>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Screen Shot 2014-11-10 at 3.25.24 PM.png"/>
          <p:cNvPicPr>
            <a:picLocks noGrp="1" noChangeAspect="1"/>
          </p:cNvPicPr>
          <p:nvPr>
            <p:ph idx="1"/>
          </p:nvPr>
        </p:nvPicPr>
        <p:blipFill>
          <a:blip r:embed="rId3">
            <a:extLst>
              <a:ext uri="{28A0092B-C50C-407E-A947-70E740481C1C}">
                <a14:useLocalDpi xmlns:a14="http://schemas.microsoft.com/office/drawing/2010/main" val="0"/>
              </a:ext>
            </a:extLst>
          </a:blip>
          <a:srcRect l="-12578" r="-12578"/>
          <a:stretch>
            <a:fillRect/>
          </a:stretch>
        </p:blipFill>
        <p:spPr>
          <a:xfrm>
            <a:off x="1981200" y="1905000"/>
            <a:ext cx="7772400" cy="4800600"/>
          </a:xfrm>
        </p:spPr>
      </p:pic>
      <p:sp>
        <p:nvSpPr>
          <p:cNvPr id="9218" name="Footer Placeholder 4"/>
          <p:cNvSpPr>
            <a:spLocks noGrp="1"/>
          </p:cNvSpPr>
          <p:nvPr>
            <p:ph type="ftr" sz="quarter" idx="11"/>
          </p:nvPr>
        </p:nvSpPr>
        <p:spPr>
          <a:noFill/>
        </p:spPr>
        <p:txBody>
          <a:bodyPr/>
          <a:lstStyle/>
          <a:p>
            <a:r>
              <a:rPr lang="ja-JP" altLang="en-US"/>
              <a:t>Haixin Huang</a:t>
            </a:r>
            <a:endParaRPr lang="en-US" altLang="ja-JP"/>
          </a:p>
        </p:txBody>
      </p:sp>
      <p:sp>
        <p:nvSpPr>
          <p:cNvPr id="9219" name="Slide Number Placeholder 5"/>
          <p:cNvSpPr>
            <a:spLocks noGrp="1"/>
          </p:cNvSpPr>
          <p:nvPr>
            <p:ph type="sldNum" sz="quarter" idx="12"/>
          </p:nvPr>
        </p:nvSpPr>
        <p:spPr>
          <a:noFill/>
        </p:spPr>
        <p:txBody>
          <a:bodyPr/>
          <a:lstStyle/>
          <a:p>
            <a:fld id="{F15C2BC4-841E-4AFF-AB0A-F143FB07AE0D}" type="slidenum">
              <a:rPr lang="ja-JP" altLang="en-US">
                <a:latin typeface="Arial" pitchFamily="34" charset="0"/>
              </a:rPr>
              <a:pPr/>
              <a:t>6</a:t>
            </a:fld>
            <a:endParaRPr lang="en-US" altLang="ja-JP">
              <a:latin typeface="Arial" pitchFamily="34" charset="0"/>
            </a:endParaRPr>
          </a:p>
        </p:txBody>
      </p:sp>
      <p:sp>
        <p:nvSpPr>
          <p:cNvPr id="9220" name="Rectangle 2"/>
          <p:cNvSpPr>
            <a:spLocks noGrp="1" noChangeArrowheads="1"/>
          </p:cNvSpPr>
          <p:nvPr>
            <p:ph type="title"/>
          </p:nvPr>
        </p:nvSpPr>
        <p:spPr>
          <a:xfrm>
            <a:off x="12700" y="76200"/>
            <a:ext cx="8915400" cy="533400"/>
          </a:xfrm>
        </p:spPr>
        <p:txBody>
          <a:bodyPr/>
          <a:lstStyle/>
          <a:p>
            <a:pPr eaLnBrk="1" hangingPunct="1"/>
            <a:r>
              <a:rPr lang="en-US" sz="2800" b="1" dirty="0" smtClean="0">
                <a:solidFill>
                  <a:srgbClr val="FF0000"/>
                </a:solidFill>
              </a:rPr>
              <a:t>Booster Bunch with Different Harmonics</a:t>
            </a:r>
          </a:p>
        </p:txBody>
      </p:sp>
      <p:sp>
        <p:nvSpPr>
          <p:cNvPr id="5" name="TextBox 4"/>
          <p:cNvSpPr txBox="1"/>
          <p:nvPr/>
        </p:nvSpPr>
        <p:spPr>
          <a:xfrm>
            <a:off x="304800" y="5562600"/>
            <a:ext cx="2438400" cy="400110"/>
          </a:xfrm>
          <a:prstGeom prst="rect">
            <a:avLst/>
          </a:prstGeom>
          <a:solidFill>
            <a:schemeClr val="bg1"/>
          </a:solidFill>
        </p:spPr>
        <p:txBody>
          <a:bodyPr wrap="square" rtlCol="0">
            <a:spAutoFit/>
          </a:bodyPr>
          <a:lstStyle/>
          <a:p>
            <a:r>
              <a:rPr lang="en-US" dirty="0"/>
              <a:t> </a:t>
            </a:r>
            <a:r>
              <a:rPr lang="en-US" dirty="0" smtClean="0"/>
              <a:t>(Simulation by </a:t>
            </a:r>
            <a:r>
              <a:rPr lang="en-US" dirty="0" smtClean="0"/>
              <a:t>Kip)</a:t>
            </a:r>
            <a:endParaRPr lang="en-US" dirty="0"/>
          </a:p>
        </p:txBody>
      </p:sp>
      <p:sp>
        <p:nvSpPr>
          <p:cNvPr id="6" name="Rectangle 5"/>
          <p:cNvSpPr/>
          <p:nvPr/>
        </p:nvSpPr>
        <p:spPr>
          <a:xfrm>
            <a:off x="76200" y="762000"/>
            <a:ext cx="8915400" cy="1323439"/>
          </a:xfrm>
          <a:prstGeom prst="rect">
            <a:avLst/>
          </a:prstGeom>
        </p:spPr>
        <p:txBody>
          <a:bodyPr wrap="square">
            <a:spAutoFit/>
          </a:bodyPr>
          <a:lstStyle/>
          <a:p>
            <a:pPr marL="342900" indent="-342900">
              <a:buClr>
                <a:srgbClr val="FF0000"/>
              </a:buClr>
              <a:buSzPct val="100000"/>
              <a:buFont typeface="Arial"/>
              <a:buChar char="•"/>
            </a:pPr>
            <a:r>
              <a:rPr lang="en-US" dirty="0">
                <a:solidFill>
                  <a:srgbClr val="003399"/>
                </a:solidFill>
              </a:rPr>
              <a:t>The study last year showed that the emittance did not go down with Booster input intensity above 6*10</a:t>
            </a:r>
            <a:r>
              <a:rPr lang="en-US" baseline="30000" dirty="0">
                <a:solidFill>
                  <a:srgbClr val="003399"/>
                </a:solidFill>
              </a:rPr>
              <a:t>11</a:t>
            </a:r>
            <a:r>
              <a:rPr lang="en-US" dirty="0">
                <a:solidFill>
                  <a:srgbClr val="003399"/>
                </a:solidFill>
              </a:rPr>
              <a:t>. This could be due to space charge.</a:t>
            </a:r>
          </a:p>
          <a:p>
            <a:pPr marL="342900" indent="-342900">
              <a:buClr>
                <a:srgbClr val="FF0000"/>
              </a:buClr>
              <a:buSzPct val="100000"/>
              <a:buFont typeface="Arial"/>
              <a:buChar char="•"/>
            </a:pPr>
            <a:r>
              <a:rPr lang="en-US" dirty="0">
                <a:solidFill>
                  <a:srgbClr val="003399"/>
                </a:solidFill>
              </a:rPr>
              <a:t>The solution is to use dual RF harmonics in the Booster (has been used for high intensity operation a decade ago). </a:t>
            </a:r>
          </a:p>
        </p:txBody>
      </p:sp>
    </p:spTree>
    <p:extLst>
      <p:ext uri="{BB962C8B-B14F-4D97-AF65-F5344CB8AC3E}">
        <p14:creationId xmlns:p14="http://schemas.microsoft.com/office/powerpoint/2010/main" val="2480712131"/>
      </p:ext>
    </p:extLst>
  </p:cSld>
  <p:clrMapOvr>
    <a:masterClrMapping/>
  </p:clrMapOvr>
  <p:transition xmlns:p14="http://schemas.microsoft.com/office/powerpoint/2010/main" advTm="49200"/>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Screen Shot 2014-11-21 at 2.35.20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400" y="533400"/>
            <a:ext cx="8547100" cy="5939188"/>
          </a:xfrm>
          <a:prstGeom prst="rect">
            <a:avLst/>
          </a:prstGeom>
        </p:spPr>
      </p:pic>
      <p:sp>
        <p:nvSpPr>
          <p:cNvPr id="2" name="Title 1"/>
          <p:cNvSpPr>
            <a:spLocks noGrp="1"/>
          </p:cNvSpPr>
          <p:nvPr>
            <p:ph type="title"/>
          </p:nvPr>
        </p:nvSpPr>
        <p:spPr>
          <a:xfrm>
            <a:off x="152400" y="152400"/>
            <a:ext cx="8686800" cy="533400"/>
          </a:xfrm>
        </p:spPr>
        <p:txBody>
          <a:bodyPr/>
          <a:lstStyle/>
          <a:p>
            <a:r>
              <a:rPr lang="en-US" sz="3200" b="1" dirty="0" smtClean="0">
                <a:solidFill>
                  <a:srgbClr val="FF0000"/>
                </a:solidFill>
              </a:rPr>
              <a:t>The Reduction in Peak Current is 25-30%</a:t>
            </a:r>
            <a:endParaRPr lang="en-US" sz="3200" b="1" dirty="0">
              <a:solidFill>
                <a:srgbClr val="FF0000"/>
              </a:solidFill>
            </a:endParaRPr>
          </a:p>
        </p:txBody>
      </p:sp>
      <p:sp>
        <p:nvSpPr>
          <p:cNvPr id="4" name="Footer Placeholder 3"/>
          <p:cNvSpPr>
            <a:spLocks noGrp="1"/>
          </p:cNvSpPr>
          <p:nvPr>
            <p:ph type="ftr" sz="quarter" idx="11"/>
          </p:nvPr>
        </p:nvSpPr>
        <p:spPr/>
        <p:txBody>
          <a:bodyPr/>
          <a:lstStyle/>
          <a:p>
            <a:pPr>
              <a:defRPr/>
            </a:pPr>
            <a:r>
              <a:rPr lang="ja-JP" altLang="en-US" smtClean="0"/>
              <a:t>Haixin Huang</a:t>
            </a:r>
            <a:endParaRPr lang="en-US" altLang="ja-JP"/>
          </a:p>
        </p:txBody>
      </p:sp>
      <p:sp>
        <p:nvSpPr>
          <p:cNvPr id="5" name="Slide Number Placeholder 4"/>
          <p:cNvSpPr>
            <a:spLocks noGrp="1"/>
          </p:cNvSpPr>
          <p:nvPr>
            <p:ph type="sldNum" sz="quarter" idx="12"/>
          </p:nvPr>
        </p:nvSpPr>
        <p:spPr/>
        <p:txBody>
          <a:bodyPr/>
          <a:lstStyle/>
          <a:p>
            <a:pPr>
              <a:defRPr/>
            </a:pPr>
            <a:fld id="{EFD0FAA2-0353-4E4B-9D82-7D7E4F87B0F3}" type="slidenum">
              <a:rPr lang="ja-JP" altLang="en-US" smtClean="0"/>
              <a:pPr>
                <a:defRPr/>
              </a:pPr>
              <a:t>7</a:t>
            </a:fld>
            <a:endParaRPr lang="en-US" altLang="ja-JP"/>
          </a:p>
        </p:txBody>
      </p:sp>
      <p:sp>
        <p:nvSpPr>
          <p:cNvPr id="7" name="TextBox 6"/>
          <p:cNvSpPr txBox="1"/>
          <p:nvPr/>
        </p:nvSpPr>
        <p:spPr>
          <a:xfrm>
            <a:off x="5943600" y="762000"/>
            <a:ext cx="1697901" cy="400110"/>
          </a:xfrm>
          <a:prstGeom prst="rect">
            <a:avLst/>
          </a:prstGeom>
          <a:noFill/>
        </p:spPr>
        <p:txBody>
          <a:bodyPr wrap="none" rtlCol="0">
            <a:spAutoFit/>
          </a:bodyPr>
          <a:lstStyle/>
          <a:p>
            <a:r>
              <a:rPr lang="en-US" dirty="0" smtClean="0"/>
              <a:t>(done by Kip)</a:t>
            </a:r>
            <a:endParaRPr lang="en-US" dirty="0"/>
          </a:p>
        </p:txBody>
      </p:sp>
    </p:spTree>
    <p:extLst>
      <p:ext uri="{BB962C8B-B14F-4D97-AF65-F5344CB8AC3E}">
        <p14:creationId xmlns:p14="http://schemas.microsoft.com/office/powerpoint/2010/main" val="2135543342"/>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400" y="228600"/>
            <a:ext cx="7772400" cy="533400"/>
          </a:xfrm>
        </p:spPr>
        <p:txBody>
          <a:bodyPr/>
          <a:lstStyle/>
          <a:p>
            <a:r>
              <a:rPr lang="en-US" b="1" dirty="0" smtClean="0">
                <a:solidFill>
                  <a:srgbClr val="FF0000"/>
                </a:solidFill>
              </a:rPr>
              <a:t>Booster Dual Harmonic RF Cavity</a:t>
            </a:r>
            <a:endParaRPr lang="en-US" b="1" dirty="0">
              <a:solidFill>
                <a:srgbClr val="FF0000"/>
              </a:solidFill>
            </a:endParaRPr>
          </a:p>
        </p:txBody>
      </p:sp>
      <p:sp>
        <p:nvSpPr>
          <p:cNvPr id="4" name="Footer Placeholder 3"/>
          <p:cNvSpPr>
            <a:spLocks noGrp="1"/>
          </p:cNvSpPr>
          <p:nvPr>
            <p:ph type="ftr" sz="quarter" idx="11"/>
          </p:nvPr>
        </p:nvSpPr>
        <p:spPr/>
        <p:txBody>
          <a:bodyPr/>
          <a:lstStyle/>
          <a:p>
            <a:pPr>
              <a:defRPr/>
            </a:pPr>
            <a:r>
              <a:rPr lang="ja-JP" altLang="en-US" smtClean="0"/>
              <a:t>Haixin Huang</a:t>
            </a:r>
            <a:endParaRPr lang="en-US" altLang="ja-JP"/>
          </a:p>
        </p:txBody>
      </p:sp>
      <p:sp>
        <p:nvSpPr>
          <p:cNvPr id="5" name="Slide Number Placeholder 4"/>
          <p:cNvSpPr>
            <a:spLocks noGrp="1"/>
          </p:cNvSpPr>
          <p:nvPr>
            <p:ph type="sldNum" sz="quarter" idx="12"/>
          </p:nvPr>
        </p:nvSpPr>
        <p:spPr/>
        <p:txBody>
          <a:bodyPr/>
          <a:lstStyle/>
          <a:p>
            <a:pPr>
              <a:defRPr/>
            </a:pPr>
            <a:fld id="{EFD0FAA2-0353-4E4B-9D82-7D7E4F87B0F3}" type="slidenum">
              <a:rPr lang="ja-JP" altLang="en-US" smtClean="0"/>
              <a:pPr>
                <a:defRPr/>
              </a:pPr>
              <a:t>8</a:t>
            </a:fld>
            <a:endParaRPr lang="en-US" altLang="ja-JP"/>
          </a:p>
        </p:txBody>
      </p:sp>
      <p:pic>
        <p:nvPicPr>
          <p:cNvPr id="6" name="Picture 5" descr="Mon_Jan_12_2015_180610_16161.gi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67000" y="762000"/>
            <a:ext cx="6121400" cy="5963903"/>
          </a:xfrm>
          <a:prstGeom prst="rect">
            <a:avLst/>
          </a:prstGeom>
        </p:spPr>
      </p:pic>
      <p:sp>
        <p:nvSpPr>
          <p:cNvPr id="7" name="TextBox 6"/>
          <p:cNvSpPr txBox="1"/>
          <p:nvPr/>
        </p:nvSpPr>
        <p:spPr>
          <a:xfrm>
            <a:off x="533400" y="3886200"/>
            <a:ext cx="2044149" cy="1631216"/>
          </a:xfrm>
          <a:prstGeom prst="rect">
            <a:avLst/>
          </a:prstGeom>
          <a:noFill/>
        </p:spPr>
        <p:txBody>
          <a:bodyPr wrap="none" rtlCol="0">
            <a:spAutoFit/>
          </a:bodyPr>
          <a:lstStyle/>
          <a:p>
            <a:r>
              <a:rPr lang="en-US" dirty="0" smtClean="0">
                <a:solidFill>
                  <a:schemeClr val="accent2">
                    <a:lumMod val="50000"/>
                  </a:schemeClr>
                </a:solidFill>
              </a:rPr>
              <a:t>Yellow: Intensity</a:t>
            </a:r>
          </a:p>
          <a:p>
            <a:endParaRPr lang="en-US" dirty="0">
              <a:solidFill>
                <a:srgbClr val="FF0000"/>
              </a:solidFill>
            </a:endParaRPr>
          </a:p>
          <a:p>
            <a:endParaRPr lang="en-US" dirty="0" smtClean="0">
              <a:solidFill>
                <a:srgbClr val="FF0000"/>
              </a:solidFill>
            </a:endParaRPr>
          </a:p>
          <a:p>
            <a:endParaRPr lang="en-US" dirty="0" smtClean="0">
              <a:solidFill>
                <a:srgbClr val="FF0000"/>
              </a:solidFill>
            </a:endParaRPr>
          </a:p>
          <a:p>
            <a:r>
              <a:rPr lang="en-US" dirty="0" smtClean="0">
                <a:solidFill>
                  <a:srgbClr val="FF0000"/>
                </a:solidFill>
              </a:rPr>
              <a:t>Red: h=2 voltage</a:t>
            </a:r>
            <a:endParaRPr lang="en-US" dirty="0">
              <a:solidFill>
                <a:srgbClr val="FF0000"/>
              </a:solidFill>
            </a:endParaRPr>
          </a:p>
        </p:txBody>
      </p:sp>
      <p:sp>
        <p:nvSpPr>
          <p:cNvPr id="8" name="TextBox 7"/>
          <p:cNvSpPr txBox="1"/>
          <p:nvPr/>
        </p:nvSpPr>
        <p:spPr>
          <a:xfrm>
            <a:off x="228601" y="1143000"/>
            <a:ext cx="2438400" cy="707886"/>
          </a:xfrm>
          <a:prstGeom prst="rect">
            <a:avLst/>
          </a:prstGeom>
          <a:noFill/>
        </p:spPr>
        <p:txBody>
          <a:bodyPr wrap="square" rtlCol="0">
            <a:spAutoFit/>
          </a:bodyPr>
          <a:lstStyle/>
          <a:p>
            <a:r>
              <a:rPr lang="en-US" dirty="0" smtClean="0"/>
              <a:t>Almost no loss with h=2 on.</a:t>
            </a:r>
            <a:endParaRPr lang="en-US" dirty="0"/>
          </a:p>
        </p:txBody>
      </p:sp>
    </p:spTree>
    <p:extLst>
      <p:ext uri="{BB962C8B-B14F-4D97-AF65-F5344CB8AC3E}">
        <p14:creationId xmlns:p14="http://schemas.microsoft.com/office/powerpoint/2010/main" val="2647572401"/>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400" y="228600"/>
            <a:ext cx="7772400" cy="533400"/>
          </a:xfrm>
        </p:spPr>
        <p:txBody>
          <a:bodyPr/>
          <a:lstStyle/>
          <a:p>
            <a:r>
              <a:rPr lang="en-US" b="1" dirty="0" smtClean="0">
                <a:solidFill>
                  <a:srgbClr val="FF0000"/>
                </a:solidFill>
              </a:rPr>
              <a:t>Booster Mountain Range</a:t>
            </a:r>
            <a:endParaRPr lang="en-US" b="1" dirty="0">
              <a:solidFill>
                <a:srgbClr val="FF0000"/>
              </a:solidFill>
            </a:endParaRPr>
          </a:p>
        </p:txBody>
      </p:sp>
      <p:sp>
        <p:nvSpPr>
          <p:cNvPr id="4" name="Footer Placeholder 3"/>
          <p:cNvSpPr>
            <a:spLocks noGrp="1"/>
          </p:cNvSpPr>
          <p:nvPr>
            <p:ph type="ftr" sz="quarter" idx="11"/>
          </p:nvPr>
        </p:nvSpPr>
        <p:spPr/>
        <p:txBody>
          <a:bodyPr/>
          <a:lstStyle/>
          <a:p>
            <a:pPr>
              <a:defRPr/>
            </a:pPr>
            <a:r>
              <a:rPr lang="ja-JP" altLang="en-US" smtClean="0"/>
              <a:t>Haixin Huang</a:t>
            </a:r>
            <a:endParaRPr lang="en-US" altLang="ja-JP"/>
          </a:p>
        </p:txBody>
      </p:sp>
      <p:sp>
        <p:nvSpPr>
          <p:cNvPr id="5" name="Slide Number Placeholder 4"/>
          <p:cNvSpPr>
            <a:spLocks noGrp="1"/>
          </p:cNvSpPr>
          <p:nvPr>
            <p:ph type="sldNum" sz="quarter" idx="12"/>
          </p:nvPr>
        </p:nvSpPr>
        <p:spPr/>
        <p:txBody>
          <a:bodyPr/>
          <a:lstStyle/>
          <a:p>
            <a:pPr>
              <a:defRPr/>
            </a:pPr>
            <a:fld id="{EFD0FAA2-0353-4E4B-9D82-7D7E4F87B0F3}" type="slidenum">
              <a:rPr lang="ja-JP" altLang="en-US" smtClean="0"/>
              <a:pPr>
                <a:defRPr/>
              </a:pPr>
              <a:t>9</a:t>
            </a:fld>
            <a:endParaRPr lang="en-US" altLang="ja-JP"/>
          </a:p>
        </p:txBody>
      </p:sp>
      <p:pic>
        <p:nvPicPr>
          <p:cNvPr id="6" name="Picture 5" descr="Mon_Jan_12_2015_163715_10520.gi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19400" y="838200"/>
            <a:ext cx="6121400" cy="5867400"/>
          </a:xfrm>
          <a:prstGeom prst="rect">
            <a:avLst/>
          </a:prstGeom>
        </p:spPr>
      </p:pic>
      <p:sp>
        <p:nvSpPr>
          <p:cNvPr id="7" name="TextBox 6"/>
          <p:cNvSpPr txBox="1"/>
          <p:nvPr/>
        </p:nvSpPr>
        <p:spPr>
          <a:xfrm>
            <a:off x="381000" y="3733800"/>
            <a:ext cx="1287532" cy="400110"/>
          </a:xfrm>
          <a:prstGeom prst="rect">
            <a:avLst/>
          </a:prstGeom>
          <a:noFill/>
        </p:spPr>
        <p:txBody>
          <a:bodyPr wrap="none" rtlCol="0">
            <a:spAutoFit/>
          </a:bodyPr>
          <a:lstStyle/>
          <a:p>
            <a:r>
              <a:rPr lang="en-US" dirty="0" smtClean="0"/>
              <a:t>H=2 is off</a:t>
            </a:r>
            <a:endParaRPr lang="en-US" dirty="0"/>
          </a:p>
        </p:txBody>
      </p:sp>
      <p:sp>
        <p:nvSpPr>
          <p:cNvPr id="8" name="Line 25"/>
          <p:cNvSpPr>
            <a:spLocks noChangeShapeType="1"/>
          </p:cNvSpPr>
          <p:nvPr/>
        </p:nvSpPr>
        <p:spPr bwMode="auto">
          <a:xfrm flipV="1">
            <a:off x="1752600" y="3962400"/>
            <a:ext cx="91440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p>
        </p:txBody>
      </p:sp>
    </p:spTree>
    <p:extLst>
      <p:ext uri="{BB962C8B-B14F-4D97-AF65-F5344CB8AC3E}">
        <p14:creationId xmlns:p14="http://schemas.microsoft.com/office/powerpoint/2010/main" val="14226317"/>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Contemporary Portrait">
  <a:themeElements>
    <a:clrScheme name="Contemporary Portrait 2">
      <a:dk1>
        <a:srgbClr val="000000"/>
      </a:dk1>
      <a:lt1>
        <a:srgbClr val="FFFFFF"/>
      </a:lt1>
      <a:dk2>
        <a:srgbClr val="000000"/>
      </a:dk2>
      <a:lt2>
        <a:srgbClr val="5E574E"/>
      </a:lt2>
      <a:accent1>
        <a:srgbClr val="FF6600"/>
      </a:accent1>
      <a:accent2>
        <a:srgbClr val="FFCC00"/>
      </a:accent2>
      <a:accent3>
        <a:srgbClr val="FFFFFF"/>
      </a:accent3>
      <a:accent4>
        <a:srgbClr val="000000"/>
      </a:accent4>
      <a:accent5>
        <a:srgbClr val="FFB8AA"/>
      </a:accent5>
      <a:accent6>
        <a:srgbClr val="E7B900"/>
      </a:accent6>
      <a:hlink>
        <a:srgbClr val="996633"/>
      </a:hlink>
      <a:folHlink>
        <a:srgbClr val="808000"/>
      </a:folHlink>
    </a:clrScheme>
    <a:fontScheme name="Contemporary Portrait">
      <a:majorFont>
        <a:latin typeface="Times New Roman"/>
        <a:ea typeface="ＭＳ Ｐゴシック"/>
        <a:cs typeface=""/>
      </a:majorFont>
      <a:minorFont>
        <a:latin typeface="Tahoma"/>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000" b="1" i="0" u="none" strike="noStrike" cap="none" normalizeH="0" baseline="0" smtClean="0">
            <a:ln>
              <a:noFill/>
            </a:ln>
            <a:solidFill>
              <a:schemeClr val="tx2"/>
            </a:solidFill>
            <a:effectLst/>
            <a:latin typeface="Times New Roman" pitchFamily="18" charset="0"/>
            <a:ea typeface="ＭＳ Ｐゴシック" pitchFamily="50"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000" b="1" i="0" u="none" strike="noStrike" cap="none" normalizeH="0" baseline="0" smtClean="0">
            <a:ln>
              <a:noFill/>
            </a:ln>
            <a:solidFill>
              <a:schemeClr val="tx2"/>
            </a:solidFill>
            <a:effectLst/>
            <a:latin typeface="Times New Roman" pitchFamily="18" charset="0"/>
            <a:ea typeface="ＭＳ Ｐゴシック" pitchFamily="50" charset="-128"/>
          </a:defRPr>
        </a:defPPr>
      </a:lstStyle>
    </a:lnDef>
  </a:objectDefaults>
  <a:extraClrSchemeLst>
    <a:extraClrScheme>
      <a:clrScheme name="Contemporary Portrait 1">
        <a:dk1>
          <a:srgbClr val="5E574E"/>
        </a:dk1>
        <a:lt1>
          <a:srgbClr val="FFFFCC"/>
        </a:lt1>
        <a:dk2>
          <a:srgbClr val="000000"/>
        </a:dk2>
        <a:lt2>
          <a:srgbClr val="FFCC00"/>
        </a:lt2>
        <a:accent1>
          <a:srgbClr val="CC9900"/>
        </a:accent1>
        <a:accent2>
          <a:srgbClr val="FF6600"/>
        </a:accent2>
        <a:accent3>
          <a:srgbClr val="AAAAAA"/>
        </a:accent3>
        <a:accent4>
          <a:srgbClr val="DADAAE"/>
        </a:accent4>
        <a:accent5>
          <a:srgbClr val="E2CAAA"/>
        </a:accent5>
        <a:accent6>
          <a:srgbClr val="E75C00"/>
        </a:accent6>
        <a:hlink>
          <a:srgbClr val="FF0000"/>
        </a:hlink>
        <a:folHlink>
          <a:srgbClr val="FFFFCC"/>
        </a:folHlink>
      </a:clrScheme>
      <a:clrMap bg1="dk2" tx1="lt1" bg2="dk1" tx2="lt2" accent1="accent1" accent2="accent2" accent3="accent3" accent4="accent4" accent5="accent5" accent6="accent6" hlink="hlink" folHlink="folHlink"/>
    </a:extraClrScheme>
    <a:extraClrScheme>
      <a:clrScheme name="Contemporary Portrait 2">
        <a:dk1>
          <a:srgbClr val="000000"/>
        </a:dk1>
        <a:lt1>
          <a:srgbClr val="FFFFFF"/>
        </a:lt1>
        <a:dk2>
          <a:srgbClr val="000000"/>
        </a:dk2>
        <a:lt2>
          <a:srgbClr val="5E574E"/>
        </a:lt2>
        <a:accent1>
          <a:srgbClr val="FF6600"/>
        </a:accent1>
        <a:accent2>
          <a:srgbClr val="FFCC00"/>
        </a:accent2>
        <a:accent3>
          <a:srgbClr val="FFFFFF"/>
        </a:accent3>
        <a:accent4>
          <a:srgbClr val="000000"/>
        </a:accent4>
        <a:accent5>
          <a:srgbClr val="FFB8AA"/>
        </a:accent5>
        <a:accent6>
          <a:srgbClr val="E7B900"/>
        </a:accent6>
        <a:hlink>
          <a:srgbClr val="996633"/>
        </a:hlink>
        <a:folHlink>
          <a:srgbClr val="808000"/>
        </a:folHlink>
      </a:clrScheme>
      <a:clrMap bg1="lt1" tx1="dk1" bg2="lt2" tx2="dk2" accent1="accent1" accent2="accent2" accent3="accent3" accent4="accent4" accent5="accent5" accent6="accent6" hlink="hlink" folHlink="folHlink"/>
    </a:extraClrScheme>
    <a:extraClrScheme>
      <a:clrScheme name="Contemporary Portrait 3">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Contemporary Portrait 4">
        <a:dk1>
          <a:srgbClr val="000000"/>
        </a:dk1>
        <a:lt1>
          <a:srgbClr val="FFFFFF"/>
        </a:lt1>
        <a:dk2>
          <a:srgbClr val="800000"/>
        </a:dk2>
        <a:lt2>
          <a:srgbClr val="5E574E"/>
        </a:lt2>
        <a:accent1>
          <a:srgbClr val="FF6600"/>
        </a:accent1>
        <a:accent2>
          <a:srgbClr val="FFCC00"/>
        </a:accent2>
        <a:accent3>
          <a:srgbClr val="FFFFFF"/>
        </a:accent3>
        <a:accent4>
          <a:srgbClr val="000000"/>
        </a:accent4>
        <a:accent5>
          <a:srgbClr val="FFB8AA"/>
        </a:accent5>
        <a:accent6>
          <a:srgbClr val="E7B900"/>
        </a:accent6>
        <a:hlink>
          <a:srgbClr val="FF0000"/>
        </a:hlink>
        <a:folHlink>
          <a:srgbClr val="FFFFCC"/>
        </a:folHlink>
      </a:clrScheme>
      <a:clrMap bg1="lt1" tx1="dk1" bg2="lt2" tx2="dk2" accent1="accent1" accent2="accent2" accent3="accent3" accent4="accent4" accent5="accent5" accent6="accent6" hlink="hlink" folHlink="folHlink"/>
    </a:extraClrScheme>
    <a:extraClrScheme>
      <a:clrScheme name="Contemporary Portrait 5">
        <a:dk1>
          <a:srgbClr val="000066"/>
        </a:dk1>
        <a:lt1>
          <a:srgbClr val="FFFFFF"/>
        </a:lt1>
        <a:dk2>
          <a:srgbClr val="0000FF"/>
        </a:dk2>
        <a:lt2>
          <a:srgbClr val="000000"/>
        </a:lt2>
        <a:accent1>
          <a:srgbClr val="0066FF"/>
        </a:accent1>
        <a:accent2>
          <a:srgbClr val="33CCCC"/>
        </a:accent2>
        <a:accent3>
          <a:srgbClr val="FFFFFF"/>
        </a:accent3>
        <a:accent4>
          <a:srgbClr val="000056"/>
        </a:accent4>
        <a:accent5>
          <a:srgbClr val="AAB8FF"/>
        </a:accent5>
        <a:accent6>
          <a:srgbClr val="2DB9B9"/>
        </a:accent6>
        <a:hlink>
          <a:srgbClr val="FF00FF"/>
        </a:hlink>
        <a:folHlink>
          <a:srgbClr val="9933FF"/>
        </a:folHlink>
      </a:clrScheme>
      <a:clrMap bg1="lt1" tx1="dk1" bg2="lt2" tx2="dk2" accent1="accent1" accent2="accent2" accent3="accent3" accent4="accent4" accent5="accent5" accent6="accent6" hlink="hlink" folHlink="folHlink"/>
    </a:extraClrScheme>
    <a:extraClrScheme>
      <a:clrScheme name="Contemporary Portrait 6">
        <a:dk1>
          <a:srgbClr val="000000"/>
        </a:dk1>
        <a:lt1>
          <a:srgbClr val="FFFFFF"/>
        </a:lt1>
        <a:dk2>
          <a:srgbClr val="000066"/>
        </a:dk2>
        <a:lt2>
          <a:srgbClr val="FFCC00"/>
        </a:lt2>
        <a:accent1>
          <a:srgbClr val="0066FF"/>
        </a:accent1>
        <a:accent2>
          <a:srgbClr val="33CCCC"/>
        </a:accent2>
        <a:accent3>
          <a:srgbClr val="AAAAB8"/>
        </a:accent3>
        <a:accent4>
          <a:srgbClr val="DADADA"/>
        </a:accent4>
        <a:accent5>
          <a:srgbClr val="AAB8FF"/>
        </a:accent5>
        <a:accent6>
          <a:srgbClr val="2DB9B9"/>
        </a:accent6>
        <a:hlink>
          <a:srgbClr val="FF00FF"/>
        </a:hlink>
        <a:folHlink>
          <a:srgbClr val="9933FF"/>
        </a:folHlink>
      </a:clrScheme>
      <a:clrMap bg1="dk2" tx1="lt1" bg2="dk1" tx2="lt2" accent1="accent1" accent2="accent2" accent3="accent3" accent4="accent4" accent5="accent5" accent6="accent6" hlink="hlink" folHlink="folHlink"/>
    </a:extraClrScheme>
    <a:extraClrScheme>
      <a:clrScheme name="Contemporary Portrait 7">
        <a:dk1>
          <a:srgbClr val="5E574E"/>
        </a:dk1>
        <a:lt1>
          <a:srgbClr val="FFFFCC"/>
        </a:lt1>
        <a:dk2>
          <a:srgbClr val="800000"/>
        </a:dk2>
        <a:lt2>
          <a:srgbClr val="FFCC00"/>
        </a:lt2>
        <a:accent1>
          <a:srgbClr val="CC9900"/>
        </a:accent1>
        <a:accent2>
          <a:srgbClr val="FF6600"/>
        </a:accent2>
        <a:accent3>
          <a:srgbClr val="C0AAAA"/>
        </a:accent3>
        <a:accent4>
          <a:srgbClr val="DADAAE"/>
        </a:accent4>
        <a:accent5>
          <a:srgbClr val="E2CAAA"/>
        </a:accent5>
        <a:accent6>
          <a:srgbClr val="E75C00"/>
        </a:accent6>
        <a:hlink>
          <a:srgbClr val="FF0000"/>
        </a:hlink>
        <a:folHlink>
          <a:srgbClr val="FFFFCC"/>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000" b="1" i="0" u="none" strike="noStrike" cap="none" normalizeH="0" baseline="0" smtClean="0">
            <a:ln>
              <a:noFill/>
            </a:ln>
            <a:solidFill>
              <a:schemeClr val="tx2"/>
            </a:solidFill>
            <a:effectLst/>
            <a:latin typeface="Times New Roman" pitchFamily="18" charset="0"/>
            <a:ea typeface="ＭＳ Ｐゴシック" pitchFamily="50"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000" b="1" i="0" u="none" strike="noStrike" cap="none" normalizeH="0" baseline="0" smtClean="0">
            <a:ln>
              <a:noFill/>
            </a:ln>
            <a:solidFill>
              <a:schemeClr val="tx2"/>
            </a:solidFill>
            <a:effectLst/>
            <a:latin typeface="Times New Roman" pitchFamily="18" charset="0"/>
            <a:ea typeface="ＭＳ Ｐゴシック" pitchFamily="50" charset="-128"/>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Custom Design">
  <a:themeElements>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000" b="1" i="0" u="none" strike="noStrike" cap="none" normalizeH="0" baseline="0" smtClean="0">
            <a:ln>
              <a:noFill/>
            </a:ln>
            <a:solidFill>
              <a:schemeClr val="tx2"/>
            </a:solidFill>
            <a:effectLst/>
            <a:latin typeface="Times New Roman" pitchFamily="18" charset="0"/>
            <a:ea typeface="ＭＳ Ｐゴシック" pitchFamily="50"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000" b="1" i="0" u="none" strike="noStrike" cap="none" normalizeH="0" baseline="0" smtClean="0">
            <a:ln>
              <a:noFill/>
            </a:ln>
            <a:solidFill>
              <a:schemeClr val="tx2"/>
            </a:solidFill>
            <a:effectLst/>
            <a:latin typeface="Times New Roman" pitchFamily="18" charset="0"/>
            <a:ea typeface="ＭＳ Ｐゴシック" pitchFamily="50" charset="-128"/>
          </a:defRPr>
        </a:defPPr>
      </a:lstStyle>
    </a:lnDef>
  </a:objectDefaults>
  <a:extraClrSchemeLst>
    <a:extraClrScheme>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292908889</TotalTime>
  <Words>1317</Words>
  <Application>Microsoft Macintosh PowerPoint</Application>
  <PresentationFormat>On-screen Show (4:3)</PresentationFormat>
  <Paragraphs>129</Paragraphs>
  <Slides>24</Slides>
  <Notes>7</Notes>
  <HiddenSlides>0</HiddenSlides>
  <MMClips>0</MMClips>
  <ScaleCrop>false</ScaleCrop>
  <HeadingPairs>
    <vt:vector size="4" baseType="variant">
      <vt:variant>
        <vt:lpstr>Theme</vt:lpstr>
      </vt:variant>
      <vt:variant>
        <vt:i4>3</vt:i4>
      </vt:variant>
      <vt:variant>
        <vt:lpstr>Slide Titles</vt:lpstr>
      </vt:variant>
      <vt:variant>
        <vt:i4>24</vt:i4>
      </vt:variant>
    </vt:vector>
  </HeadingPairs>
  <TitlesOfParts>
    <vt:vector size="27" baseType="lpstr">
      <vt:lpstr>Contemporary Portrait</vt:lpstr>
      <vt:lpstr>1_Custom Design</vt:lpstr>
      <vt:lpstr>Custom Design</vt:lpstr>
      <vt:lpstr>AGS pp Status</vt:lpstr>
      <vt:lpstr>Tasks</vt:lpstr>
      <vt:lpstr>Plan  on Emittance Front</vt:lpstr>
      <vt:lpstr>Status</vt:lpstr>
      <vt:lpstr>Source Polarization History</vt:lpstr>
      <vt:lpstr>Booster Bunch with Different Harmonics</vt:lpstr>
      <vt:lpstr>The Reduction in Peak Current is 25-30%</vt:lpstr>
      <vt:lpstr>Booster Dual Harmonic RF Cavity</vt:lpstr>
      <vt:lpstr>Booster Mountain Range</vt:lpstr>
      <vt:lpstr>AGS First Turn Bunch Shape</vt:lpstr>
      <vt:lpstr>Booster Late Intensity with and without Scraping</vt:lpstr>
      <vt:lpstr>AGS Polarization vs. Booster Input Intensity</vt:lpstr>
      <vt:lpstr>Booster sin3v Scan (1/24)</vt:lpstr>
      <vt:lpstr>Booster cos4v Scan (1/24)</vt:lpstr>
      <vt:lpstr>Comment on Booster Harmonic Scans</vt:lpstr>
      <vt:lpstr>AGS Flattop Vertical Polarization Profile</vt:lpstr>
      <vt:lpstr>AGS Flattop Horizontal Polarization Profile</vt:lpstr>
      <vt:lpstr>AGS Flattop Vertical Polarization Profile (2/2)</vt:lpstr>
      <vt:lpstr>AGS Flattop Horizontal Polarization Profile (2/2)</vt:lpstr>
      <vt:lpstr>PowerPoint Presentation</vt:lpstr>
      <vt:lpstr>AGS Emittance Comparison</vt:lpstr>
      <vt:lpstr>AGS Polarization Ramp Measurement (1/18)</vt:lpstr>
      <vt:lpstr>AGS Polarization Intensity Scan</vt:lpstr>
      <vt:lpstr>Near Term Job List</vt:lpstr>
    </vt:vector>
  </TitlesOfParts>
  <Company>bnl</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RHIC Monday Meeting 06-14-2010</dc:title>
  <dc:creator>Haixin Huang</dc:creator>
  <cp:lastModifiedBy>Haixin Huang</cp:lastModifiedBy>
  <cp:revision>1078</cp:revision>
  <cp:lastPrinted>2000-11-14T18:14:29Z</cp:lastPrinted>
  <dcterms:created xsi:type="dcterms:W3CDTF">2012-07-26T16:02:31Z</dcterms:created>
  <dcterms:modified xsi:type="dcterms:W3CDTF">2015-02-06T18:22:26Z</dcterms:modified>
</cp:coreProperties>
</file>