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1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9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9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9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6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5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9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35CF-1BC6-47CE-A3BB-E34A90B5646E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BB75-9388-47D2-9222-3D5F61878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3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889" y="228600"/>
            <a:ext cx="6781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Update on the Current STAR Status</a:t>
            </a:r>
          </a:p>
          <a:p>
            <a:pPr algn="ctr"/>
            <a:r>
              <a:rPr lang="en-US" i="1" dirty="0" smtClean="0"/>
              <a:t>RSC mtg.</a:t>
            </a:r>
          </a:p>
          <a:p>
            <a:pPr algn="ctr"/>
            <a:r>
              <a:rPr lang="en-US" i="1" dirty="0" smtClean="0"/>
              <a:t>March 22, 2013</a:t>
            </a:r>
          </a:p>
          <a:p>
            <a:pPr algn="ctr"/>
            <a:r>
              <a:rPr lang="en-US" i="1" dirty="0" smtClean="0"/>
              <a:t>Bill Christie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28700" y="1644372"/>
            <a:ext cx="731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Brief Status: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Up and running a suite of production physics triggers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All W triggers, Inclusive Jet triggers, B &amp;E EMC HT Triggers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L0 Di-Jet Triggers are being checked, and plan is to try and elevate to Physics Trigger IDs by this evening.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MTD (</a:t>
            </a:r>
            <a:r>
              <a:rPr lang="en-US" dirty="0" err="1" smtClean="0"/>
              <a:t>Muon</a:t>
            </a:r>
            <a:r>
              <a:rPr lang="en-US" dirty="0" smtClean="0"/>
              <a:t> system) trigger firmware still to come.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FMS Commissioning still in progress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http://www.star.bnl.gov/protected/common/common2013/trigger2013/sampleEfficiencypp500GeV/SampledFrac_byfi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15" y="3675697"/>
            <a:ext cx="4440365" cy="277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52268" y="4419600"/>
            <a:ext cx="3805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Early Days. Will be working on our efficiency to Sample the delivered luminosity.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Plot includes both detector “uptime” and system “</a:t>
            </a:r>
            <a:r>
              <a:rPr lang="en-US" dirty="0" err="1" smtClean="0">
                <a:solidFill>
                  <a:srgbClr val="7030A0"/>
                </a:solidFill>
              </a:rPr>
              <a:t>deadtime</a:t>
            </a:r>
            <a:r>
              <a:rPr lang="en-US" dirty="0" smtClean="0">
                <a:solidFill>
                  <a:srgbClr val="7030A0"/>
                </a:solidFill>
              </a:rPr>
              <a:t>”, hence value plotted in </a:t>
            </a:r>
            <a:r>
              <a:rPr lang="en-US" dirty="0" err="1" smtClean="0">
                <a:solidFill>
                  <a:srgbClr val="7030A0"/>
                </a:solidFill>
              </a:rPr>
              <a:t>L_</a:t>
            </a:r>
            <a:r>
              <a:rPr lang="en-US" baseline="-25000" dirty="0" err="1" smtClean="0">
                <a:solidFill>
                  <a:srgbClr val="7030A0"/>
                </a:solidFill>
              </a:rPr>
              <a:t>samp</a:t>
            </a:r>
            <a:r>
              <a:rPr lang="en-US" dirty="0" smtClean="0">
                <a:solidFill>
                  <a:srgbClr val="7030A0"/>
                </a:solidFill>
              </a:rPr>
              <a:t>/</a:t>
            </a:r>
            <a:r>
              <a:rPr lang="en-US" dirty="0" err="1" smtClean="0">
                <a:solidFill>
                  <a:srgbClr val="7030A0"/>
                </a:solidFill>
              </a:rPr>
              <a:t>L_</a:t>
            </a:r>
            <a:r>
              <a:rPr lang="en-US" baseline="-25000" dirty="0" err="1" smtClean="0">
                <a:solidFill>
                  <a:srgbClr val="7030A0"/>
                </a:solidFill>
              </a:rPr>
              <a:t>del</a:t>
            </a:r>
            <a:endParaRPr lang="en-US" baseline="-25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4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ar.bnl.gov/protected/common/common2013/trigger2013/lumipp500GeV/fom_perday_BHT3_wpro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4114800" cy="263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0" y="284378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Some Projection plots current as of noon today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star.bnl.gov/protected/common/common2013/trigger2013/lumipp500GeV/fom_perday_BHT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84488"/>
            <a:ext cx="4116848" cy="263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500" y="9906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Projection</a:t>
            </a:r>
          </a:p>
          <a:p>
            <a:r>
              <a:rPr lang="en-US" dirty="0" smtClean="0"/>
              <a:t>Base for BEMC W trigger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8252" y="938930"/>
            <a:ext cx="20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Without  Projection</a:t>
            </a:r>
            <a:endParaRPr lang="en-US" dirty="0"/>
          </a:p>
        </p:txBody>
      </p:sp>
      <p:pic>
        <p:nvPicPr>
          <p:cNvPr id="1030" name="Picture 6" descr="http://www.star.bnl.gov/protected/common/common2013/trigger2013/lumipp500GeV/lum_perday_BHT3_wproj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24" y="3429000"/>
            <a:ext cx="416718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star.bnl.gov/protected/common/common2013/trigger2013/lumipp500GeV/fomp4_perday_JP2_wproj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63434"/>
            <a:ext cx="4372080" cy="279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15000" y="3886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Inclusive Jet trigger</a:t>
            </a:r>
          </a:p>
          <a:p>
            <a:r>
              <a:rPr lang="en-US" dirty="0" smtClean="0"/>
              <a:t>Part of double spin program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 Luminosity the last few days is low. Better Projections hopefully by Monday.</a:t>
            </a:r>
          </a:p>
        </p:txBody>
      </p:sp>
    </p:spTree>
    <p:extLst>
      <p:ext uri="{BB962C8B-B14F-4D97-AF65-F5344CB8AC3E}">
        <p14:creationId xmlns:p14="http://schemas.microsoft.com/office/powerpoint/2010/main" val="114280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152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Christie, William</dc:creator>
  <cp:lastModifiedBy>Christie, William</cp:lastModifiedBy>
  <cp:revision>5</cp:revision>
  <dcterms:created xsi:type="dcterms:W3CDTF">2013-03-22T15:50:40Z</dcterms:created>
  <dcterms:modified xsi:type="dcterms:W3CDTF">2013-03-22T16:45:22Z</dcterms:modified>
</cp:coreProperties>
</file>