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B8B4F-283C-0040-9810-7EDFC7E82DFD}" type="datetimeFigureOut">
              <a:rPr lang="en-US" smtClean="0"/>
              <a:t>4/6/12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AA77-8BD4-5745-B04D-241A4B6C0D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763000" cy="9905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    RHIC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457200"/>
            <a:ext cx="3048000" cy="609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 smtClean="0"/>
              <a:t>RSC Meeting 4/6/12</a:t>
            </a:r>
          </a:p>
          <a:p>
            <a:pPr algn="l"/>
            <a:r>
              <a:rPr lang="en-US" dirty="0" smtClean="0"/>
              <a:t>V. Schoefer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841480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 Typical fill: 107 bunches, 1.8e11 injected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Limited by acceleration losses, but those have improved since we sit for less time at injection (no polarization measurements)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 Polarization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Yellow improvement seems to come from the earliest snake change, changing the snake on the ramp to account for energy dependence of rotation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Blue did not see the same improvement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Measuring spin tune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Currently running with calculated optimum snake currents for (inj-100 </a:t>
            </a:r>
            <a:r>
              <a:rPr lang="en-US" dirty="0" err="1" smtClean="0"/>
              <a:t>GeV</a:t>
            </a:r>
            <a:r>
              <a:rPr lang="en-US" dirty="0" smtClean="0"/>
              <a:t>) and (100 GeV-255 </a:t>
            </a:r>
            <a:r>
              <a:rPr lang="en-US" dirty="0" err="1" smtClean="0"/>
              <a:t>GeV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Ramp scans are limited in range owing to power supply limits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e_Apr_3_2012_172657_19526.gif"/>
          <p:cNvPicPr>
            <a:picLocks noGrp="1" noChangeAspect="1"/>
          </p:cNvPicPr>
          <p:nvPr>
            <p:ph idx="1"/>
          </p:nvPr>
        </p:nvPicPr>
        <p:blipFill>
          <a:blip r:embed="rId2"/>
          <a:srcRect l="2232" t="15152" r="4962"/>
          <a:stretch>
            <a:fillRect/>
          </a:stretch>
        </p:blipFill>
        <p:spPr>
          <a:xfrm>
            <a:off x="-1" y="152400"/>
            <a:ext cx="7711351" cy="5715000"/>
          </a:xfrm>
        </p:spPr>
      </p:pic>
      <p:sp>
        <p:nvSpPr>
          <p:cNvPr id="6" name="Oval 5"/>
          <p:cNvSpPr/>
          <p:nvPr/>
        </p:nvSpPr>
        <p:spPr>
          <a:xfrm>
            <a:off x="2743200" y="1676400"/>
            <a:ext cx="1295400" cy="9906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e_Apr_3_2012_174450_20361.gif"/>
          <p:cNvPicPr>
            <a:picLocks noGrp="1" noChangeAspect="1"/>
          </p:cNvPicPr>
          <p:nvPr>
            <p:ph idx="1"/>
          </p:nvPr>
        </p:nvPicPr>
        <p:blipFill>
          <a:blip r:embed="rId2"/>
          <a:srcRect l="2032" t="5051" r="622" b="9085"/>
          <a:stretch>
            <a:fillRect/>
          </a:stretch>
        </p:blipFill>
        <p:spPr>
          <a:xfrm>
            <a:off x="228600" y="228600"/>
            <a:ext cx="8077200" cy="5970104"/>
          </a:xfrm>
        </p:spPr>
      </p:pic>
      <p:sp>
        <p:nvSpPr>
          <p:cNvPr id="5" name="TextBox 4"/>
          <p:cNvSpPr txBox="1"/>
          <p:nvPr/>
        </p:nvSpPr>
        <p:spPr>
          <a:xfrm>
            <a:off x="2094546" y="4659868"/>
            <a:ext cx="1754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Constant snakes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219200"/>
            <a:ext cx="2750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3A2C7"/>
                </a:solidFill>
              </a:rPr>
              <a:t>Ramp snakes after 100 </a:t>
            </a:r>
            <a:r>
              <a:rPr lang="en-US" dirty="0" err="1" smtClean="0">
                <a:solidFill>
                  <a:srgbClr val="B3A2C7"/>
                </a:solidFill>
              </a:rPr>
              <a:t>GeV</a:t>
            </a:r>
            <a:endParaRPr lang="en-US" dirty="0">
              <a:solidFill>
                <a:srgbClr val="B3A2C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3124200"/>
            <a:ext cx="3668011" cy="9233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Change in spin parameters is small</a:t>
            </a:r>
          </a:p>
          <a:p>
            <a:r>
              <a:rPr lang="en-US" dirty="0" smtClean="0"/>
              <a:t>Spin tune shift: 6e-4</a:t>
            </a:r>
          </a:p>
          <a:p>
            <a:r>
              <a:rPr lang="en-US" dirty="0" smtClean="0"/>
              <a:t>Imperfection strength change: 0.055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e_Apr_3_2012_174520_20390.gif"/>
          <p:cNvPicPr>
            <a:picLocks noGrp="1" noChangeAspect="1"/>
          </p:cNvPicPr>
          <p:nvPr>
            <p:ph idx="1"/>
          </p:nvPr>
        </p:nvPicPr>
        <p:blipFill>
          <a:blip r:embed="rId2"/>
          <a:srcRect l="1748" t="5333" r="2165" b="8000"/>
          <a:stretch>
            <a:fillRect/>
          </a:stretch>
        </p:blipFill>
        <p:spPr>
          <a:xfrm>
            <a:off x="457200" y="228600"/>
            <a:ext cx="8267114" cy="6248400"/>
          </a:xfrm>
        </p:spPr>
      </p:pic>
      <p:sp>
        <p:nvSpPr>
          <p:cNvPr id="5" name="TextBox 4"/>
          <p:cNvSpPr txBox="1"/>
          <p:nvPr/>
        </p:nvSpPr>
        <p:spPr>
          <a:xfrm>
            <a:off x="2094546" y="525780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Constant snakes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438400"/>
            <a:ext cx="2750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Ramp snakes after 100 </a:t>
            </a:r>
            <a:r>
              <a:rPr lang="en-US" dirty="0" err="1" smtClean="0">
                <a:solidFill>
                  <a:srgbClr val="008000"/>
                </a:solidFill>
              </a:rPr>
              <a:t>GeV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i_Apr_6_2012_113741_10980.gif"/>
          <p:cNvPicPr>
            <a:picLocks noGrp="1" noChangeAspect="1"/>
          </p:cNvPicPr>
          <p:nvPr>
            <p:ph idx="1"/>
          </p:nvPr>
        </p:nvPicPr>
        <p:blipFill>
          <a:blip r:embed="rId2"/>
          <a:srcRect l="4214" t="5051" r="1597" b="7401"/>
          <a:stretch>
            <a:fillRect/>
          </a:stretch>
        </p:blipFill>
        <p:spPr>
          <a:xfrm>
            <a:off x="457199" y="381000"/>
            <a:ext cx="8018585" cy="5791200"/>
          </a:xfrm>
        </p:spPr>
      </p:pic>
      <p:sp>
        <p:nvSpPr>
          <p:cNvPr id="5" name="TextBox 4"/>
          <p:cNvSpPr txBox="1"/>
          <p:nvPr/>
        </p:nvSpPr>
        <p:spPr>
          <a:xfrm>
            <a:off x="6324600" y="4006334"/>
            <a:ext cx="19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-5 yellow </a:t>
            </a:r>
            <a:r>
              <a:rPr lang="en-US" dirty="0" err="1" smtClean="0"/>
              <a:t>μ</a:t>
            </a:r>
            <a:r>
              <a:rPr lang="en-US" dirty="0" smtClean="0"/>
              <a:t> at store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6057900" y="3924300"/>
            <a:ext cx="381001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791200" y="2971800"/>
            <a:ext cx="609600" cy="83819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29400" y="2057401"/>
            <a:ext cx="609600" cy="83819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endCxn id="9" idx="7"/>
          </p:cNvCxnSpPr>
          <p:nvPr/>
        </p:nvCxnSpPr>
        <p:spPr>
          <a:xfrm rot="5400000">
            <a:off x="6980587" y="1921739"/>
            <a:ext cx="427552" cy="89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60219" y="1383268"/>
            <a:ext cx="204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Recalculated snakes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with the newly calculated optimum currents for a few fills to establish a baseline</a:t>
            </a:r>
          </a:p>
          <a:p>
            <a:r>
              <a:rPr lang="en-US" dirty="0" smtClean="0"/>
              <a:t>Try measuring spin tune in blue</a:t>
            </a:r>
          </a:p>
          <a:p>
            <a:r>
              <a:rPr lang="en-US" dirty="0" smtClean="0"/>
              <a:t>Cycle through blue snake current settings</a:t>
            </a:r>
          </a:p>
          <a:p>
            <a:pPr lvl="1"/>
            <a:r>
              <a:rPr lang="en-US" dirty="0" smtClean="0"/>
              <a:t>Phi angle (if supported by spin tune measurement)</a:t>
            </a:r>
          </a:p>
          <a:p>
            <a:pPr lvl="1"/>
            <a:r>
              <a:rPr lang="en-US" dirty="0" err="1" smtClean="0"/>
              <a:t>Mu</a:t>
            </a:r>
            <a:r>
              <a:rPr lang="en-US" dirty="0" smtClean="0"/>
              <a:t> changes on ramp (necessarily small, partial scan already)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209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RHIC Status</vt:lpstr>
      <vt:lpstr>Slide 2</vt:lpstr>
      <vt:lpstr>Slide 3</vt:lpstr>
      <vt:lpstr>Slide 4</vt:lpstr>
      <vt:lpstr>Slide 5</vt:lpstr>
      <vt:lpstr>Plan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RHIC Status</dc:title>
  <dc:creator>Vincent Schoefer</dc:creator>
  <cp:lastModifiedBy>Vincent Schoefer</cp:lastModifiedBy>
  <cp:revision>8</cp:revision>
  <dcterms:created xsi:type="dcterms:W3CDTF">2012-04-06T15:20:40Z</dcterms:created>
  <dcterms:modified xsi:type="dcterms:W3CDTF">2012-04-06T16:44:42Z</dcterms:modified>
</cp:coreProperties>
</file>