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4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EDE7B-F458-4A65-88EE-F4E42E83FECF}" type="datetimeFigureOut">
              <a:rPr lang="en-US" smtClean="0"/>
              <a:t>4/6/2012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AD92C-4678-45E7-8630-475E8302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0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1230-8A86-4E7B-999C-E064350037D7}" type="datetime1">
              <a:rPr lang="en-US" smtClean="0"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3AE53-53FD-4F94-9FCB-72EE9C4A1022}" type="datetime1">
              <a:rPr lang="en-US" smtClean="0"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2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B589-D039-410D-B003-FCF0706EFD5D}" type="datetime1">
              <a:rPr lang="en-US" smtClean="0"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14E6-B249-423C-9F0F-45B6846EF7BA}" type="datetime1">
              <a:rPr lang="en-US" smtClean="0"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9A1F-7FED-4247-949E-F19A15F0BF4D}" type="datetime1">
              <a:rPr lang="en-US" smtClean="0"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2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21E16-334B-4B6A-B830-BA19CC619445}" type="datetime1">
              <a:rPr lang="en-US" smtClean="0"/>
              <a:t>4/6/2012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5B83-D4DB-4227-95B4-1BF70A3E579A}" type="datetime1">
              <a:rPr lang="en-US" smtClean="0"/>
              <a:t>4/6/2012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0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4186-0CCE-4D1C-B207-BFF05279C0AA}" type="datetime1">
              <a:rPr lang="en-US" smtClean="0"/>
              <a:t>4/6/2012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2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8F3D-BCAA-48B2-9F5B-6C7774CEBAEB}" type="datetime1">
              <a:rPr lang="en-US" smtClean="0"/>
              <a:t>4/6/2012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6897-FDB9-4CF8-9473-170F9677F13E}" type="datetime1">
              <a:rPr lang="en-US" smtClean="0"/>
              <a:t>4/6/2012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1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1C29F-9CE3-4305-AB7C-8C8C433A8615}" type="datetime1">
              <a:rPr lang="en-US" smtClean="0"/>
              <a:t>4/6/2012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5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82944-BB84-4018-AE4F-5412B4468E90}" type="datetime1">
              <a:rPr lang="en-US" smtClean="0"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A63FA-A3EC-4265-9FF8-B121A26ED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7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Run12pp510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076423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John </a:t>
            </a:r>
            <a:r>
              <a:rPr lang="en-US" dirty="0" err="1" smtClean="0"/>
              <a:t>Koster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RBRC</a:t>
            </a:r>
            <a:br>
              <a:rPr lang="en-US" dirty="0" smtClean="0"/>
            </a:br>
            <a:r>
              <a:rPr lang="en-US" dirty="0" smtClean="0"/>
              <a:t>RSC</a:t>
            </a:r>
          </a:p>
          <a:p>
            <a:pPr algn="l"/>
            <a:r>
              <a:rPr lang="en-US" dirty="0" smtClean="0"/>
              <a:t>2012/04/06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PHENIX Sampled Luminosity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295400"/>
            <a:ext cx="6629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319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PHENIX </a:t>
            </a:r>
            <a:r>
              <a:rPr lang="en-US" dirty="0" err="1" smtClean="0"/>
              <a:t>FoM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181100"/>
            <a:ext cx="6629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50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Polarization measurements during fills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Stop:</a:t>
            </a:r>
          </a:p>
          <a:p>
            <a:pPr lvl="1"/>
            <a:r>
              <a:rPr lang="en-US" dirty="0" smtClean="0"/>
              <a:t>Stop DAQ</a:t>
            </a:r>
          </a:p>
          <a:p>
            <a:pPr lvl="1"/>
            <a:r>
              <a:rPr lang="en-US" dirty="0" smtClean="0"/>
              <a:t>Bring RPC detectors to standby (9.5kV</a:t>
            </a:r>
            <a:r>
              <a:rPr lang="en-US" dirty="0" smtClean="0">
                <a:sym typeface="Wingdings" pitchFamily="2" charset="2"/>
              </a:rPr>
              <a:t>8kV).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Needed for forward W measurement (500 </a:t>
            </a:r>
            <a:r>
              <a:rPr lang="en-US" dirty="0" err="1" smtClean="0">
                <a:sym typeface="Wingdings" pitchFamily="2" charset="2"/>
              </a:rPr>
              <a:t>GeV</a:t>
            </a:r>
            <a:r>
              <a:rPr lang="en-US" dirty="0" smtClean="0">
                <a:sym typeface="Wingdings" pitchFamily="2" charset="2"/>
              </a:rPr>
              <a:t>).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smtClean="0"/>
              <a:t>Ramps down VTX bias.  </a:t>
            </a:r>
            <a:br>
              <a:rPr lang="en-US" dirty="0" smtClean="0"/>
            </a:br>
            <a:r>
              <a:rPr lang="en-US" dirty="0" smtClean="0"/>
              <a:t>Needed for heavy flavor (200 </a:t>
            </a:r>
            <a:r>
              <a:rPr lang="en-US" dirty="0" err="1" smtClean="0"/>
              <a:t>GeV</a:t>
            </a:r>
            <a:r>
              <a:rPr lang="en-US" dirty="0" smtClean="0"/>
              <a:t>).</a:t>
            </a:r>
          </a:p>
          <a:p>
            <a:r>
              <a:rPr lang="en-US" dirty="0" smtClean="0"/>
              <a:t>Give go-ahead on polarization measurement</a:t>
            </a:r>
          </a:p>
          <a:p>
            <a:r>
              <a:rPr lang="en-US" dirty="0" smtClean="0"/>
              <a:t>Pol. Measurement</a:t>
            </a:r>
          </a:p>
          <a:p>
            <a:r>
              <a:rPr lang="en-US" dirty="0" smtClean="0"/>
              <a:t>Start:</a:t>
            </a:r>
          </a:p>
          <a:p>
            <a:pPr lvl="1"/>
            <a:r>
              <a:rPr lang="en-US" dirty="0" smtClean="0"/>
              <a:t>Bring up bias</a:t>
            </a:r>
          </a:p>
          <a:p>
            <a:pPr lvl="1"/>
            <a:r>
              <a:rPr lang="en-US" dirty="0" smtClean="0"/>
              <a:t>Start DAQ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0" y="2819400"/>
            <a:ext cx="5257800" cy="39703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Total is ~20-30 minutes not taking forward W’s per measurement</a:t>
            </a:r>
          </a:p>
          <a:p>
            <a:r>
              <a:rPr lang="en-US" sz="2800" dirty="0" smtClean="0"/>
              <a:t>Can we put </a:t>
            </a:r>
            <a:r>
              <a:rPr lang="en-US" sz="2800" dirty="0" err="1" smtClean="0"/>
              <a:t>pC</a:t>
            </a:r>
            <a:r>
              <a:rPr lang="en-US" sz="2800" dirty="0" smtClean="0"/>
              <a:t> measurements only at the beginning and end of fills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Keep # of measurements the same, but move them to beginning or end of store.</a:t>
            </a:r>
          </a:p>
          <a:p>
            <a:r>
              <a:rPr lang="en-US" sz="2800" dirty="0" smtClean="0"/>
              <a:t>We can see how well this scheme works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743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Dump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Bill C. brought this up earlier in the week.</a:t>
            </a:r>
          </a:p>
          <a:p>
            <a:pPr lvl="1"/>
            <a:r>
              <a:rPr lang="en-US" dirty="0" smtClean="0"/>
              <a:t>We should look into it.</a:t>
            </a:r>
          </a:p>
          <a:p>
            <a:r>
              <a:rPr lang="en-US" dirty="0" smtClean="0"/>
              <a:t>I haven’t had a chance to look at optimal store length given mean time between stores</a:t>
            </a:r>
          </a:p>
          <a:p>
            <a:pPr lvl="1"/>
            <a:r>
              <a:rPr lang="en-US" dirty="0" smtClean="0"/>
              <a:t>Maybe Wolfram or Vincent has already looked it this.</a:t>
            </a:r>
          </a:p>
          <a:p>
            <a:r>
              <a:rPr lang="en-US" dirty="0" smtClean="0"/>
              <a:t>Maybe base on luminosity rather than on time since injection?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63FA-A3EC-4265-9FF8-B121A26ED6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5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114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Run12pp510 Updates</vt:lpstr>
      <vt:lpstr>PHENIX Sampled Luminosity</vt:lpstr>
      <vt:lpstr>PHENIX FoM</vt:lpstr>
      <vt:lpstr>Polarization measurements during fills</vt:lpstr>
      <vt:lpstr>Determining Dump Conditions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Run12pp510 Updates</dc:title>
  <dc:creator>jkoster4</dc:creator>
  <cp:lastModifiedBy>jkoster4</cp:lastModifiedBy>
  <cp:revision>348</cp:revision>
  <dcterms:created xsi:type="dcterms:W3CDTF">2012-04-04T21:01:38Z</dcterms:created>
  <dcterms:modified xsi:type="dcterms:W3CDTF">2012-04-06T17:10:12Z</dcterms:modified>
</cp:coreProperties>
</file>