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1" d="100"/>
          <a:sy n="101" d="100"/>
        </p:scale>
        <p:origin x="-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A776-340D-C74B-91A0-EFB71AB444F4}" type="datetimeFigureOut">
              <a:rPr lang="en-US" smtClean="0"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3DE6-C3F9-5941-892B-DA673FC69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A776-340D-C74B-91A0-EFB71AB444F4}" type="datetimeFigureOut">
              <a:rPr lang="en-US" smtClean="0"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3DE6-C3F9-5941-892B-DA673FC69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A776-340D-C74B-91A0-EFB71AB444F4}" type="datetimeFigureOut">
              <a:rPr lang="en-US" smtClean="0"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3DE6-C3F9-5941-892B-DA673FC69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A776-340D-C74B-91A0-EFB71AB444F4}" type="datetimeFigureOut">
              <a:rPr lang="en-US" smtClean="0"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3DE6-C3F9-5941-892B-DA673FC69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A776-340D-C74B-91A0-EFB71AB444F4}" type="datetimeFigureOut">
              <a:rPr lang="en-US" smtClean="0"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3DE6-C3F9-5941-892B-DA673FC69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A776-340D-C74B-91A0-EFB71AB444F4}" type="datetimeFigureOut">
              <a:rPr lang="en-US" smtClean="0"/>
              <a:t>3/23/12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3DE6-C3F9-5941-892B-DA673FC69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A776-340D-C74B-91A0-EFB71AB444F4}" type="datetimeFigureOut">
              <a:rPr lang="en-US" smtClean="0"/>
              <a:t>3/23/12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3DE6-C3F9-5941-892B-DA673FC69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A776-340D-C74B-91A0-EFB71AB444F4}" type="datetimeFigureOut">
              <a:rPr lang="en-US" smtClean="0"/>
              <a:t>3/23/12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3DE6-C3F9-5941-892B-DA673FC69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A776-340D-C74B-91A0-EFB71AB444F4}" type="datetimeFigureOut">
              <a:rPr lang="en-US" smtClean="0"/>
              <a:t>3/23/12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3DE6-C3F9-5941-892B-DA673FC69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A776-340D-C74B-91A0-EFB71AB444F4}" type="datetimeFigureOut">
              <a:rPr lang="en-US" smtClean="0"/>
              <a:t>3/23/12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3DE6-C3F9-5941-892B-DA673FC69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A776-340D-C74B-91A0-EFB71AB444F4}" type="datetimeFigureOut">
              <a:rPr lang="en-US" smtClean="0"/>
              <a:t>3/23/12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3DE6-C3F9-5941-892B-DA673FC69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A776-340D-C74B-91A0-EFB71AB444F4}" type="datetimeFigureOut">
              <a:rPr lang="en-US" smtClean="0"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93DE6-C3F9-5941-892B-DA673FC692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dirty="0" smtClean="0"/>
              <a:t>RHIC Status and Plans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RSC Meeting</a:t>
            </a:r>
          </a:p>
          <a:p>
            <a:r>
              <a:rPr lang="en-US" dirty="0" smtClean="0"/>
              <a:t>3/23/12</a:t>
            </a:r>
          </a:p>
          <a:p>
            <a:r>
              <a:rPr lang="en-US" dirty="0" smtClean="0"/>
              <a:t>V. Schoefer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RHIC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Good news: We came very quickly to near last year’s peak </a:t>
            </a:r>
            <a:r>
              <a:rPr lang="en-US" dirty="0" err="1" smtClean="0"/>
              <a:t>performace</a:t>
            </a:r>
            <a:endParaRPr lang="en-US" dirty="0" smtClean="0"/>
          </a:p>
          <a:p>
            <a:r>
              <a:rPr lang="en-US" dirty="0" smtClean="0"/>
              <a:t>Bad news: Appears to be exactly last year’s performance</a:t>
            </a:r>
          </a:p>
          <a:p>
            <a:endParaRPr lang="en-US" dirty="0" smtClean="0"/>
          </a:p>
          <a:p>
            <a:r>
              <a:rPr lang="en-US" dirty="0" smtClean="0"/>
              <a:t>Golden store 16602: </a:t>
            </a:r>
          </a:p>
          <a:p>
            <a:pPr lvl="1"/>
            <a:r>
              <a:rPr lang="en-US" dirty="0" smtClean="0"/>
              <a:t>Peak </a:t>
            </a:r>
            <a:r>
              <a:rPr lang="en-US" dirty="0" err="1" smtClean="0"/>
              <a:t>lumi</a:t>
            </a:r>
            <a:r>
              <a:rPr lang="en-US" dirty="0" smtClean="0"/>
              <a:t> 130 10</a:t>
            </a:r>
            <a:r>
              <a:rPr lang="en-US" baseline="30000" dirty="0" smtClean="0"/>
              <a:t>30</a:t>
            </a:r>
            <a:r>
              <a:rPr lang="en-US" dirty="0" smtClean="0"/>
              <a:t> cm</a:t>
            </a:r>
            <a:r>
              <a:rPr lang="en-US" baseline="30000" dirty="0" smtClean="0"/>
              <a:t>-1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, 1.5e11/bunch</a:t>
            </a:r>
          </a:p>
          <a:p>
            <a:pPr lvl="1"/>
            <a:r>
              <a:rPr lang="en-US" dirty="0" smtClean="0"/>
              <a:t>ZDC </a:t>
            </a:r>
            <a:r>
              <a:rPr lang="en-US" dirty="0" err="1" smtClean="0"/>
              <a:t>emittance</a:t>
            </a:r>
            <a:r>
              <a:rPr lang="en-US" dirty="0" smtClean="0"/>
              <a:t>: 23 pi mm </a:t>
            </a:r>
            <a:r>
              <a:rPr lang="en-US" dirty="0" err="1" smtClean="0"/>
              <a:t>mrad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Lumi</a:t>
            </a:r>
            <a:r>
              <a:rPr lang="en-US" dirty="0" smtClean="0"/>
              <a:t> Lifetime comparable to Run 12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Assuming a small increase in intensity at store to 1.65e11 and this is slightly better than peak performance last year (</a:t>
            </a:r>
            <a:r>
              <a:rPr lang="en-US" dirty="0" err="1" smtClean="0"/>
              <a:t>lumi</a:t>
            </a:r>
            <a:r>
              <a:rPr lang="en-US" dirty="0" smtClean="0"/>
              <a:t> would be ~160 compared with Run11 145 </a:t>
            </a:r>
            <a:r>
              <a:rPr lang="en-US" dirty="0" err="1" smtClean="0"/>
              <a:t>s.u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Polarization (B, Y) ~ (48%, 44%), averaging all available longitudinal Jet numbers, though not really the same conditions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Polarization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ramp transmission</a:t>
            </a:r>
          </a:p>
          <a:p>
            <a:pPr lvl="1"/>
            <a:r>
              <a:rPr lang="en-US" dirty="0" smtClean="0"/>
              <a:t>Snake rotation magnitude scan</a:t>
            </a:r>
          </a:p>
          <a:p>
            <a:pPr lvl="2"/>
            <a:r>
              <a:rPr lang="en-US" dirty="0" smtClean="0"/>
              <a:t>Run11 rotation angle scans showed little effect</a:t>
            </a:r>
          </a:p>
          <a:p>
            <a:pPr lvl="2"/>
            <a:r>
              <a:rPr lang="en-US" dirty="0" smtClean="0"/>
              <a:t>Have not tried to adjust the magnitude of the rotation (could be off from 180 degrees)</a:t>
            </a:r>
          </a:p>
          <a:p>
            <a:pPr lvl="2"/>
            <a:r>
              <a:rPr lang="en-US" dirty="0" smtClean="0"/>
              <a:t>Could also affect store lifetime</a:t>
            </a:r>
          </a:p>
          <a:p>
            <a:pPr lvl="1"/>
            <a:r>
              <a:rPr lang="en-US" dirty="0" smtClean="0"/>
              <a:t>Orbit harmonic compensation (APEX)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Polarization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 smtClean="0"/>
              <a:t>Rotator ramp transmission</a:t>
            </a:r>
          </a:p>
          <a:p>
            <a:pPr lvl="1"/>
            <a:r>
              <a:rPr lang="en-US" dirty="0" smtClean="0"/>
              <a:t>(see </a:t>
            </a:r>
            <a:r>
              <a:rPr lang="en-US" dirty="0" err="1" smtClean="0"/>
              <a:t>Elke’s</a:t>
            </a:r>
            <a:r>
              <a:rPr lang="en-US" dirty="0" smtClean="0"/>
              <a:t> presentation for </a:t>
            </a:r>
            <a:r>
              <a:rPr lang="en-US" dirty="0" err="1" smtClean="0"/>
              <a:t>pC</a:t>
            </a:r>
            <a:r>
              <a:rPr lang="en-US" dirty="0" smtClean="0"/>
              <a:t> data)</a:t>
            </a:r>
          </a:p>
          <a:p>
            <a:pPr lvl="1"/>
            <a:r>
              <a:rPr lang="en-US" dirty="0" smtClean="0"/>
              <a:t>May account for systematic difference between blue and yellow at 255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Spin manipulation may </a:t>
            </a:r>
            <a:r>
              <a:rPr lang="en-US" smtClean="0"/>
              <a:t>not be local </a:t>
            </a:r>
            <a:r>
              <a:rPr lang="en-US" dirty="0" smtClean="0"/>
              <a:t>to the IP</a:t>
            </a:r>
          </a:p>
          <a:p>
            <a:pPr lvl="2"/>
            <a:r>
              <a:rPr lang="en-US" dirty="0" smtClean="0"/>
              <a:t>Change both rotators of one color at one IP by a large amount, local </a:t>
            </a:r>
            <a:r>
              <a:rPr lang="en-US" dirty="0" err="1" smtClean="0"/>
              <a:t>pol</a:t>
            </a:r>
            <a:r>
              <a:rPr lang="en-US" dirty="0" smtClean="0"/>
              <a:t> at the other experiment and </a:t>
            </a:r>
            <a:r>
              <a:rPr lang="en-US" dirty="0" err="1" smtClean="0"/>
              <a:t>pC</a:t>
            </a:r>
            <a:r>
              <a:rPr lang="en-US" dirty="0" smtClean="0"/>
              <a:t> should see no change in direction (change in magnitude might result from depolarization during current change)</a:t>
            </a:r>
          </a:p>
          <a:p>
            <a:pPr lvl="2"/>
            <a:r>
              <a:rPr lang="en-US" dirty="0" smtClean="0"/>
              <a:t>This could also contribute to polarization lifetime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Polarization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lifetime</a:t>
            </a:r>
          </a:p>
          <a:p>
            <a:pPr lvl="1"/>
            <a:r>
              <a:rPr lang="en-US" dirty="0" smtClean="0"/>
              <a:t>Suggestive indication on one store that when snake angle in yellow drifts, polarization lifetime suffers, can scan store-to-store.  Adjusts the spin tune, which may be shifted by another source</a:t>
            </a:r>
          </a:p>
          <a:p>
            <a:pPr lvl="1"/>
            <a:r>
              <a:rPr lang="en-US" dirty="0" smtClean="0"/>
              <a:t>Spin tune measurement at store with AC dipole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301</Words>
  <Application>Microsoft Macintosh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RHIC Status and Plans</vt:lpstr>
      <vt:lpstr>RHIC Status</vt:lpstr>
      <vt:lpstr>Polarization</vt:lpstr>
      <vt:lpstr>Polarization</vt:lpstr>
      <vt:lpstr>Polarization</vt:lpstr>
    </vt:vector>
  </TitlesOfParts>
  <Company>Brookhaven National Laboratory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Vincent Schoefer</dc:creator>
  <cp:lastModifiedBy>Vincent Schoefer</cp:lastModifiedBy>
  <cp:revision>13</cp:revision>
  <dcterms:created xsi:type="dcterms:W3CDTF">2012-03-23T16:14:37Z</dcterms:created>
  <dcterms:modified xsi:type="dcterms:W3CDTF">2012-03-23T17:08:43Z</dcterms:modified>
</cp:coreProperties>
</file>