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Default Extension="emf" ContentType="image/x-emf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0"/>
  </p:notesMasterIdLst>
  <p:sldIdLst>
    <p:sldId id="256" r:id="rId2"/>
    <p:sldId id="370" r:id="rId3"/>
    <p:sldId id="375" r:id="rId4"/>
    <p:sldId id="374" r:id="rId5"/>
    <p:sldId id="371" r:id="rId6"/>
    <p:sldId id="372" r:id="rId7"/>
    <p:sldId id="373" r:id="rId8"/>
    <p:sldId id="37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24015" autoAdjust="0"/>
    <p:restoredTop sz="94652" autoAdjust="0"/>
  </p:normalViewPr>
  <p:slideViewPr>
    <p:cSldViewPr>
      <p:cViewPr>
        <p:scale>
          <a:sx n="100" d="100"/>
          <a:sy n="100" d="100"/>
        </p:scale>
        <p:origin x="-2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DE189-E7BA-433A-9DD8-E95EACBAC51E}" type="datetimeFigureOut">
              <a:rPr lang="en-US" smtClean="0"/>
              <a:pPr/>
              <a:t>3/23/12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C5721-9005-419B-B7AF-E17B36350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F45CF3-86CB-D34C-8825-23738E1C1C99}" type="slidenum">
              <a:rPr lang="fr-FR"/>
              <a:pPr/>
              <a:t>8</a:t>
            </a:fld>
            <a:endParaRPr lang="fr-FR"/>
          </a:p>
        </p:txBody>
      </p:sp>
      <p:sp>
        <p:nvSpPr>
          <p:cNvPr id="1331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E647C-5E37-4D61-A019-DB37EF77A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72CA4-C8BF-4C1D-98CF-FC05543F60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D39AA-91DD-44C6-93DA-A952077157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B0D24-B2FD-4B12-BBB6-F45C2D5C4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6EA96-9B79-4A2E-B7DD-B37F083D2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C8038-FFB8-4C60-B717-29C269F26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66C74-5A8E-4672-A2C5-3B68AC2BD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BDA77-6EF2-449A-A728-B69DD9640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B40CF-8C40-4D43-A8CC-CD1B7B8178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AADE2-003D-4FB1-AA22-1B811D877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E098A-04D1-42AD-A2AB-5EECC1FBD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B9AB3E-42B3-4F11-9AF8-59AEC17E53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8458200" cy="213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AGS Status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3733800"/>
            <a:ext cx="1919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Haixin Huang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791200"/>
            <a:ext cx="21420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RSC Meeting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March</a:t>
            </a:r>
            <a:r>
              <a:rPr lang="en-US" dirty="0" smtClean="0">
                <a:solidFill>
                  <a:srgbClr val="002060"/>
                </a:solidFill>
              </a:rPr>
              <a:t> 23, </a:t>
            </a:r>
            <a:r>
              <a:rPr lang="en-US" dirty="0" smtClean="0">
                <a:solidFill>
                  <a:srgbClr val="002060"/>
                </a:solidFill>
              </a:rPr>
              <a:t>2012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Status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172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Continued to provide pp beam for RHIC physics program.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Sweep </a:t>
            </a:r>
            <a:r>
              <a:rPr lang="en-US" sz="2400" dirty="0" smtClean="0">
                <a:solidFill>
                  <a:srgbClr val="000090"/>
                </a:solidFill>
              </a:rPr>
              <a:t>polarization measurements have been taken in the AGS to derive the polarization profile information in both vertical and horizontal.</a:t>
            </a:r>
            <a:r>
              <a:rPr lang="en-US" sz="2400" dirty="0" smtClean="0">
                <a:solidFill>
                  <a:srgbClr val="000090"/>
                </a:solidFill>
              </a:rPr>
              <a:t> Some preliminary results on horizontal profiles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Not strong intensity dependence on intensity </a:t>
            </a:r>
            <a:r>
              <a:rPr lang="en-US" sz="2400" dirty="0" smtClean="0">
                <a:solidFill>
                  <a:srgbClr val="000090"/>
                </a:solidFill>
              </a:rPr>
              <a:t>up to 2*10^11.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Plan to reduce the AGS cycle time from 4 sec to 3 sec to reduce injection time (emittance growth issue).</a:t>
            </a:r>
            <a:endParaRPr lang="en-US" sz="2400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AGS/RHIC Polarization for 255GeV Fills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rhic_inj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2980" r="-22980"/>
          <a:stretch>
            <a:fillRect/>
          </a:stretch>
        </p:blipFill>
        <p:spPr>
          <a:xfrm>
            <a:off x="-685800" y="533400"/>
            <a:ext cx="10795000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pol-int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2980" r="-22980"/>
          <a:stretch>
            <a:fillRect/>
          </a:stretch>
        </p:blipFill>
        <p:spPr>
          <a:xfrm>
            <a:off x="-1219200" y="381000"/>
            <a:ext cx="11554649" cy="6477000"/>
          </a:xfrm>
        </p:spPr>
      </p:pic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AGS Polarization and Intensity for RHIC Fills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3657726" y="3124074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255GeV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gsforrhic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2980" r="-22980"/>
          <a:stretch>
            <a:fillRect/>
          </a:stretch>
        </p:blipFill>
        <p:spPr>
          <a:xfrm>
            <a:off x="-1075267" y="304800"/>
            <a:ext cx="11082867" cy="5867400"/>
          </a:xfrm>
        </p:spPr>
      </p:pic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AGS Polarization for RHIC Fills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AGS Horizontal Polarization Profile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Profile_53360-53415.png"/>
          <p:cNvPicPr>
            <a:picLocks noGrp="1" noChangeAspect="1"/>
          </p:cNvPicPr>
          <p:nvPr>
            <p:ph idx="1"/>
          </p:nvPr>
        </p:nvPicPr>
        <p:blipFill>
          <a:blip r:embed="rId2"/>
          <a:srcRect l="-6002" r="-6002"/>
          <a:stretch>
            <a:fillRect/>
          </a:stretch>
        </p:blipFill>
        <p:spPr>
          <a:xfrm>
            <a:off x="-381000" y="914400"/>
            <a:ext cx="9787467" cy="5181600"/>
          </a:xfrm>
        </p:spPr>
      </p:pic>
      <p:sp>
        <p:nvSpPr>
          <p:cNvPr id="9" name="TextBox 8"/>
          <p:cNvSpPr txBox="1"/>
          <p:nvPr/>
        </p:nvSpPr>
        <p:spPr>
          <a:xfrm>
            <a:off x="7010400" y="762000"/>
            <a:ext cx="1244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(Andrei)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6019800"/>
            <a:ext cx="2350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(Jump Quads off)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2667000"/>
            <a:ext cx="1637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Preliminary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Profile_53416-53440.png"/>
          <p:cNvPicPr>
            <a:picLocks noGrp="1" noChangeAspect="1"/>
          </p:cNvPicPr>
          <p:nvPr>
            <p:ph idx="1"/>
          </p:nvPr>
        </p:nvPicPr>
        <p:blipFill>
          <a:blip r:embed="rId2"/>
          <a:srcRect l="-6002" r="-6002"/>
          <a:stretch>
            <a:fillRect/>
          </a:stretch>
        </p:blipFill>
        <p:spPr>
          <a:xfrm>
            <a:off x="-533400" y="838200"/>
            <a:ext cx="10363200" cy="5486400"/>
          </a:xfrm>
        </p:spPr>
      </p:pic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AGS Horizontal Polarization Profile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10400" y="762000"/>
            <a:ext cx="1244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(Andrei)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6019800"/>
            <a:ext cx="2304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(Jump Quads on)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2667000"/>
            <a:ext cx="1637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Preliminary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990600"/>
            <a:ext cx="849024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990600" y="6172200"/>
            <a:ext cx="448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Yann</a:t>
            </a:r>
            <a:r>
              <a:rPr lang="en-US" dirty="0" smtClean="0"/>
              <a:t>  </a:t>
            </a:r>
            <a:r>
              <a:rPr lang="en-US" dirty="0" err="1" smtClean="0"/>
              <a:t>Dutheil</a:t>
            </a:r>
            <a:r>
              <a:rPr lang="en-US" dirty="0" smtClean="0"/>
              <a:t> and Francois </a:t>
            </a:r>
            <a:r>
              <a:rPr lang="en-US" dirty="0" err="1" smtClean="0"/>
              <a:t>Meot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AGS Simulation with ZGOUBI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52916</TotalTime>
  <Words>161</Words>
  <Application>Microsoft Office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AGS Status</vt:lpstr>
      <vt:lpstr>Status</vt:lpstr>
      <vt:lpstr>AGS/RHIC Polarization for 255GeV Fills</vt:lpstr>
      <vt:lpstr>AGS Polarization and Intensity for RHIC Fills</vt:lpstr>
      <vt:lpstr>AGS Polarization for RHIC Fills</vt:lpstr>
      <vt:lpstr>AGS Horizontal Polarization Profile</vt:lpstr>
      <vt:lpstr>AGS Horizontal Polarization Profile</vt:lpstr>
      <vt:lpstr>AGS Simulation with ZGOUBI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Transverse Emittance in Booster and AGS</dc:title>
  <dc:creator>zeno</dc:creator>
  <cp:lastModifiedBy>Haixin Huang</cp:lastModifiedBy>
  <cp:revision>185</cp:revision>
  <dcterms:created xsi:type="dcterms:W3CDTF">2012-03-23T12:13:40Z</dcterms:created>
  <dcterms:modified xsi:type="dcterms:W3CDTF">2012-03-23T17:23:46Z</dcterms:modified>
</cp:coreProperties>
</file>