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gif" ContentType="image/gi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63" r:id="rId4"/>
    <p:sldId id="267" r:id="rId5"/>
    <p:sldId id="265" r:id="rId6"/>
    <p:sldId id="266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horzBarState="maximized">
    <p:restoredLeft sz="15620"/>
    <p:restoredTop sz="94660"/>
  </p:normalViewPr>
  <p:slideViewPr>
    <p:cSldViewPr snapToObjects="1">
      <p:cViewPr varScale="1">
        <p:scale>
          <a:sx n="112" d="100"/>
          <a:sy n="112" d="100"/>
        </p:scale>
        <p:origin x="-2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pPr/>
              <a:t>2/24/12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pPr/>
              <a:t>2/24/12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pPr/>
              <a:t>2/24/12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pPr/>
              <a:t>2/24/12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pPr/>
              <a:t>2/24/12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pPr/>
              <a:t>2/24/12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pPr/>
              <a:t>2/24/12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pPr/>
              <a:t>2/24/12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pPr/>
              <a:t>2/24/12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pPr/>
              <a:t>2/24/12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pPr/>
              <a:t>2/24/12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0CED3-7F25-4240-A585-B210FDFFB914}" type="datetimeFigureOut">
              <a:rPr lang="en-US" smtClean="0"/>
              <a:pPr/>
              <a:t>2/24/12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83C07-B522-8F4F-84A5-131E50BAC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RHIC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RHIC Spin Collaboration</a:t>
            </a:r>
          </a:p>
          <a:p>
            <a:r>
              <a:rPr lang="en-US" dirty="0" smtClean="0"/>
              <a:t>V. Schoefer</a:t>
            </a:r>
          </a:p>
          <a:p>
            <a:r>
              <a:rPr lang="en-US" dirty="0" smtClean="0"/>
              <a:t>2</a:t>
            </a:r>
            <a:r>
              <a:rPr lang="en-US" dirty="0" smtClean="0"/>
              <a:t>/</a:t>
            </a:r>
            <a:r>
              <a:rPr lang="en-US" dirty="0" smtClean="0"/>
              <a:t>24</a:t>
            </a:r>
            <a:r>
              <a:rPr lang="en-US" dirty="0" smtClean="0"/>
              <a:t>/</a:t>
            </a:r>
            <a:r>
              <a:rPr lang="en-US" dirty="0" smtClean="0"/>
              <a:t>12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 smtClean="0"/>
              <a:t>Status: 100 </a:t>
            </a:r>
            <a:r>
              <a:rPr lang="en-US" dirty="0" err="1" smtClean="0"/>
              <a:t>GeV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6" name="Picture 5" descr="Fri_Feb_24_2012_114529_2378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1524000"/>
            <a:ext cx="6225939" cy="4953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2400" y="1905000"/>
            <a:ext cx="2667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Last </a:t>
            </a:r>
            <a:r>
              <a:rPr lang="en-US" dirty="0" err="1" smtClean="0"/>
              <a:t>week</a:t>
            </a:r>
            <a:r>
              <a:rPr lang="en-US" dirty="0" err="1" smtClean="0">
                <a:sym typeface="Wingdings"/>
              </a:rPr>
              <a:t></a:t>
            </a:r>
            <a:endParaRPr lang="en-US" dirty="0" smtClean="0">
              <a:sym typeface="Wingdings"/>
            </a:endParaRPr>
          </a:p>
          <a:p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Continuous physics mode</a:t>
            </a:r>
          </a:p>
          <a:p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Incremental changes to tweak injection and store lifetimes</a:t>
            </a:r>
          </a:p>
          <a:p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Otherwise running well</a:t>
            </a:r>
          </a:p>
          <a:p>
            <a:endParaRPr lang="en-US" dirty="0" smtClean="0">
              <a:sym typeface="Wingdings"/>
            </a:endParaRPr>
          </a:p>
          <a:p>
            <a:endParaRPr lang="en-US" dirty="0" smtClean="0">
              <a:sym typeface="Wingdings"/>
            </a:endParaRPr>
          </a:p>
          <a:p>
            <a:endParaRPr lang="en-US" dirty="0" smtClean="0">
              <a:sym typeface="Wingdings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2-02-24 at 11.58.45 AM.png"/>
          <p:cNvPicPr>
            <a:picLocks noGrp="1" noChangeAspect="1"/>
          </p:cNvPicPr>
          <p:nvPr>
            <p:ph idx="1"/>
          </p:nvPr>
        </p:nvPicPr>
        <p:blipFill>
          <a:blip r:embed="rId2"/>
          <a:srcRect l="-7047" r="-7047"/>
          <a:stretch>
            <a:fillRect/>
          </a:stretch>
        </p:blipFill>
        <p:spPr>
          <a:xfrm>
            <a:off x="304800" y="503237"/>
            <a:ext cx="8229600" cy="4525963"/>
          </a:xfrm>
        </p:spPr>
      </p:pic>
      <p:sp>
        <p:nvSpPr>
          <p:cNvPr id="5" name="TextBox 4"/>
          <p:cNvSpPr txBox="1"/>
          <p:nvPr/>
        </p:nvSpPr>
        <p:spPr>
          <a:xfrm>
            <a:off x="1096546" y="5562600"/>
            <a:ext cx="6904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May still change on the order of 10-15% based on revised cross sections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ri_Feb_24_2012_115228_24177.gif"/>
          <p:cNvPicPr>
            <a:picLocks noGrp="1" noChangeAspect="1"/>
          </p:cNvPicPr>
          <p:nvPr>
            <p:ph idx="1"/>
          </p:nvPr>
        </p:nvPicPr>
        <p:blipFill>
          <a:blip r:embed="rId2"/>
          <a:srcRect l="-22070" r="-22070"/>
          <a:stretch>
            <a:fillRect/>
          </a:stretch>
        </p:blipFill>
        <p:spPr>
          <a:xfrm>
            <a:off x="-990600" y="304800"/>
            <a:ext cx="11084413" cy="6096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H_Wed_Feb_22_2012_224828_26754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798" r="-1798"/>
          <a:stretch>
            <a:fillRect/>
          </a:stretch>
        </p:blipFill>
        <p:spPr>
          <a:xfrm>
            <a:off x="457200" y="1570037"/>
            <a:ext cx="8229600" cy="4525963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2800" dirty="0" smtClean="0"/>
              <a:t>Development: </a:t>
            </a:r>
            <a:r>
              <a:rPr lang="en-US" sz="2800" dirty="0" err="1" smtClean="0"/>
              <a:t>Suppresion</a:t>
            </a:r>
            <a:r>
              <a:rPr lang="en-US" sz="2800" dirty="0" smtClean="0"/>
              <a:t> of coherent modes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2800" dirty="0" smtClean="0"/>
              <a:t>Development: </a:t>
            </a:r>
            <a:r>
              <a:rPr lang="en-US" sz="2800" dirty="0" err="1" smtClean="0"/>
              <a:t>Suppresion</a:t>
            </a:r>
            <a:r>
              <a:rPr lang="en-US" sz="2800" dirty="0" smtClean="0"/>
              <a:t> of coherent modes</a:t>
            </a:r>
            <a:endParaRPr lang="en-US" sz="2800" dirty="0"/>
          </a:p>
        </p:txBody>
      </p:sp>
      <p:pic>
        <p:nvPicPr>
          <p:cNvPr id="7" name="Content Placeholder 6" descr="SUP_Wed_Feb_22_2012_210943_22316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798" r="-1798"/>
          <a:stretch>
            <a:fillRect/>
          </a:stretch>
        </p:blipFill>
        <p:spPr/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for 250 </a:t>
            </a:r>
            <a:r>
              <a:rPr lang="en-US" dirty="0" err="1" smtClean="0"/>
              <a:t>GeV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train DX magnets to 255 </a:t>
            </a:r>
            <a:r>
              <a:rPr lang="en-US" dirty="0" err="1" smtClean="0"/>
              <a:t>GeV</a:t>
            </a:r>
            <a:endParaRPr lang="en-US" dirty="0" smtClean="0"/>
          </a:p>
          <a:p>
            <a:r>
              <a:rPr lang="en-US" dirty="0" smtClean="0"/>
              <a:t>1-3 shifts to get training done</a:t>
            </a:r>
          </a:p>
          <a:p>
            <a:pPr lvl="1"/>
            <a:r>
              <a:rPr lang="en-US" dirty="0" smtClean="0"/>
              <a:t> Will do part of the work on next maintenance day if compatible with work for 100 </a:t>
            </a:r>
            <a:r>
              <a:rPr lang="en-US" dirty="0" err="1" smtClean="0"/>
              <a:t>GeV</a:t>
            </a:r>
            <a:r>
              <a:rPr lang="en-US" dirty="0" smtClean="0"/>
              <a:t> operation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101</Words>
  <Application>Microsoft Macintosh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RHIC Status</vt:lpstr>
      <vt:lpstr>Status: 100 GeV</vt:lpstr>
      <vt:lpstr>Slide 3</vt:lpstr>
      <vt:lpstr>Slide 4</vt:lpstr>
      <vt:lpstr>Development: Suppresion of coherent modes</vt:lpstr>
      <vt:lpstr>Development: Suppresion of coherent modes</vt:lpstr>
      <vt:lpstr>Planning for 250 GeV</vt:lpstr>
    </vt:vector>
  </TitlesOfParts>
  <Company>Brookhaven National Laboratory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RHIC Status</dc:title>
  <dc:creator>Vincent Schoefer</dc:creator>
  <cp:lastModifiedBy>Vincent Schoefer</cp:lastModifiedBy>
  <cp:revision>50</cp:revision>
  <dcterms:created xsi:type="dcterms:W3CDTF">2012-02-24T15:52:25Z</dcterms:created>
  <dcterms:modified xsi:type="dcterms:W3CDTF">2012-02-24T17:13:09Z</dcterms:modified>
</cp:coreProperties>
</file>