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docProps/core.xml" ContentType="application/vnd.openxmlformats-package.core-properties+xml"/>
  <Default Extension="bin" ContentType="application/vnd.openxmlformats-officedocument.presentationml.printerSettings"/>
  <Default Extension="rels" ContentType="application/vnd.openxmlformats-package.relationships+xml"/>
  <Override PartName="/ppt/slides/slide6.xml" ContentType="application/vnd.openxmlformats-officedocument.presentationml.slide+xml"/>
  <Default Extension="gif" ContentType="image/gif"/>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9"/>
  </p:notesMasterIdLst>
  <p:sldIdLst>
    <p:sldId id="256" r:id="rId2"/>
    <p:sldId id="337" r:id="rId3"/>
    <p:sldId id="365" r:id="rId4"/>
    <p:sldId id="364" r:id="rId5"/>
    <p:sldId id="363" r:id="rId6"/>
    <p:sldId id="366" r:id="rId7"/>
    <p:sldId id="368" r:id="rId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24015" autoAdjust="0"/>
    <p:restoredTop sz="94652" autoAdjust="0"/>
  </p:normalViewPr>
  <p:slideViewPr>
    <p:cSldViewPr>
      <p:cViewPr>
        <p:scale>
          <a:sx n="100" d="100"/>
          <a:sy n="100" d="100"/>
        </p:scale>
        <p:origin x="-840" y="-2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theme" Target="theme/theme1.xml"/><Relationship Id="rId10" Type="http://schemas.openxmlformats.org/officeDocument/2006/relationships/printerSettings" Target="printerSettings/printerSettings1.bin"/><Relationship Id="rId5"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FDE189-E7BA-433A-9DD8-E95EACBAC51E}" type="datetimeFigureOut">
              <a:rPr lang="en-US" smtClean="0"/>
              <a:pPr/>
              <a:t>2/24/12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2C5721-9005-419B-B7AF-E17B3635055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FEE647C-5E37-4D61-A019-DB37EF77A8BA}"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DD72CA4-C8BF-4C1D-98CF-FC05543F60BC}"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32D39AA-91DD-44C6-93DA-A9520771574C}"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72B0D24-B2FD-4B12-BBB6-F45C2D5C4984}"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E76EA96-9B79-4A2E-B7DD-B37F083D27D1}"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B3C8038-FFB8-4C60-B717-29C269F26E2B}"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AC266C74-5A8E-4672-A2C5-3B68AC2BDE72}"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D70BDA77-6EF2-449A-A728-B69DD9640D12}"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8B5B40CF-8C40-4D43-A8CC-CD1B7B817891}"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8E9AADE2-003D-4FB1-AA22-1B811D877916}"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75E098A-04D1-42AD-A2AB-5EECC1FBD000}"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5B9AB3E-42B3-4F11-9AF8-59AEC17E53F9}"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1676400"/>
            <a:ext cx="8458200" cy="2133600"/>
          </a:xfrm>
        </p:spPr>
        <p:txBody>
          <a:bodyPr/>
          <a:lstStyle/>
          <a:p>
            <a:r>
              <a:rPr lang="en-US" b="1" dirty="0" smtClean="0">
                <a:solidFill>
                  <a:srgbClr val="FF0000"/>
                </a:solidFill>
              </a:rPr>
              <a:t>AGS PP</a:t>
            </a:r>
            <a:r>
              <a:rPr lang="en-US" b="1" dirty="0" smtClean="0">
                <a:solidFill>
                  <a:srgbClr val="FF0000"/>
                </a:solidFill>
              </a:rPr>
              <a:t> Progress </a:t>
            </a:r>
            <a:endParaRPr lang="en-US" b="1" dirty="0">
              <a:solidFill>
                <a:srgbClr val="FF0000"/>
              </a:solidFill>
            </a:endParaRPr>
          </a:p>
        </p:txBody>
      </p:sp>
      <p:sp>
        <p:nvSpPr>
          <p:cNvPr id="5" name="TextBox 4"/>
          <p:cNvSpPr txBox="1"/>
          <p:nvPr/>
        </p:nvSpPr>
        <p:spPr>
          <a:xfrm>
            <a:off x="3657600" y="3733800"/>
            <a:ext cx="1919115" cy="461665"/>
          </a:xfrm>
          <a:prstGeom prst="rect">
            <a:avLst/>
          </a:prstGeom>
          <a:noFill/>
        </p:spPr>
        <p:txBody>
          <a:bodyPr wrap="none" rtlCol="0">
            <a:spAutoFit/>
          </a:bodyPr>
          <a:lstStyle/>
          <a:p>
            <a:r>
              <a:rPr lang="en-US" dirty="0" smtClean="0">
                <a:solidFill>
                  <a:srgbClr val="0070C0"/>
                </a:solidFill>
              </a:rPr>
              <a:t>Haixin Huang</a:t>
            </a:r>
            <a:endParaRPr lang="en-US" dirty="0">
              <a:solidFill>
                <a:srgbClr val="0070C0"/>
              </a:solidFill>
            </a:endParaRPr>
          </a:p>
        </p:txBody>
      </p:sp>
      <p:sp>
        <p:nvSpPr>
          <p:cNvPr id="6" name="TextBox 5"/>
          <p:cNvSpPr txBox="1"/>
          <p:nvPr/>
        </p:nvSpPr>
        <p:spPr>
          <a:xfrm>
            <a:off x="609600" y="5791200"/>
            <a:ext cx="2449859" cy="830997"/>
          </a:xfrm>
          <a:prstGeom prst="rect">
            <a:avLst/>
          </a:prstGeom>
          <a:noFill/>
        </p:spPr>
        <p:txBody>
          <a:bodyPr wrap="none" rtlCol="0">
            <a:spAutoFit/>
          </a:bodyPr>
          <a:lstStyle/>
          <a:p>
            <a:r>
              <a:rPr lang="en-US" dirty="0" smtClean="0">
                <a:solidFill>
                  <a:srgbClr val="002060"/>
                </a:solidFill>
              </a:rPr>
              <a:t>RSC </a:t>
            </a:r>
            <a:r>
              <a:rPr lang="en-US" dirty="0" smtClean="0">
                <a:solidFill>
                  <a:srgbClr val="002060"/>
                </a:solidFill>
              </a:rPr>
              <a:t>Meeting</a:t>
            </a:r>
          </a:p>
          <a:p>
            <a:r>
              <a:rPr lang="en-US" dirty="0" smtClean="0">
                <a:solidFill>
                  <a:srgbClr val="002060"/>
                </a:solidFill>
              </a:rPr>
              <a:t>February </a:t>
            </a:r>
            <a:r>
              <a:rPr lang="en-US" dirty="0" smtClean="0">
                <a:solidFill>
                  <a:srgbClr val="002060"/>
                </a:solidFill>
              </a:rPr>
              <a:t>24, </a:t>
            </a:r>
            <a:r>
              <a:rPr lang="en-US" dirty="0" smtClean="0">
                <a:solidFill>
                  <a:srgbClr val="002060"/>
                </a:solidFill>
              </a:rPr>
              <a:t>2012</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ja-JP" altLang="en-US"/>
              <a:t>Haixin Huang</a:t>
            </a:r>
            <a:endParaRPr lang="en-US" altLang="ja-JP" dirty="0"/>
          </a:p>
        </p:txBody>
      </p:sp>
      <p:sp>
        <p:nvSpPr>
          <p:cNvPr id="36" name="Slide Number Placeholder 5"/>
          <p:cNvSpPr>
            <a:spLocks noGrp="1"/>
          </p:cNvSpPr>
          <p:nvPr>
            <p:ph type="sldNum" sz="quarter" idx="12"/>
          </p:nvPr>
        </p:nvSpPr>
        <p:spPr/>
        <p:txBody>
          <a:bodyPr/>
          <a:lstStyle/>
          <a:p>
            <a:fld id="{B8B44E2B-2CAC-4A61-A712-76563735E2D8}" type="slidenum">
              <a:rPr lang="ja-JP" altLang="en-US"/>
              <a:pPr/>
              <a:t>2</a:t>
            </a:fld>
            <a:endParaRPr lang="en-US" altLang="ja-JP" dirty="0"/>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Progress in Last Two Weeks</a:t>
            </a:r>
            <a:endParaRPr lang="en-US" sz="3200" b="1" dirty="0">
              <a:solidFill>
                <a:srgbClr val="FF0000"/>
              </a:solidFill>
            </a:endParaRPr>
          </a:p>
        </p:txBody>
      </p:sp>
      <p:sp>
        <p:nvSpPr>
          <p:cNvPr id="891907" name="Rectangle 3"/>
          <p:cNvSpPr>
            <a:spLocks noGrp="1" noChangeArrowheads="1"/>
          </p:cNvSpPr>
          <p:nvPr>
            <p:ph type="body" idx="1"/>
          </p:nvPr>
        </p:nvSpPr>
        <p:spPr>
          <a:xfrm>
            <a:off x="0" y="533400"/>
            <a:ext cx="9144000" cy="6172200"/>
          </a:xfrm>
        </p:spPr>
        <p:txBody>
          <a:bodyPr/>
          <a:lstStyle/>
          <a:p>
            <a:pPr>
              <a:lnSpc>
                <a:spcPct val="90000"/>
              </a:lnSpc>
              <a:buClr>
                <a:srgbClr val="FF0000"/>
              </a:buClr>
              <a:buSzPct val="85000"/>
              <a:buFont typeface="Arial"/>
              <a:buChar char="•"/>
            </a:pPr>
            <a:r>
              <a:rPr lang="en-US" sz="2000" dirty="0" smtClean="0">
                <a:solidFill>
                  <a:srgbClr val="000090"/>
                </a:solidFill>
              </a:rPr>
              <a:t>Jump quad overall timing scan is done.</a:t>
            </a:r>
          </a:p>
          <a:p>
            <a:pPr>
              <a:lnSpc>
                <a:spcPct val="90000"/>
              </a:lnSpc>
              <a:buClr>
                <a:srgbClr val="FF0000"/>
              </a:buClr>
              <a:buSzPct val="85000"/>
              <a:buFont typeface="Arial"/>
              <a:buChar char="•"/>
            </a:pPr>
            <a:r>
              <a:rPr lang="en-US" sz="2000" dirty="0" smtClean="0">
                <a:solidFill>
                  <a:srgbClr val="000090"/>
                </a:solidFill>
              </a:rPr>
              <a:t>Jump quads timing scan on last pulse is done.</a:t>
            </a:r>
          </a:p>
          <a:p>
            <a:pPr>
              <a:lnSpc>
                <a:spcPct val="90000"/>
              </a:lnSpc>
              <a:buClr>
                <a:srgbClr val="FF0000"/>
              </a:buClr>
              <a:buSzPct val="85000"/>
              <a:buFont typeface="Arial"/>
              <a:buChar char="•"/>
            </a:pPr>
            <a:r>
              <a:rPr lang="en-US" sz="2000" dirty="0" smtClean="0">
                <a:solidFill>
                  <a:srgbClr val="000090"/>
                </a:solidFill>
              </a:rPr>
              <a:t>Another set of </a:t>
            </a:r>
            <a:r>
              <a:rPr lang="en-US" sz="2000" dirty="0" err="1" smtClean="0">
                <a:solidFill>
                  <a:srgbClr val="000090"/>
                </a:solidFill>
              </a:rPr>
              <a:t>Ggamma</a:t>
            </a:r>
            <a:r>
              <a:rPr lang="en-US" sz="2000" dirty="0" smtClean="0">
                <a:solidFill>
                  <a:srgbClr val="000090"/>
                </a:solidFill>
              </a:rPr>
              <a:t>=3,4 harmonic scan is done at AGS injection with CNI polarimeter. The cos3v peak moved by 1A or relative 2%. The corrector current was set as high as 22A, not full spin flip yet. Power Supply group give green light to run the P/S at 25A. We will do when we have beam available at injection. They also modified one P/S to run at 30A. Will need to develop an algorithm to use this one to get higher harmonic component. </a:t>
            </a:r>
          </a:p>
          <a:p>
            <a:pPr>
              <a:lnSpc>
                <a:spcPct val="90000"/>
              </a:lnSpc>
              <a:buClr>
                <a:srgbClr val="FF0000"/>
              </a:buClr>
              <a:buSzPct val="85000"/>
              <a:buFont typeface="Arial"/>
              <a:buChar char="•"/>
            </a:pPr>
            <a:r>
              <a:rPr lang="en-US" sz="2000" dirty="0" smtClean="0">
                <a:solidFill>
                  <a:srgbClr val="000090"/>
                </a:solidFill>
              </a:rPr>
              <a:t>AGS CNI Polarimeter has switched to the fast analysis. 180s-&gt;6s analysis time. Andrei updated the intensity correction factor (about 50% of the one he used for last run). The 1.1 correction factor is removed.  In the end, the polarization value reported at 1.5-1.7*10^11 intensity does not change much from previous numbers. But it showed less intensity dependence now.</a:t>
            </a:r>
          </a:p>
          <a:p>
            <a:pPr>
              <a:lnSpc>
                <a:spcPct val="90000"/>
              </a:lnSpc>
              <a:buClr>
                <a:srgbClr val="FF0000"/>
              </a:buClr>
              <a:buSzPct val="85000"/>
              <a:buFont typeface="Arial"/>
              <a:buChar char="•"/>
            </a:pPr>
            <a:r>
              <a:rPr lang="en-US" sz="2000" dirty="0" smtClean="0">
                <a:solidFill>
                  <a:srgbClr val="000090"/>
                </a:solidFill>
              </a:rPr>
              <a:t>First  intensity scan is done with smallest horizontal target (less rate). We are going to do more intensity scan with different targets to confirm that the rate correction we put in makes sense.</a:t>
            </a:r>
          </a:p>
          <a:p>
            <a:pPr>
              <a:lnSpc>
                <a:spcPct val="90000"/>
              </a:lnSpc>
              <a:buClr>
                <a:srgbClr val="FF0000"/>
              </a:buClr>
              <a:buSzPct val="85000"/>
              <a:buFont typeface="Arial"/>
              <a:buChar char="•"/>
            </a:pPr>
            <a:r>
              <a:rPr lang="en-US" sz="2000" dirty="0" smtClean="0">
                <a:solidFill>
                  <a:srgbClr val="000090"/>
                </a:solidFill>
              </a:rPr>
              <a:t>Polarization profile measurement through sweep measurement has been done with both horizontal and vertical targets. The profile have been derived, but no rate correction considered. The correct one will have the rate correction included.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39762"/>
          </a:xfrm>
        </p:spPr>
        <p:txBody>
          <a:bodyPr>
            <a:noAutofit/>
          </a:bodyPr>
          <a:lstStyle/>
          <a:p>
            <a:pPr algn="l"/>
            <a:r>
              <a:rPr lang="en-US" sz="3600" b="1" dirty="0" smtClean="0">
                <a:solidFill>
                  <a:srgbClr val="FF0000"/>
                </a:solidFill>
              </a:rPr>
              <a:t>Timing Scan for Last JQ Pulse</a:t>
            </a:r>
            <a:endParaRPr lang="en-US" sz="3600" b="1" dirty="0">
              <a:solidFill>
                <a:srgbClr val="FF0000"/>
              </a:solidFill>
            </a:endParaRPr>
          </a:p>
        </p:txBody>
      </p:sp>
      <p:pic>
        <p:nvPicPr>
          <p:cNvPr id="6" name="Picture 5" descr="Sat_Feb_11_2012_084803_7900.gif"/>
          <p:cNvPicPr>
            <a:picLocks noChangeAspect="1"/>
          </p:cNvPicPr>
          <p:nvPr/>
        </p:nvPicPr>
        <p:blipFill>
          <a:blip r:embed="rId2"/>
          <a:stretch>
            <a:fillRect/>
          </a:stretch>
        </p:blipFill>
        <p:spPr>
          <a:xfrm>
            <a:off x="0" y="609600"/>
            <a:ext cx="9144000" cy="5648760"/>
          </a:xfrm>
          <a:prstGeom prst="rect">
            <a:avLst/>
          </a:prstGeom>
        </p:spPr>
      </p:pic>
      <p:sp>
        <p:nvSpPr>
          <p:cNvPr id="4" name="TextBox 3"/>
          <p:cNvSpPr txBox="1"/>
          <p:nvPr/>
        </p:nvSpPr>
        <p:spPr>
          <a:xfrm>
            <a:off x="0" y="5791200"/>
            <a:ext cx="9144000" cy="830997"/>
          </a:xfrm>
          <a:prstGeom prst="rect">
            <a:avLst/>
          </a:prstGeom>
          <a:solidFill>
            <a:schemeClr val="accent3"/>
          </a:solidFill>
        </p:spPr>
        <p:txBody>
          <a:bodyPr wrap="square" rtlCol="0">
            <a:spAutoFit/>
          </a:bodyPr>
          <a:lstStyle/>
          <a:p>
            <a:r>
              <a:rPr lang="en-US" dirty="0" smtClean="0"/>
              <a:t>Note: this is effect from one resonance crossing, so it is significant if it is true.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229600" cy="639762"/>
          </a:xfrm>
        </p:spPr>
        <p:txBody>
          <a:bodyPr>
            <a:noAutofit/>
          </a:bodyPr>
          <a:lstStyle/>
          <a:p>
            <a:pPr algn="l"/>
            <a:r>
              <a:rPr lang="en-US" sz="3600" b="1" dirty="0" smtClean="0">
                <a:solidFill>
                  <a:srgbClr val="FF0000"/>
                </a:solidFill>
              </a:rPr>
              <a:t>Example of One Run</a:t>
            </a:r>
            <a:endParaRPr lang="en-US" sz="3600" b="1" dirty="0">
              <a:solidFill>
                <a:srgbClr val="FF0000"/>
              </a:solidFill>
            </a:endParaRPr>
          </a:p>
        </p:txBody>
      </p:sp>
      <p:pic>
        <p:nvPicPr>
          <p:cNvPr id="4" name="Picture 3" descr="Profile_52435.png"/>
          <p:cNvPicPr>
            <a:picLocks noChangeAspect="1"/>
          </p:cNvPicPr>
          <p:nvPr/>
        </p:nvPicPr>
        <p:blipFill>
          <a:blip r:embed="rId2"/>
          <a:stretch>
            <a:fillRect/>
          </a:stretch>
        </p:blipFill>
        <p:spPr>
          <a:xfrm>
            <a:off x="0" y="706477"/>
            <a:ext cx="9144000" cy="5445045"/>
          </a:xfrm>
          <a:prstGeom prst="rect">
            <a:avLst/>
          </a:prstGeom>
        </p:spPr>
      </p:pic>
      <p:sp>
        <p:nvSpPr>
          <p:cNvPr id="6" name="TextBox 5"/>
          <p:cNvSpPr txBox="1"/>
          <p:nvPr/>
        </p:nvSpPr>
        <p:spPr>
          <a:xfrm>
            <a:off x="457200" y="6248400"/>
            <a:ext cx="5532284" cy="461665"/>
          </a:xfrm>
          <a:prstGeom prst="rect">
            <a:avLst/>
          </a:prstGeom>
          <a:noFill/>
        </p:spPr>
        <p:txBody>
          <a:bodyPr wrap="none" rtlCol="0">
            <a:spAutoFit/>
          </a:bodyPr>
          <a:lstStyle/>
          <a:p>
            <a:r>
              <a:rPr lang="en-US" dirty="0" smtClean="0"/>
              <a:t>Analyzed by Andrei, no rate correction yet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639762"/>
          </a:xfrm>
        </p:spPr>
        <p:txBody>
          <a:bodyPr>
            <a:noAutofit/>
          </a:bodyPr>
          <a:lstStyle/>
          <a:p>
            <a:pPr algn="l"/>
            <a:r>
              <a:rPr lang="en-US" sz="3600" b="1" dirty="0" smtClean="0">
                <a:solidFill>
                  <a:srgbClr val="FF0000"/>
                </a:solidFill>
              </a:rPr>
              <a:t>Horizontal Polarization Profile</a:t>
            </a:r>
            <a:endParaRPr lang="en-US" sz="3600" b="1" dirty="0">
              <a:solidFill>
                <a:srgbClr val="FF0000"/>
              </a:solidFill>
            </a:endParaRPr>
          </a:p>
        </p:txBody>
      </p:sp>
      <p:pic>
        <p:nvPicPr>
          <p:cNvPr id="4" name="Picture 3" descr="Profile_52431-52439.png"/>
          <p:cNvPicPr>
            <a:picLocks noChangeAspect="1"/>
          </p:cNvPicPr>
          <p:nvPr/>
        </p:nvPicPr>
        <p:blipFill>
          <a:blip r:embed="rId2"/>
          <a:stretch>
            <a:fillRect/>
          </a:stretch>
        </p:blipFill>
        <p:spPr>
          <a:xfrm>
            <a:off x="0" y="914400"/>
            <a:ext cx="9144000" cy="5445045"/>
          </a:xfrm>
          <a:prstGeom prst="rect">
            <a:avLst/>
          </a:prstGeom>
        </p:spPr>
      </p:pic>
      <p:sp>
        <p:nvSpPr>
          <p:cNvPr id="6" name="TextBox 5"/>
          <p:cNvSpPr txBox="1"/>
          <p:nvPr/>
        </p:nvSpPr>
        <p:spPr>
          <a:xfrm>
            <a:off x="457200" y="6248400"/>
            <a:ext cx="8213807" cy="461665"/>
          </a:xfrm>
          <a:prstGeom prst="rect">
            <a:avLst/>
          </a:prstGeom>
          <a:noFill/>
        </p:spPr>
        <p:txBody>
          <a:bodyPr wrap="none" rtlCol="0">
            <a:spAutoFit/>
          </a:bodyPr>
          <a:lstStyle/>
          <a:p>
            <a:r>
              <a:rPr lang="en-US" dirty="0" smtClean="0"/>
              <a:t>Analyzed by Andrei, not complete data set, no rate correction yet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run11-12_3.png"/>
          <p:cNvPicPr>
            <a:picLocks noChangeAspect="1"/>
          </p:cNvPicPr>
          <p:nvPr/>
        </p:nvPicPr>
        <p:blipFill>
          <a:blip r:embed="rId2"/>
          <a:stretch>
            <a:fillRect/>
          </a:stretch>
        </p:blipFill>
        <p:spPr>
          <a:xfrm>
            <a:off x="134470" y="0"/>
            <a:ext cx="9072283" cy="7010400"/>
          </a:xfrm>
          <a:prstGeom prst="rect">
            <a:avLst/>
          </a:prstGeom>
        </p:spPr>
      </p:pic>
      <p:sp>
        <p:nvSpPr>
          <p:cNvPr id="2" name="Title 1"/>
          <p:cNvSpPr>
            <a:spLocks noGrp="1"/>
          </p:cNvSpPr>
          <p:nvPr>
            <p:ph type="title"/>
          </p:nvPr>
        </p:nvSpPr>
        <p:spPr>
          <a:xfrm>
            <a:off x="0" y="152400"/>
            <a:ext cx="9144000" cy="639762"/>
          </a:xfrm>
        </p:spPr>
        <p:txBody>
          <a:bodyPr>
            <a:noAutofit/>
          </a:bodyPr>
          <a:lstStyle/>
          <a:p>
            <a:pPr algn="l"/>
            <a:r>
              <a:rPr lang="en-US" sz="3200" b="1" dirty="0" smtClean="0">
                <a:solidFill>
                  <a:srgbClr val="FF0000"/>
                </a:solidFill>
              </a:rPr>
              <a:t>Latest Intensity Scan with</a:t>
            </a:r>
            <a:r>
              <a:rPr lang="en-US" sz="3200" b="1" dirty="0" smtClean="0">
                <a:solidFill>
                  <a:srgbClr val="FF0000"/>
                </a:solidFill>
              </a:rPr>
              <a:t> New &amp; Old Analyses</a:t>
            </a:r>
            <a:endParaRPr lang="en-US" sz="3200" b="1" dirty="0">
              <a:solidFill>
                <a:srgbClr val="FF0000"/>
              </a:solidFill>
            </a:endParaRPr>
          </a:p>
        </p:txBody>
      </p:sp>
      <p:sp>
        <p:nvSpPr>
          <p:cNvPr id="5" name="TextBox 4"/>
          <p:cNvSpPr txBox="1"/>
          <p:nvPr/>
        </p:nvSpPr>
        <p:spPr>
          <a:xfrm>
            <a:off x="152400" y="6396335"/>
            <a:ext cx="7660120" cy="461665"/>
          </a:xfrm>
          <a:prstGeom prst="rect">
            <a:avLst/>
          </a:prstGeom>
          <a:noFill/>
        </p:spPr>
        <p:txBody>
          <a:bodyPr wrap="none" rtlCol="0">
            <a:spAutoFit/>
          </a:bodyPr>
          <a:lstStyle/>
          <a:p>
            <a:r>
              <a:rPr lang="en-US" dirty="0" smtClean="0"/>
              <a:t>Rates are very different for H1 and V3 due to beta functions.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cos3v_all.png"/>
          <p:cNvPicPr>
            <a:picLocks noChangeAspect="1"/>
          </p:cNvPicPr>
          <p:nvPr/>
        </p:nvPicPr>
        <p:blipFill>
          <a:blip r:embed="rId2"/>
          <a:stretch>
            <a:fillRect/>
          </a:stretch>
        </p:blipFill>
        <p:spPr>
          <a:xfrm>
            <a:off x="533400" y="0"/>
            <a:ext cx="8077200" cy="6241473"/>
          </a:xfrm>
          <a:prstGeom prst="rect">
            <a:avLst/>
          </a:prstGeom>
        </p:spPr>
      </p:pic>
      <p:sp>
        <p:nvSpPr>
          <p:cNvPr id="2" name="Title 1"/>
          <p:cNvSpPr>
            <a:spLocks noGrp="1"/>
          </p:cNvSpPr>
          <p:nvPr>
            <p:ph type="title"/>
          </p:nvPr>
        </p:nvSpPr>
        <p:spPr>
          <a:xfrm>
            <a:off x="0" y="152400"/>
            <a:ext cx="8229600" cy="639762"/>
          </a:xfrm>
        </p:spPr>
        <p:txBody>
          <a:bodyPr>
            <a:noAutofit/>
          </a:bodyPr>
          <a:lstStyle/>
          <a:p>
            <a:pPr algn="l"/>
            <a:r>
              <a:rPr lang="en-US" sz="3600" b="1" dirty="0" smtClean="0">
                <a:solidFill>
                  <a:srgbClr val="FF0000"/>
                </a:solidFill>
              </a:rPr>
              <a:t>Cos3V Scans over a Month apart</a:t>
            </a:r>
            <a:endParaRPr lang="en-US" sz="3600" b="1" dirty="0">
              <a:solidFill>
                <a:srgbClr val="FF0000"/>
              </a:solidFill>
            </a:endParaRPr>
          </a:p>
        </p:txBody>
      </p:sp>
      <p:sp>
        <p:nvSpPr>
          <p:cNvPr id="6" name="TextBox 5"/>
          <p:cNvSpPr txBox="1"/>
          <p:nvPr/>
        </p:nvSpPr>
        <p:spPr>
          <a:xfrm>
            <a:off x="0" y="5867400"/>
            <a:ext cx="8839200" cy="830997"/>
          </a:xfrm>
          <a:prstGeom prst="rect">
            <a:avLst/>
          </a:prstGeom>
          <a:noFill/>
        </p:spPr>
        <p:txBody>
          <a:bodyPr wrap="square" rtlCol="0">
            <a:spAutoFit/>
          </a:bodyPr>
          <a:lstStyle/>
          <a:p>
            <a:r>
              <a:rPr lang="en-US" dirty="0" smtClean="0"/>
              <a:t>The change of optimal current is believed due to the sine and cosine knobs are not orthogonal to each other.</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52093</TotalTime>
  <Words>388</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Default Design</vt:lpstr>
      <vt:lpstr>AGS PP Progress </vt:lpstr>
      <vt:lpstr>Progress in Last Two Weeks</vt:lpstr>
      <vt:lpstr>Timing Scan for Last JQ Pulse</vt:lpstr>
      <vt:lpstr>Example of One Run</vt:lpstr>
      <vt:lpstr>Horizontal Polarization Profile</vt:lpstr>
      <vt:lpstr>Latest Intensity Scan with New &amp; Old Analyses</vt:lpstr>
      <vt:lpstr>Cos3V Scans over a Month apart</vt:lpstr>
    </vt:vector>
  </TitlesOfParts>
  <Company>BNL</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Transverse Emittance in Booster and AGS</dc:title>
  <dc:creator>zeno</dc:creator>
  <cp:lastModifiedBy>Haixin Huang</cp:lastModifiedBy>
  <cp:revision>182</cp:revision>
  <dcterms:created xsi:type="dcterms:W3CDTF">2012-02-24T16:22:16Z</dcterms:created>
  <dcterms:modified xsi:type="dcterms:W3CDTF">2012-02-24T16:42:59Z</dcterms:modified>
</cp:coreProperties>
</file>