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1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00" d="100"/>
          <a:sy n="100" d="100"/>
        </p:scale>
        <p:origin x="-5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8D10E-A5CB-894E-AA1E-AF66B9BA245F}" type="datetimeFigureOut">
              <a:rPr lang="en-US" smtClean="0"/>
              <a:pPr/>
              <a:t>4/8/11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E04C7-34C4-1542-86F6-8F071C7C9B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4/8/11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4/8/11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4/8/11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4/8/11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4/8/11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4/8/11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4/8/11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4/8/11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4/8/11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4/8/11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4/8/11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08822-C782-4644-82BB-5C04BC4BB481}" type="datetimeFigureOut">
              <a:rPr lang="en-US" smtClean="0"/>
              <a:pPr/>
              <a:t>4/8/11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333" dirty="0" smtClean="0">
                <a:solidFill>
                  <a:srgbClr val="376092"/>
                </a:solidFill>
              </a:rPr>
              <a:t>AGS Status and Plans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sz="3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RHIC Spin Collaboration Meeting</a:t>
            </a:r>
            <a:r>
              <a:rPr lang="en-US" sz="3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US" sz="3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sz="3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4/8/</a:t>
            </a:r>
            <a:r>
              <a:rPr lang="en-US" sz="3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11</a:t>
            </a:r>
            <a:endParaRPr lang="en-US" sz="3200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AGS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Status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Inconsistent results regarding the effect of the last jump quad pulse, will </a:t>
            </a:r>
            <a:r>
              <a:rPr lang="en-US" dirty="0" smtClean="0"/>
              <a:t>retry with horizontal target.</a:t>
            </a:r>
          </a:p>
          <a:p>
            <a:pPr lvl="1"/>
            <a:r>
              <a:rPr lang="en-US" dirty="0" smtClean="0"/>
              <a:t>Timing shifts of the other pulses appear to be effective in turning off the resonance jumping</a:t>
            </a:r>
          </a:p>
          <a:p>
            <a:r>
              <a:rPr lang="en-US" dirty="0" smtClean="0"/>
              <a:t>Ramp polarization measurement </a:t>
            </a:r>
          </a:p>
          <a:p>
            <a:r>
              <a:rPr lang="en-US" dirty="0" smtClean="0"/>
              <a:t>Damper appears to help reduce vertical tails (core </a:t>
            </a:r>
            <a:r>
              <a:rPr lang="en-US" dirty="0" err="1" smtClean="0"/>
              <a:t>emittance</a:t>
            </a:r>
            <a:r>
              <a:rPr lang="en-US" dirty="0" smtClean="0"/>
              <a:t> ~unchanged) and improve </a:t>
            </a:r>
            <a:r>
              <a:rPr lang="en-US" dirty="0" err="1" smtClean="0"/>
              <a:t>AtR</a:t>
            </a:r>
            <a:r>
              <a:rPr lang="en-US" dirty="0" smtClean="0"/>
              <a:t> transfer efficiency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Quantify </a:t>
            </a:r>
            <a:r>
              <a:rPr lang="en-US" dirty="0" smtClean="0"/>
              <a:t>effect of jump quads on polarization </a:t>
            </a:r>
            <a:r>
              <a:rPr lang="en-US" dirty="0" smtClean="0"/>
              <a:t>profile (once effect of last pulse is established)</a:t>
            </a:r>
          </a:p>
          <a:p>
            <a:r>
              <a:rPr lang="en-US" dirty="0" smtClean="0"/>
              <a:t>Finish studies of optics (minimize effects of </a:t>
            </a:r>
            <a:r>
              <a:rPr lang="en-US" dirty="0" err="1" smtClean="0"/>
              <a:t>jqs</a:t>
            </a:r>
            <a:r>
              <a:rPr lang="en-US" dirty="0" smtClean="0"/>
              <a:t> on </a:t>
            </a:r>
            <a:r>
              <a:rPr lang="en-US" dirty="0" err="1" smtClean="0"/>
              <a:t>emittance</a:t>
            </a:r>
            <a:r>
              <a:rPr lang="en-US" dirty="0" smtClean="0"/>
              <a:t>)</a:t>
            </a:r>
          </a:p>
          <a:p>
            <a:r>
              <a:rPr lang="en-US" dirty="0" smtClean="0"/>
              <a:t>Is there a possibility of vertical scraping at AGS extraction using coupling and the J10 dump?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192" y="635000"/>
            <a:ext cx="8696408" cy="5613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980</TotalTime>
  <Words>121</Words>
  <Application>Microsoft Macintosh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AGS Status and Plans  RHIC Spin Collaboration Meeting 4/8/11</vt:lpstr>
      <vt:lpstr>AGS Status</vt:lpstr>
      <vt:lpstr>Plans</vt:lpstr>
      <vt:lpstr>Slide 4</vt:lpstr>
    </vt:vector>
  </TitlesOfParts>
  <Company>Brookhaven National Laboratory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AGS Status and Plans  RHIC Spin Collaboration Meeting 1/13/11</dc:title>
  <dc:creator>Vincent Schoefer</dc:creator>
  <cp:lastModifiedBy>Vincent Schoefer</cp:lastModifiedBy>
  <cp:revision>30</cp:revision>
  <dcterms:created xsi:type="dcterms:W3CDTF">2011-04-08T13:44:21Z</dcterms:created>
  <dcterms:modified xsi:type="dcterms:W3CDTF">2011-04-08T17:03:22Z</dcterms:modified>
</cp:coreProperties>
</file>