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0" d="100"/>
          <a:sy n="90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8D10E-A5CB-894E-AA1E-AF66B9BA245F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E04C7-34C4-1542-86F6-8F071C7C9B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8822-C782-4644-82BB-5C04BC4BB481}" type="datetimeFigureOut">
              <a:rPr lang="en-US" smtClean="0"/>
              <a:pPr/>
              <a:t>2/25/11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DEA3C-52B1-4A4E-89B1-0EFB2652D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33" dirty="0" smtClean="0">
                <a:solidFill>
                  <a:srgbClr val="376092"/>
                </a:solidFill>
              </a:rPr>
              <a:t>AGS Status and Plans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RHIC Spin Collaboration Meeting</a:t>
            </a:r>
            <a:b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2/18/11</a:t>
            </a:r>
            <a:endParaRPr lang="en-US" sz="32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376092"/>
                </a:solidFill>
              </a:rPr>
              <a:t>Update</a:t>
            </a:r>
            <a:endParaRPr lang="en-US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Jump quads have been on for every RHIC fill since Wednesday evening (first physics fill Thursday evening, fill no. 15190)</a:t>
            </a:r>
            <a:endParaRPr lang="en-US" dirty="0" smtClean="0"/>
          </a:p>
          <a:p>
            <a:r>
              <a:rPr lang="en-US" dirty="0" smtClean="0"/>
              <a:t>Benefit t</a:t>
            </a:r>
            <a:r>
              <a:rPr lang="en-US" dirty="0" smtClean="0"/>
              <a:t>o polarization </a:t>
            </a:r>
            <a:r>
              <a:rPr lang="en-US" dirty="0" smtClean="0"/>
              <a:t>clearly seen at RHIC injection over the course of the last week.</a:t>
            </a:r>
          </a:p>
          <a:p>
            <a:r>
              <a:rPr lang="en-US" dirty="0" err="1" smtClean="0"/>
              <a:t>Emittance</a:t>
            </a:r>
            <a:r>
              <a:rPr lang="en-US" dirty="0" smtClean="0"/>
              <a:t> and intensity with the jump quads on is slowly improving as we gain experience.</a:t>
            </a:r>
          </a:p>
          <a:p>
            <a:r>
              <a:rPr lang="en-US" dirty="0" smtClean="0"/>
              <a:t>Target positioning incident (2/18 and </a:t>
            </a:r>
            <a:r>
              <a:rPr lang="en-US" dirty="0" smtClean="0"/>
              <a:t>2/24) </a:t>
            </a:r>
            <a:r>
              <a:rPr lang="en-US" dirty="0" smtClean="0"/>
              <a:t>still not well understood.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Intensity and Polarization at RHIC Injection</a:t>
            </a:r>
            <a:endParaRPr lang="en-US" sz="3200" dirty="0"/>
          </a:p>
        </p:txBody>
      </p:sp>
      <p:pic>
        <p:nvPicPr>
          <p:cNvPr id="5" name="Picture 4" descr="IntensityAndPolarizationInRHIC.gif"/>
          <p:cNvPicPr>
            <a:picLocks noChangeAspect="1"/>
          </p:cNvPicPr>
          <p:nvPr/>
        </p:nvPicPr>
        <p:blipFill>
          <a:blip r:embed="rId2"/>
          <a:srcRect l="2035" t="8889" r="5588" b="10000"/>
          <a:stretch>
            <a:fillRect/>
          </a:stretch>
        </p:blipFill>
        <p:spPr>
          <a:xfrm>
            <a:off x="990600" y="914400"/>
            <a:ext cx="7924800" cy="55626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 rot="16200000">
            <a:off x="-662783" y="1928019"/>
            <a:ext cx="2667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Intensity (1e4 particles)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16200000">
            <a:off x="-662781" y="4595019"/>
            <a:ext cx="2667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Polarization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Still trying to verify tracking prediction that last few jumps contribute a measureable effect to the overall polarization gain (needs good statistics)</a:t>
            </a:r>
          </a:p>
          <a:p>
            <a:r>
              <a:rPr lang="en-US" dirty="0" smtClean="0"/>
              <a:t>Will try to optimize resonance timing empirically with timing scans of many jumps (whole function, first half, second half)</a:t>
            </a:r>
          </a:p>
          <a:p>
            <a:r>
              <a:rPr lang="en-US" dirty="0" smtClean="0"/>
              <a:t>Get to a state where we can ‘</a:t>
            </a:r>
            <a:r>
              <a:rPr lang="en-US" dirty="0" smtClean="0"/>
              <a:t>turn off’ resonance jumping without turning off the quads (the timing has to be good enough that a global shift of times misses ~all the resonances)</a:t>
            </a:r>
          </a:p>
          <a:p>
            <a:pPr lvl="1"/>
            <a:r>
              <a:rPr lang="en-US" dirty="0" smtClean="0"/>
              <a:t>Measure effect of such a shift on the polarization profiles.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199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AGS Status and Plans  RHIC Spin Collaboration Meeting 2/18/11</vt:lpstr>
      <vt:lpstr>Update</vt:lpstr>
      <vt:lpstr>Intensity and Polarization at RHIC Injection</vt:lpstr>
      <vt:lpstr>Plans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Status and Plans  RHIC Spin Collaboration Meeting 1/13/11</dc:title>
  <dc:creator>Vincent Schoefer</dc:creator>
  <cp:lastModifiedBy>Vincent Schoefer</cp:lastModifiedBy>
  <cp:revision>43</cp:revision>
  <dcterms:created xsi:type="dcterms:W3CDTF">2011-02-25T16:56:38Z</dcterms:created>
  <dcterms:modified xsi:type="dcterms:W3CDTF">2011-02-25T18:20:11Z</dcterms:modified>
</cp:coreProperties>
</file>