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incent:Documents:pp_fy11:HorizontalProfile_fy11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Horizontal Polarization Profile (AGS CNI/200</a:t>
            </a:r>
            <a:r>
              <a:rPr lang="en-US" baseline="0"/>
              <a:t> MeV)</a:t>
            </a:r>
            <a:endParaRPr lang="en-US"/>
          </a:p>
        </c:rich>
      </c:tx>
      <c:layout>
        <c:manualLayout>
          <c:xMode val="edge"/>
          <c:yMode val="edge"/>
          <c:x val="0.231911330270592"/>
          <c:y val="0.0628803245436105"/>
        </c:manualLayout>
      </c:layout>
    </c:title>
    <c:plotArea>
      <c:layout>
        <c:manualLayout>
          <c:layoutTarget val="inner"/>
          <c:xMode val="edge"/>
          <c:yMode val="edge"/>
          <c:x val="0.0370898716119829"/>
          <c:y val="0.117172062417147"/>
          <c:w val="0.855323890505128"/>
          <c:h val="0.762592994841162"/>
        </c:manualLayout>
      </c:layout>
      <c:scatterChart>
        <c:scatterStyle val="lineMarker"/>
        <c:ser>
          <c:idx val="0"/>
          <c:order val="0"/>
          <c:tx>
            <c:v>JQs off, 1/29/11</c:v>
          </c:tx>
          <c:spPr>
            <a:ln w="28575">
              <a:noFill/>
            </a:ln>
          </c:spPr>
          <c:errBars>
            <c:errDir val="y"/>
            <c:errBarType val="both"/>
            <c:errValType val="cust"/>
            <c:plus>
              <c:numRef>
                <c:f>HorProfile!$AH$4:$AH$22</c:f>
                <c:numCache>
                  <c:formatCode>General</c:formatCode>
                  <c:ptCount val="19"/>
                  <c:pt idx="0">
                    <c:v>0.0407074433009849</c:v>
                  </c:pt>
                  <c:pt idx="1">
                    <c:v>0.0466049212592891</c:v>
                  </c:pt>
                  <c:pt idx="2">
                    <c:v>0.0574457426794793</c:v>
                  </c:pt>
                  <c:pt idx="3">
                    <c:v>0.057076636658848</c:v>
                  </c:pt>
                  <c:pt idx="4">
                    <c:v>0.0477182637652269</c:v>
                  </c:pt>
                  <c:pt idx="5">
                    <c:v>0.0482029664408795</c:v>
                  </c:pt>
                  <c:pt idx="6">
                    <c:v>0.0793581563860929</c:v>
                  </c:pt>
                  <c:pt idx="7">
                    <c:v>0.0797286587069577</c:v>
                  </c:pt>
                  <c:pt idx="8">
                    <c:v>0.0789167569982603</c:v>
                  </c:pt>
                  <c:pt idx="9">
                    <c:v>0.079040652424694</c:v>
                  </c:pt>
                  <c:pt idx="10">
                    <c:v>0.0414585423878653</c:v>
                  </c:pt>
                  <c:pt idx="11">
                    <c:v>0.0551736669654006</c:v>
                  </c:pt>
                  <c:pt idx="12">
                    <c:v>0.056670801885154</c:v>
                  </c:pt>
                  <c:pt idx="13">
                    <c:v>0.0474182244149839</c:v>
                  </c:pt>
                  <c:pt idx="14">
                    <c:v>0.0469729361126725</c:v>
                  </c:pt>
                  <c:pt idx="15">
                    <c:v>0.0781102235704781</c:v>
                  </c:pt>
                  <c:pt idx="16">
                    <c:v>0.0818600414384503</c:v>
                  </c:pt>
                  <c:pt idx="17">
                    <c:v>0.0781376346711067</c:v>
                  </c:pt>
                  <c:pt idx="18">
                    <c:v>0.0797978952260325</c:v>
                  </c:pt>
                </c:numCache>
              </c:numRef>
            </c:plus>
            <c:minus>
              <c:numRef>
                <c:f>HorProfile!$AH$4:$AH$22</c:f>
                <c:numCache>
                  <c:formatCode>General</c:formatCode>
                  <c:ptCount val="19"/>
                  <c:pt idx="0">
                    <c:v>0.0407074433009849</c:v>
                  </c:pt>
                  <c:pt idx="1">
                    <c:v>0.0466049212592891</c:v>
                  </c:pt>
                  <c:pt idx="2">
                    <c:v>0.0574457426794793</c:v>
                  </c:pt>
                  <c:pt idx="3">
                    <c:v>0.057076636658848</c:v>
                  </c:pt>
                  <c:pt idx="4">
                    <c:v>0.0477182637652269</c:v>
                  </c:pt>
                  <c:pt idx="5">
                    <c:v>0.0482029664408795</c:v>
                  </c:pt>
                  <c:pt idx="6">
                    <c:v>0.0793581563860929</c:v>
                  </c:pt>
                  <c:pt idx="7">
                    <c:v>0.0797286587069577</c:v>
                  </c:pt>
                  <c:pt idx="8">
                    <c:v>0.0789167569982603</c:v>
                  </c:pt>
                  <c:pt idx="9">
                    <c:v>0.079040652424694</c:v>
                  </c:pt>
                  <c:pt idx="10">
                    <c:v>0.0414585423878653</c:v>
                  </c:pt>
                  <c:pt idx="11">
                    <c:v>0.0551736669654006</c:v>
                  </c:pt>
                  <c:pt idx="12">
                    <c:v>0.056670801885154</c:v>
                  </c:pt>
                  <c:pt idx="13">
                    <c:v>0.0474182244149839</c:v>
                  </c:pt>
                  <c:pt idx="14">
                    <c:v>0.0469729361126725</c:v>
                  </c:pt>
                  <c:pt idx="15">
                    <c:v>0.0781102235704781</c:v>
                  </c:pt>
                  <c:pt idx="16">
                    <c:v>0.0818600414384503</c:v>
                  </c:pt>
                  <c:pt idx="17">
                    <c:v>0.0781376346711067</c:v>
                  </c:pt>
                  <c:pt idx="18">
                    <c:v>0.0797978952260325</c:v>
                  </c:pt>
                </c:numCache>
              </c:numRef>
            </c:minus>
          </c:errBars>
          <c:errBars>
            <c:errDir val="x"/>
            <c:errBarType val="both"/>
            <c:errValType val="cust"/>
            <c:plus>
              <c:numRef>
                <c:f>HorProfile!$Z$4:$Z$22</c:f>
                <c:numCache>
                  <c:formatCode>General</c:formatCode>
                  <c:ptCount val="19"/>
                  <c:pt idx="0">
                    <c:v>0.148539375343424</c:v>
                  </c:pt>
                  <c:pt idx="1">
                    <c:v>0.101088401632301</c:v>
                  </c:pt>
                  <c:pt idx="2">
                    <c:v>0.047586371908245</c:v>
                  </c:pt>
                  <c:pt idx="3">
                    <c:v>0.191940044257092</c:v>
                  </c:pt>
                  <c:pt idx="4">
                    <c:v>0.0761692449055346</c:v>
                  </c:pt>
                  <c:pt idx="5">
                    <c:v>0.149981606386394</c:v>
                  </c:pt>
                  <c:pt idx="6">
                    <c:v>0.0463485464946789</c:v>
                  </c:pt>
                  <c:pt idx="7">
                    <c:v>0.142503707656293</c:v>
                  </c:pt>
                  <c:pt idx="8">
                    <c:v>0.0527126996283695</c:v>
                  </c:pt>
                  <c:pt idx="9">
                    <c:v>0.122197166098734</c:v>
                  </c:pt>
                  <c:pt idx="10">
                    <c:v>0.324635011350187</c:v>
                  </c:pt>
                  <c:pt idx="11">
                    <c:v>0.0739708669763381</c:v>
                  </c:pt>
                  <c:pt idx="12">
                    <c:v>0.0689256120213355</c:v>
                  </c:pt>
                  <c:pt idx="13">
                    <c:v>0.133736959228308</c:v>
                  </c:pt>
                  <c:pt idx="14">
                    <c:v>0.091025279220486</c:v>
                  </c:pt>
                  <c:pt idx="15">
                    <c:v>0.0722143574302851</c:v>
                  </c:pt>
                  <c:pt idx="16">
                    <c:v>0.0425295704545381</c:v>
                  </c:pt>
                  <c:pt idx="17">
                    <c:v>0.069089344522288</c:v>
                  </c:pt>
                  <c:pt idx="18">
                    <c:v>0.063702531023383</c:v>
                  </c:pt>
                </c:numCache>
              </c:numRef>
            </c:plus>
            <c:minus>
              <c:numRef>
                <c:f>HorProfile!$AA$4:$AA$22</c:f>
                <c:numCache>
                  <c:formatCode>General</c:formatCode>
                  <c:ptCount val="19"/>
                  <c:pt idx="0">
                    <c:v>0.148539375343424</c:v>
                  </c:pt>
                  <c:pt idx="1">
                    <c:v>0.104526406340494</c:v>
                  </c:pt>
                  <c:pt idx="2">
                    <c:v>0.116056478745777</c:v>
                  </c:pt>
                  <c:pt idx="3">
                    <c:v>0.074048280228044</c:v>
                  </c:pt>
                  <c:pt idx="4">
                    <c:v>0.059716763666302</c:v>
                  </c:pt>
                  <c:pt idx="5">
                    <c:v>0.0881358184798989</c:v>
                  </c:pt>
                  <c:pt idx="6">
                    <c:v>0.0432632970697062</c:v>
                  </c:pt>
                  <c:pt idx="7">
                    <c:v>0.0728208468220779</c:v>
                  </c:pt>
                  <c:pt idx="8">
                    <c:v>0.0300340492500042</c:v>
                  </c:pt>
                  <c:pt idx="9">
                    <c:v>0.106919281772662</c:v>
                  </c:pt>
                  <c:pt idx="10">
                    <c:v>0.324635011350187</c:v>
                  </c:pt>
                  <c:pt idx="11">
                    <c:v>0.0517574050961953</c:v>
                  </c:pt>
                  <c:pt idx="12">
                    <c:v>0.0786978531356393</c:v>
                  </c:pt>
                  <c:pt idx="13">
                    <c:v>0.088252752492575</c:v>
                  </c:pt>
                  <c:pt idx="14">
                    <c:v>0.0797740245363843</c:v>
                  </c:pt>
                  <c:pt idx="15">
                    <c:v>0.0552892980413289</c:v>
                  </c:pt>
                  <c:pt idx="16">
                    <c:v>0.037829629895189</c:v>
                  </c:pt>
                  <c:pt idx="17">
                    <c:v>0.0516455861976548</c:v>
                  </c:pt>
                  <c:pt idx="18">
                    <c:v>0.0517757613491476</c:v>
                  </c:pt>
                </c:numCache>
              </c:numRef>
            </c:minus>
          </c:errBars>
          <c:xVal>
            <c:numRef>
              <c:f>HorProfile!$AC$4:$AC$22</c:f>
              <c:numCache>
                <c:formatCode>General</c:formatCode>
                <c:ptCount val="19"/>
                <c:pt idx="0">
                  <c:v>0.0</c:v>
                </c:pt>
                <c:pt idx="1">
                  <c:v>1.203193851684972</c:v>
                </c:pt>
                <c:pt idx="2">
                  <c:v>1.216301629904671</c:v>
                </c:pt>
                <c:pt idx="3">
                  <c:v>-1.36789037220772</c:v>
                </c:pt>
                <c:pt idx="4">
                  <c:v>0.73274482612414</c:v>
                </c:pt>
                <c:pt idx="5">
                  <c:v>-0.908153741633476</c:v>
                </c:pt>
                <c:pt idx="6">
                  <c:v>1.738975319617649</c:v>
                </c:pt>
                <c:pt idx="7">
                  <c:v>-1.789884484225347</c:v>
                </c:pt>
                <c:pt idx="8">
                  <c:v>1.702609373969837</c:v>
                </c:pt>
                <c:pt idx="9">
                  <c:v>-1.810765186575564</c:v>
                </c:pt>
                <c:pt idx="10">
                  <c:v>0.0</c:v>
                </c:pt>
                <c:pt idx="11">
                  <c:v>1.285695831049197</c:v>
                </c:pt>
                <c:pt idx="12">
                  <c:v>-1.239690042836787</c:v>
                </c:pt>
                <c:pt idx="13">
                  <c:v>0.763301590073426</c:v>
                </c:pt>
                <c:pt idx="14">
                  <c:v>-0.938728945307241</c:v>
                </c:pt>
                <c:pt idx="15">
                  <c:v>-1.688150974520658</c:v>
                </c:pt>
                <c:pt idx="16">
                  <c:v>1.707018991774332</c:v>
                </c:pt>
                <c:pt idx="17">
                  <c:v>-1.679130435579597</c:v>
                </c:pt>
                <c:pt idx="18">
                  <c:v>1.68620019722243</c:v>
                </c:pt>
              </c:numCache>
            </c:numRef>
          </c:xVal>
          <c:yVal>
            <c:numRef>
              <c:f>HorProfile!$AG$4:$AG$22</c:f>
              <c:numCache>
                <c:formatCode>General</c:formatCode>
                <c:ptCount val="19"/>
                <c:pt idx="0">
                  <c:v>0.894243954443615</c:v>
                </c:pt>
                <c:pt idx="1">
                  <c:v>0.6489771030427</c:v>
                </c:pt>
                <c:pt idx="2">
                  <c:v>0.591837130475766</c:v>
                </c:pt>
                <c:pt idx="3">
                  <c:v>0.709521266640817</c:v>
                </c:pt>
                <c:pt idx="4">
                  <c:v>0.718463613043647</c:v>
                </c:pt>
                <c:pt idx="5">
                  <c:v>0.899419538955278</c:v>
                </c:pt>
                <c:pt idx="6">
                  <c:v>0.401485182033828</c:v>
                </c:pt>
                <c:pt idx="7">
                  <c:v>0.393130358159515</c:v>
                </c:pt>
                <c:pt idx="8">
                  <c:v>0.317865218677643</c:v>
                </c:pt>
                <c:pt idx="9">
                  <c:v>0.380753194738531</c:v>
                </c:pt>
                <c:pt idx="10">
                  <c:v>0.89808197377223</c:v>
                </c:pt>
                <c:pt idx="11">
                  <c:v>0.575258944913652</c:v>
                </c:pt>
                <c:pt idx="12">
                  <c:v>0.649843813332647</c:v>
                </c:pt>
                <c:pt idx="13">
                  <c:v>0.861450920356267</c:v>
                </c:pt>
                <c:pt idx="14">
                  <c:v>0.77643270860077</c:v>
                </c:pt>
                <c:pt idx="15">
                  <c:v>0.48965528895112</c:v>
                </c:pt>
                <c:pt idx="16">
                  <c:v>0.396678549889076</c:v>
                </c:pt>
                <c:pt idx="17">
                  <c:v>0.537201649495001</c:v>
                </c:pt>
                <c:pt idx="18">
                  <c:v>0.386071609806719</c:v>
                </c:pt>
              </c:numCache>
            </c:numRef>
          </c:yVal>
        </c:ser>
        <c:ser>
          <c:idx val="1"/>
          <c:order val="1"/>
          <c:tx>
            <c:v>"JQs on, 2/17/11"</c:v>
          </c:tx>
          <c:spPr>
            <a:ln w="28575">
              <a:noFill/>
            </a:ln>
          </c:spPr>
          <c:errBars>
            <c:errDir val="y"/>
            <c:errBarType val="both"/>
            <c:errValType val="cust"/>
            <c:plus>
              <c:numRef>
                <c:f>HorProfile!$BD$4:$BD$14</c:f>
                <c:numCache>
                  <c:formatCode>General</c:formatCode>
                  <c:ptCount val="11"/>
                  <c:pt idx="0">
                    <c:v>0.0493116409912349</c:v>
                  </c:pt>
                  <c:pt idx="1">
                    <c:v>0.0456398075748529</c:v>
                  </c:pt>
                  <c:pt idx="2">
                    <c:v>0.0589480755547497</c:v>
                  </c:pt>
                  <c:pt idx="3">
                    <c:v>0.0514642209643737</c:v>
                  </c:pt>
                  <c:pt idx="4">
                    <c:v>0.0688882064004528</c:v>
                  </c:pt>
                  <c:pt idx="5">
                    <c:v>0.0668548446122476</c:v>
                  </c:pt>
                  <c:pt idx="6">
                    <c:v>0.102380034326</c:v>
                  </c:pt>
                  <c:pt idx="7">
                    <c:v>0.104090709243482</c:v>
                  </c:pt>
                  <c:pt idx="8">
                    <c:v>0.0996129724844449</c:v>
                  </c:pt>
                  <c:pt idx="9">
                    <c:v>0.101819628500629</c:v>
                  </c:pt>
                  <c:pt idx="10">
                    <c:v>0.0630773402156036</c:v>
                  </c:pt>
                </c:numCache>
              </c:numRef>
            </c:plus>
            <c:minus>
              <c:numRef>
                <c:f>HorProfile!$BD$4:$BD$14</c:f>
                <c:numCache>
                  <c:formatCode>General</c:formatCode>
                  <c:ptCount val="11"/>
                  <c:pt idx="0">
                    <c:v>0.0493116409912349</c:v>
                  </c:pt>
                  <c:pt idx="1">
                    <c:v>0.0456398075748529</c:v>
                  </c:pt>
                  <c:pt idx="2">
                    <c:v>0.0589480755547497</c:v>
                  </c:pt>
                  <c:pt idx="3">
                    <c:v>0.0514642209643737</c:v>
                  </c:pt>
                  <c:pt idx="4">
                    <c:v>0.0688882064004528</c:v>
                  </c:pt>
                  <c:pt idx="5">
                    <c:v>0.0668548446122476</c:v>
                  </c:pt>
                  <c:pt idx="6">
                    <c:v>0.102380034326</c:v>
                  </c:pt>
                  <c:pt idx="7">
                    <c:v>0.104090709243482</c:v>
                  </c:pt>
                  <c:pt idx="8">
                    <c:v>0.0996129724844449</c:v>
                  </c:pt>
                  <c:pt idx="9">
                    <c:v>0.101819628500629</c:v>
                  </c:pt>
                  <c:pt idx="10">
                    <c:v>0.0630773402156036</c:v>
                  </c:pt>
                </c:numCache>
              </c:numRef>
            </c:minus>
          </c:errBars>
          <c:errBars>
            <c:errDir val="x"/>
            <c:errBarType val="both"/>
            <c:errValType val="cust"/>
            <c:noEndCap val="1"/>
            <c:plus>
              <c:numRef>
                <c:f>HorProfile!$BE$4:$BE$14</c:f>
                <c:numCache>
                  <c:formatCode>General</c:formatCode>
                  <c:ptCount val="11"/>
                  <c:pt idx="0">
                    <c:v>0.125</c:v>
                  </c:pt>
                  <c:pt idx="1">
                    <c:v>0.125</c:v>
                  </c:pt>
                  <c:pt idx="2">
                    <c:v>0.125</c:v>
                  </c:pt>
                  <c:pt idx="3">
                    <c:v>0.125</c:v>
                  </c:pt>
                  <c:pt idx="4">
                    <c:v>0.125</c:v>
                  </c:pt>
                  <c:pt idx="5">
                    <c:v>0.125</c:v>
                  </c:pt>
                  <c:pt idx="6">
                    <c:v>0.125</c:v>
                  </c:pt>
                  <c:pt idx="7">
                    <c:v>0.125</c:v>
                  </c:pt>
                  <c:pt idx="8">
                    <c:v>0.125</c:v>
                  </c:pt>
                  <c:pt idx="9">
                    <c:v>0.125</c:v>
                  </c:pt>
                  <c:pt idx="10">
                    <c:v>0.125</c:v>
                  </c:pt>
                </c:numCache>
              </c:numRef>
            </c:plus>
            <c:minus>
              <c:numRef>
                <c:f>HorProfile!$BE$4:$BE$14</c:f>
                <c:numCache>
                  <c:formatCode>General</c:formatCode>
                  <c:ptCount val="11"/>
                  <c:pt idx="0">
                    <c:v>0.125</c:v>
                  </c:pt>
                  <c:pt idx="1">
                    <c:v>0.125</c:v>
                  </c:pt>
                  <c:pt idx="2">
                    <c:v>0.125</c:v>
                  </c:pt>
                  <c:pt idx="3">
                    <c:v>0.125</c:v>
                  </c:pt>
                  <c:pt idx="4">
                    <c:v>0.125</c:v>
                  </c:pt>
                  <c:pt idx="5">
                    <c:v>0.125</c:v>
                  </c:pt>
                  <c:pt idx="6">
                    <c:v>0.125</c:v>
                  </c:pt>
                  <c:pt idx="7">
                    <c:v>0.125</c:v>
                  </c:pt>
                  <c:pt idx="8">
                    <c:v>0.125</c:v>
                  </c:pt>
                  <c:pt idx="9">
                    <c:v>0.125</c:v>
                  </c:pt>
                  <c:pt idx="10">
                    <c:v>0.125</c:v>
                  </c:pt>
                </c:numCache>
              </c:numRef>
            </c:minus>
          </c:errBars>
          <c:xVal>
            <c:numRef>
              <c:f>HorProfile!$BB$4:$BB$14</c:f>
              <c:numCache>
                <c:formatCode>General</c:formatCode>
                <c:ptCount val="11"/>
                <c:pt idx="0">
                  <c:v>0.0</c:v>
                </c:pt>
                <c:pt idx="1">
                  <c:v>1.177410022515475</c:v>
                </c:pt>
                <c:pt idx="2">
                  <c:v>0.758527616440932</c:v>
                </c:pt>
                <c:pt idx="3">
                  <c:v>0.758527616440932</c:v>
                </c:pt>
                <c:pt idx="4">
                  <c:v>1.177410022515475</c:v>
                </c:pt>
                <c:pt idx="5">
                  <c:v>1.177410022515475</c:v>
                </c:pt>
                <c:pt idx="6">
                  <c:v>1.665109222315395</c:v>
                </c:pt>
                <c:pt idx="7">
                  <c:v>1.665109222315395</c:v>
                </c:pt>
                <c:pt idx="8">
                  <c:v>-1.665109222315395</c:v>
                </c:pt>
                <c:pt idx="9">
                  <c:v>-1.665109222315395</c:v>
                </c:pt>
                <c:pt idx="10">
                  <c:v>-1.177410022515475</c:v>
                </c:pt>
              </c:numCache>
            </c:numRef>
          </c:xVal>
          <c:yVal>
            <c:numRef>
              <c:f>HorProfile!$BC$4:$BC$14</c:f>
              <c:numCache>
                <c:formatCode>General</c:formatCode>
                <c:ptCount val="11"/>
                <c:pt idx="0">
                  <c:v>0.959339805825243</c:v>
                </c:pt>
                <c:pt idx="1">
                  <c:v>0.92469706081816</c:v>
                </c:pt>
                <c:pt idx="2">
                  <c:v>0.84657853040206</c:v>
                </c:pt>
                <c:pt idx="3">
                  <c:v>0.978059029263015</c:v>
                </c:pt>
                <c:pt idx="4">
                  <c:v>0.864919457939146</c:v>
                </c:pt>
                <c:pt idx="5">
                  <c:v>0.878478029496731</c:v>
                </c:pt>
                <c:pt idx="6">
                  <c:v>0.797315810838238</c:v>
                </c:pt>
                <c:pt idx="7">
                  <c:v>0.805141113255777</c:v>
                </c:pt>
                <c:pt idx="8">
                  <c:v>0.826743156354676</c:v>
                </c:pt>
                <c:pt idx="9">
                  <c:v>0.794056143463659</c:v>
                </c:pt>
                <c:pt idx="10">
                  <c:v>0.915813567422089</c:v>
                </c:pt>
              </c:numCache>
            </c:numRef>
          </c:yVal>
        </c:ser>
        <c:axId val="511641624"/>
        <c:axId val="557254104"/>
      </c:scatterChart>
      <c:valAx>
        <c:axId val="5116416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Sigma</a:t>
                </a:r>
                <a:r>
                  <a:rPr lang="en-US" baseline="0"/>
                  <a:t> of beam intensity profile </a:t>
                </a:r>
                <a:r>
                  <a:rPr lang="en-US"/>
                  <a:t>(from normalized</a:t>
                </a:r>
                <a:r>
                  <a:rPr lang="en-US" baseline="0"/>
                  <a:t> count rate)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310151224620238"/>
              <c:y val="0.932681041043289"/>
            </c:manualLayout>
          </c:layout>
        </c:title>
        <c:numFmt formatCode="General" sourceLinked="1"/>
        <c:tickLblPos val="nextTo"/>
        <c:crossAx val="557254104"/>
        <c:crosses val="autoZero"/>
        <c:crossBetween val="midCat"/>
      </c:valAx>
      <c:valAx>
        <c:axId val="5572541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Source Pol/</a:t>
                </a:r>
                <a:r>
                  <a:rPr lang="en-US" baseline="0"/>
                  <a:t> AGS CNI Pol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11641624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6531317465488"/>
          <c:y val="0.784178498985801"/>
          <c:w val="0.136759132172699"/>
          <c:h val="0.073358674993212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8D10E-A5CB-894E-AA1E-AF66B9BA245F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04C7-34C4-1542-86F6-8F071C7C9B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8822-C782-4644-82BB-5C04BC4BB481}" type="datetimeFigureOut">
              <a:rPr lang="en-US" smtClean="0"/>
              <a:pPr/>
              <a:t>2/18/11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33" dirty="0" smtClean="0">
                <a:solidFill>
                  <a:srgbClr val="376092"/>
                </a:solidFill>
              </a:rPr>
              <a:t>AGS Status and Plans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RHIC Spin Collaboration Meeting</a:t>
            </a:r>
            <a:b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2/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18/</a:t>
            </a: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11</a:t>
            </a:r>
            <a:endParaRPr lang="en-US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376092"/>
                </a:solidFill>
              </a:rPr>
              <a:t>Update</a:t>
            </a:r>
            <a:endParaRPr lang="en-US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Jump quads </a:t>
            </a:r>
            <a:r>
              <a:rPr lang="en-US" dirty="0" smtClean="0"/>
              <a:t>have been on for every RHIC fill since Wednesday evening (first physics fill Thursday evening, fill no. 15190)</a:t>
            </a:r>
          </a:p>
          <a:p>
            <a:r>
              <a:rPr lang="en-US" dirty="0" smtClean="0"/>
              <a:t>Benefit in the AGS is clear, will have to assess effect </a:t>
            </a:r>
            <a:r>
              <a:rPr lang="en-US" dirty="0" smtClean="0"/>
              <a:t>in RHIC over more stores.</a:t>
            </a:r>
          </a:p>
          <a:p>
            <a:r>
              <a:rPr lang="en-US" dirty="0" smtClean="0"/>
              <a:t>Horizontal profile is much improved</a:t>
            </a:r>
          </a:p>
          <a:p>
            <a:r>
              <a:rPr lang="en-US" dirty="0" smtClean="0"/>
              <a:t>Polarization versus intensity dependence also reduced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419100" y="298450"/>
          <a:ext cx="8305800" cy="626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horizontal profile with jump quad time shift (should shut off resonance jumping)</a:t>
            </a:r>
          </a:p>
          <a:p>
            <a:r>
              <a:rPr lang="en-US" dirty="0" smtClean="0"/>
              <a:t>Does the horizontal target measurement agree with average of horizontal profile?</a:t>
            </a:r>
          </a:p>
          <a:p>
            <a:r>
              <a:rPr lang="en-US" dirty="0" smtClean="0"/>
              <a:t>Do a few of the jumps dominate the effect?</a:t>
            </a:r>
          </a:p>
          <a:p>
            <a:pPr lvl="1"/>
            <a:r>
              <a:rPr lang="en-US" dirty="0" smtClean="0"/>
              <a:t>Turn off groups of pulses (the last few are expected to be the most beneficial)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152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AGS Status and Plans  RHIC Spin Collaboration Meeting 2/18/11</vt:lpstr>
      <vt:lpstr>Update</vt:lpstr>
      <vt:lpstr>Slide 3</vt:lpstr>
      <vt:lpstr>Plans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Status and Plans  RHIC Spin Collaboration Meeting 1/13/11</dc:title>
  <dc:creator>Vincent Schoefer</dc:creator>
  <cp:lastModifiedBy>Vincent Schoefer</cp:lastModifiedBy>
  <cp:revision>39</cp:revision>
  <dcterms:created xsi:type="dcterms:W3CDTF">2011-02-18T16:37:17Z</dcterms:created>
  <dcterms:modified xsi:type="dcterms:W3CDTF">2011-02-18T16:52:50Z</dcterms:modified>
</cp:coreProperties>
</file>