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0" d="100"/>
          <a:sy n="90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8D10E-A5CB-894E-AA1E-AF66B9BA245F}" type="datetimeFigureOut">
              <a:rPr lang="en-US" smtClean="0"/>
              <a:pPr/>
              <a:t>2/11/11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E04C7-34C4-1542-86F6-8F071C7C9B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08822-C782-4644-82BB-5C04BC4BB481}" type="datetimeFigureOut">
              <a:rPr lang="en-US" smtClean="0"/>
              <a:pPr/>
              <a:t>2/11/11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333" dirty="0" smtClean="0">
                <a:solidFill>
                  <a:srgbClr val="376092"/>
                </a:solidFill>
              </a:rPr>
              <a:t>AGS Status and Plans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RHIC Spin Collaboration Meeting</a:t>
            </a:r>
            <a:b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/11/</a:t>
            </a: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11</a:t>
            </a:r>
            <a:endParaRPr lang="en-US" sz="32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376092"/>
                </a:solidFill>
              </a:rPr>
              <a:t>Update</a:t>
            </a:r>
            <a:endParaRPr lang="en-US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Two major goals</a:t>
            </a:r>
          </a:p>
          <a:p>
            <a:pPr lvl="1"/>
            <a:r>
              <a:rPr lang="en-US" dirty="0" smtClean="0"/>
              <a:t>Put the jump quads into operation</a:t>
            </a:r>
          </a:p>
          <a:p>
            <a:pPr lvl="1"/>
            <a:r>
              <a:rPr lang="en-US" dirty="0" smtClean="0"/>
              <a:t>Minimize the </a:t>
            </a:r>
            <a:r>
              <a:rPr lang="en-US" dirty="0" err="1" smtClean="0"/>
              <a:t>emittances</a:t>
            </a:r>
            <a:endParaRPr lang="en-US" dirty="0" smtClean="0"/>
          </a:p>
          <a:p>
            <a:r>
              <a:rPr lang="en-US" dirty="0" smtClean="0"/>
              <a:t>We have a </a:t>
            </a:r>
            <a:r>
              <a:rPr lang="en-US" dirty="0" smtClean="0"/>
              <a:t>timing setup that seems to reliably improve polarization</a:t>
            </a:r>
          </a:p>
          <a:p>
            <a:pPr lvl="1"/>
            <a:r>
              <a:rPr lang="en-US" dirty="0" smtClean="0"/>
              <a:t>There is ~5% intensity loss from jump quads, this cannot account for the improved polarization</a:t>
            </a:r>
          </a:p>
          <a:p>
            <a:pPr lvl="1"/>
            <a:r>
              <a:rPr lang="en-US" dirty="0" smtClean="0"/>
              <a:t>Several cursory timing scans were performed, need to decide on ‘best’ times and do a thorough study (profiles, timing shifts with good statistics)</a:t>
            </a:r>
          </a:p>
          <a:p>
            <a:pPr lvl="1"/>
            <a:r>
              <a:rPr lang="en-US" dirty="0" smtClean="0"/>
              <a:t>They increase the </a:t>
            </a:r>
            <a:r>
              <a:rPr lang="en-US" dirty="0" err="1" smtClean="0"/>
              <a:t>emittances</a:t>
            </a:r>
            <a:r>
              <a:rPr lang="en-US" dirty="0" smtClean="0"/>
              <a:t> enough to affect </a:t>
            </a:r>
            <a:r>
              <a:rPr lang="en-US" dirty="0" err="1" smtClean="0"/>
              <a:t>AtR</a:t>
            </a:r>
            <a:r>
              <a:rPr lang="en-US" dirty="0" smtClean="0"/>
              <a:t> efficiency, this has to be understood and improved.</a:t>
            </a:r>
          </a:p>
          <a:p>
            <a:r>
              <a:rPr lang="en-US" dirty="0" smtClean="0"/>
              <a:t>Tuning the  ‘no-jump-quad’ machine for optimal </a:t>
            </a:r>
            <a:r>
              <a:rPr lang="en-US" dirty="0" err="1" smtClean="0"/>
              <a:t>emittance</a:t>
            </a:r>
            <a:r>
              <a:rPr lang="en-US" dirty="0" smtClean="0"/>
              <a:t> and then turning on the jump quads does not work (snake BLM permit pulls).  The quads are a significant constraint on the setup, we have to commit to running them operationally.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154</Words>
  <Application>Microsoft Macintosh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AGS Status and Plans  RHIC Spin Collaboration Meeting 2/11/11</vt:lpstr>
      <vt:lpstr>Update</vt:lpstr>
    </vt:vector>
  </TitlesOfParts>
  <Company>Brookhaven National Laboratory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Status and Plans  RHIC Spin Collaboration Meeting 1/13/11</dc:title>
  <dc:creator>Vincent Schoefer</dc:creator>
  <cp:lastModifiedBy>Vincent Schoefer</cp:lastModifiedBy>
  <cp:revision>33</cp:revision>
  <dcterms:created xsi:type="dcterms:W3CDTF">2011-02-11T17:13:34Z</dcterms:created>
  <dcterms:modified xsi:type="dcterms:W3CDTF">2011-02-11T17:29:51Z</dcterms:modified>
</cp:coreProperties>
</file>