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slideLayouts/slideLayout3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theme/theme5.xml" ContentType="application/vnd.openxmlformats-officedocument.them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3"/>
  </p:notesMasterIdLst>
  <p:handoutMasterIdLst>
    <p:handoutMasterId r:id="rId14"/>
  </p:handoutMasterIdLst>
  <p:sldIdLst>
    <p:sldId id="674" r:id="rId4"/>
    <p:sldId id="706" r:id="rId5"/>
    <p:sldId id="707" r:id="rId6"/>
    <p:sldId id="699" r:id="rId7"/>
    <p:sldId id="708" r:id="rId8"/>
    <p:sldId id="703" r:id="rId9"/>
    <p:sldId id="701" r:id="rId10"/>
    <p:sldId id="704" r:id="rId11"/>
    <p:sldId id="705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 horzBarState="maximized">
    <p:restoredLeft sz="15128" autoAdjust="0"/>
    <p:restoredTop sz="94660"/>
  </p:normalViewPr>
  <p:slideViewPr>
    <p:cSldViewPr>
      <p:cViewPr varScale="1">
        <p:scale>
          <a:sx n="109" d="100"/>
          <a:sy n="109" d="100"/>
        </p:scale>
        <p:origin x="-680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6" Type="http://schemas.openxmlformats.org/officeDocument/2006/relationships/presProps" Target="presProps.xml"/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2/11/11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2/11/11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9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3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RSC </a:t>
            </a:r>
            <a:r>
              <a:rPr lang="en-US" dirty="0" smtClean="0">
                <a:solidFill>
                  <a:srgbClr val="003399"/>
                </a:solidFill>
              </a:rPr>
              <a:t>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02</a:t>
            </a:r>
            <a:r>
              <a:rPr lang="en-US" dirty="0" smtClean="0">
                <a:solidFill>
                  <a:srgbClr val="003399"/>
                </a:solidFill>
              </a:rPr>
              <a:t>/11/</a:t>
            </a:r>
            <a:r>
              <a:rPr lang="en-US" dirty="0" smtClean="0">
                <a:solidFill>
                  <a:srgbClr val="003399"/>
                </a:solidFill>
              </a:rPr>
              <a:t>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Blue Dump Kicker Noise Seen on BBQ Signals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  <p:pic>
        <p:nvPicPr>
          <p:cNvPr id="7" name="Content Placeholder 6" descr="Tue_Feb_8_2011_165413_13737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860" r="-1860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Blue Dump Kicker Noise Effect on Beam Size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3</a:t>
            </a:fld>
            <a:endParaRPr lang="en-US" altLang="ja-JP"/>
          </a:p>
        </p:txBody>
      </p:sp>
      <p:pic>
        <p:nvPicPr>
          <p:cNvPr id="8" name="Content Placeholder 7" descr="Tue_Feb_8_2011_172406_27878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4401" r="-14401"/>
          <a:stretch>
            <a:fillRect/>
          </a:stretch>
        </p:blipFill>
        <p:spPr>
          <a:xfrm>
            <a:off x="-762000" y="762000"/>
            <a:ext cx="9906000" cy="5867400"/>
          </a:xfrm>
        </p:spPr>
      </p:pic>
      <p:sp>
        <p:nvSpPr>
          <p:cNvPr id="9" name="TextBox 8"/>
          <p:cNvSpPr txBox="1"/>
          <p:nvPr/>
        </p:nvSpPr>
        <p:spPr>
          <a:xfrm>
            <a:off x="1295400" y="1905000"/>
            <a:ext cx="419100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3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Each point corresponded to beam size with additional bunch injected.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663952" y="3102352"/>
            <a:ext cx="2185214" cy="400110"/>
          </a:xfrm>
          <a:prstGeom prst="rect">
            <a:avLst/>
          </a:prstGeom>
          <a:noFill/>
          <a:effectLst>
            <a:innerShdw blurRad="63500" dist="50800" dir="13500000">
              <a:schemeClr val="accent3">
                <a:alpha val="50000"/>
              </a:schemeClr>
            </a:inn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Beam sigma (mm)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5334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Emittance</a:t>
            </a:r>
            <a:r>
              <a:rPr lang="en-US" dirty="0" smtClean="0">
                <a:solidFill>
                  <a:srgbClr val="FF0000"/>
                </a:solidFill>
              </a:rPr>
              <a:t> In Three Overnight Stores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Mon_Feb__7_08_28_13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838200" y="838199"/>
            <a:ext cx="9601200" cy="593015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We have a new ramp which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is more forgiven to chromaticity variation, drift. Polarization transmission efficiency is as good as the old one.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Experienced noise problem in blue beam (poor intensity life time and luminosity life time). The source has not be found yet, but localized to blue abort kicker.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Polarization at injection agreed with AGS numbers.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Ready to push </a:t>
            </a:r>
            <a:r>
              <a:rPr lang="en-US" sz="2400" smtClean="0">
                <a:solidFill>
                  <a:srgbClr val="000066"/>
                </a:solidFill>
                <a:latin typeface="+mj-lt"/>
              </a:rPr>
              <a:t>bunch intensity. 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Status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Snake Angle Difference Meet Specs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7" name="Content Placeholder 6" descr="Fri_Feb_11_11_56_15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685800" y="762000"/>
            <a:ext cx="6096000" cy="5791200"/>
          </a:xfrm>
        </p:spPr>
      </p:pic>
      <p:pic>
        <p:nvPicPr>
          <p:cNvPr id="9" name="Picture 8" descr="Fri_Feb_11_11_56_57_201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762000"/>
            <a:ext cx="4114800" cy="5867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19400" y="4343400"/>
            <a:ext cx="3395305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3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Ready for snake current scan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Clean up a few ramp related issues (tune feedback settings,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collimator settings, injection drift compensation).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Need snake current scan to set spin tune close to 0.5.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Higher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bunch intensity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Procedure and impact of adding IP2.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cavity for physics run. Ready for high intensity and bunch number test.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Rotator ramp needs to be worked on as the energy ramp has evolved.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7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Unfinished </a:t>
            </a:r>
            <a:r>
              <a:rPr lang="en-GB" sz="3200" b="1" dirty="0" smtClean="0">
                <a:solidFill>
                  <a:srgbClr val="FF0000"/>
                </a:solidFill>
              </a:rPr>
              <a:t>Business (Besides the noise problem)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Polarization Through </a:t>
            </a:r>
            <a:r>
              <a:rPr lang="en-US" sz="3600" b="1" dirty="0" smtClean="0">
                <a:solidFill>
                  <a:srgbClr val="FF0000"/>
                </a:solidFill>
              </a:rPr>
              <a:t>Ramp with </a:t>
            </a:r>
            <a:r>
              <a:rPr lang="en-US" sz="3600" b="1" dirty="0" err="1" smtClean="0">
                <a:solidFill>
                  <a:srgbClr val="FF0000"/>
                </a:solidFill>
              </a:rPr>
              <a:t>Qy</a:t>
            </a:r>
            <a:r>
              <a:rPr lang="en-US" sz="3600" b="1" dirty="0" smtClean="0">
                <a:solidFill>
                  <a:srgbClr val="FF0000"/>
                </a:solidFill>
              </a:rPr>
              <a:t>=0.68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8</a:t>
            </a:fld>
            <a:endParaRPr lang="en-US" altLang="ja-JP"/>
          </a:p>
        </p:txBody>
      </p:sp>
      <p:pic>
        <p:nvPicPr>
          <p:cNvPr id="7" name="Content Placeholder 6" descr="Fri_Feb_11_12_33_18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419" r="-21419"/>
          <a:stretch>
            <a:fillRect/>
          </a:stretch>
        </p:blipFill>
        <p:spPr>
          <a:xfrm>
            <a:off x="-914400" y="685799"/>
            <a:ext cx="9829800" cy="601980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 Through New </a:t>
            </a:r>
            <a:r>
              <a:rPr lang="en-US" sz="3200" b="1" dirty="0" smtClean="0">
                <a:solidFill>
                  <a:srgbClr val="FF0000"/>
                </a:solidFill>
              </a:rPr>
              <a:t>Ramp with </a:t>
            </a:r>
            <a:r>
              <a:rPr lang="en-US" sz="3200" b="1" dirty="0" err="1" smtClean="0">
                <a:solidFill>
                  <a:srgbClr val="FF0000"/>
                </a:solidFill>
              </a:rPr>
              <a:t>Qy</a:t>
            </a:r>
            <a:r>
              <a:rPr lang="en-US" sz="3200" b="1" dirty="0" smtClean="0">
                <a:solidFill>
                  <a:srgbClr val="FF0000"/>
                </a:solidFill>
              </a:rPr>
              <a:t>=0.675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9</a:t>
            </a:fld>
            <a:endParaRPr lang="en-US" altLang="ja-JP"/>
          </a:p>
        </p:txBody>
      </p:sp>
      <p:pic>
        <p:nvPicPr>
          <p:cNvPr id="8" name="Content Placeholder 7" descr="Fri_Feb_11_12_33_35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419" r="-21419"/>
          <a:stretch>
            <a:fillRect/>
          </a:stretch>
        </p:blipFill>
        <p:spPr>
          <a:xfrm>
            <a:off x="-838200" y="838200"/>
            <a:ext cx="9982200" cy="6019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292810378</TotalTime>
  <Words>252</Words>
  <Application>Microsoft Office PowerPoint</Application>
  <PresentationFormat>On-screen Show (4:3)</PresentationFormat>
  <Paragraphs>43</Paragraphs>
  <Slides>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Contemporary Portrait</vt:lpstr>
      <vt:lpstr>1_Custom Design</vt:lpstr>
      <vt:lpstr>Custom Design</vt:lpstr>
      <vt:lpstr>RHIC Status </vt:lpstr>
      <vt:lpstr>Blue Dump Kicker Noise Seen on BBQ Signals</vt:lpstr>
      <vt:lpstr>Blue Dump Kicker Noise Effect on Beam Size</vt:lpstr>
      <vt:lpstr>Emittance In Three Overnight Stores</vt:lpstr>
      <vt:lpstr>Status</vt:lpstr>
      <vt:lpstr>Snake Angle Difference Meet Specs</vt:lpstr>
      <vt:lpstr>Unfinished Business (Besides the noise problem)</vt:lpstr>
      <vt:lpstr>Polarization Through Ramp with Qy=0.68</vt:lpstr>
      <vt:lpstr>Polarization Through New Ramp with Qy=0.675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564</cp:revision>
  <cp:lastPrinted>2000-11-14T18:14:29Z</cp:lastPrinted>
  <dcterms:created xsi:type="dcterms:W3CDTF">2011-02-11T14:45:19Z</dcterms:created>
  <dcterms:modified xsi:type="dcterms:W3CDTF">2011-02-11T18:32:13Z</dcterms:modified>
</cp:coreProperties>
</file>