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0624-3D15-4D31-88C9-60CA3EDFFB7C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E6CDD-B95A-4240-89E8-4D7D666130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AGS Status Update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RHIC Spin Collaboration Meeting</a:t>
            </a:r>
          </a:p>
          <a:p>
            <a:r>
              <a:rPr lang="en-US" sz="2000" dirty="0" smtClean="0"/>
              <a:t>1/28/11</a:t>
            </a:r>
          </a:p>
          <a:p>
            <a:r>
              <a:rPr lang="en-US" sz="2000" dirty="0" smtClean="0"/>
              <a:t>V. Schoefer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Developments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Trying to understand jump quad effect on </a:t>
            </a:r>
            <a:r>
              <a:rPr lang="en-US" dirty="0" err="1" smtClean="0"/>
              <a:t>emittance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Scraping near transition: horizontal, longitudinal</a:t>
            </a:r>
          </a:p>
          <a:p>
            <a:pPr lvl="2"/>
            <a:r>
              <a:rPr lang="en-US" dirty="0" smtClean="0"/>
              <a:t>Can the scraping we see account for any polarization gain?</a:t>
            </a:r>
          </a:p>
          <a:p>
            <a:r>
              <a:rPr lang="en-US" dirty="0" smtClean="0"/>
              <a:t>Intensity scan with scraping at the J10 dump at AGS extraction.</a:t>
            </a:r>
          </a:p>
          <a:p>
            <a:r>
              <a:rPr lang="en-US" dirty="0" smtClean="0"/>
              <a:t>Planned:</a:t>
            </a:r>
          </a:p>
          <a:p>
            <a:pPr lvl="1"/>
            <a:r>
              <a:rPr lang="en-US" dirty="0" smtClean="0"/>
              <a:t>Polarization profiles (account for backlash)</a:t>
            </a:r>
          </a:p>
          <a:p>
            <a:pPr lvl="1"/>
            <a:r>
              <a:rPr lang="en-US" dirty="0" smtClean="0"/>
              <a:t>Scan of Gauss clock calibration parameter for jump quad timing</a:t>
            </a:r>
          </a:p>
          <a:p>
            <a:pPr lvl="1"/>
            <a:r>
              <a:rPr lang="en-US" dirty="0" smtClean="0"/>
              <a:t>Polarization as function of longitudinal scrape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0" y="6400800"/>
            <a:ext cx="2133600" cy="304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Plot courtesy of L. Ahrens</a:t>
            </a:r>
            <a:endParaRPr lang="en-US" sz="1400" b="1" dirty="0"/>
          </a:p>
        </p:txBody>
      </p:sp>
      <p:pic>
        <p:nvPicPr>
          <p:cNvPr id="1026" name="Picture 2" descr="http://www.cadops.bnl.gov/elog/images/Booster-AGS-pp_2011_Thu_Jan_27_2011_145450.gif"/>
          <p:cNvPicPr>
            <a:picLocks noChangeAspect="1" noChangeArrowheads="1"/>
          </p:cNvPicPr>
          <p:nvPr/>
        </p:nvPicPr>
        <p:blipFill>
          <a:blip r:embed="rId2" cstate="print"/>
          <a:srcRect l="9900" t="11111" r="12882" b="12500"/>
          <a:stretch>
            <a:fillRect/>
          </a:stretch>
        </p:blipFill>
        <p:spPr bwMode="auto">
          <a:xfrm>
            <a:off x="0" y="-1"/>
            <a:ext cx="8991600" cy="6340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7638118" cy="554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5867400"/>
            <a:ext cx="8090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more data (over greater intensity range) to determine whether scraping late in</a:t>
            </a:r>
          </a:p>
          <a:p>
            <a:r>
              <a:rPr lang="en-US" dirty="0" smtClean="0"/>
              <a:t>AGS is more effective than Booster scraping.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preliminary look at longitudinal scraping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6434138" cy="456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6310" y="1981200"/>
            <a:ext cx="20590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433FA"/>
                </a:solidFill>
              </a:rPr>
              <a:t>AGS WCM at flattop</a:t>
            </a:r>
            <a:endParaRPr lang="en-US" dirty="0">
              <a:solidFill>
                <a:srgbClr val="0433F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15240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ns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3162300" y="1638300"/>
            <a:ext cx="2286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4038600" y="4800600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09800" y="4267200"/>
            <a:ext cx="609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4038600"/>
            <a:ext cx="1581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Scraping with radial steering, 0.8e11 protons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4495800"/>
            <a:ext cx="1581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scraping, 1e11 protons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Change in jump timing with GC calibration change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83629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16200000">
            <a:off x="304800" y="15240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5562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(ms)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AGS Status Update</vt:lpstr>
      <vt:lpstr>Developments</vt:lpstr>
      <vt:lpstr>Slide 3</vt:lpstr>
      <vt:lpstr>Slide 4</vt:lpstr>
      <vt:lpstr>A preliminary look at longitudinal scraping</vt:lpstr>
      <vt:lpstr>Change in jump timing with GC calibration change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Update</dc:title>
  <dc:creator>C-AD</dc:creator>
  <cp:lastModifiedBy>C-AD</cp:lastModifiedBy>
  <cp:revision>16</cp:revision>
  <dcterms:created xsi:type="dcterms:W3CDTF">2011-01-28T15:45:40Z</dcterms:created>
  <dcterms:modified xsi:type="dcterms:W3CDTF">2011-01-28T17:22:26Z</dcterms:modified>
</cp:coreProperties>
</file>