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7" r:id="rId2"/>
    <p:sldMasterId id="2147483656" r:id="rId3"/>
  </p:sldMasterIdLst>
  <p:notesMasterIdLst>
    <p:notesMasterId r:id="rId13"/>
  </p:notesMasterIdLst>
  <p:handoutMasterIdLst>
    <p:handoutMasterId r:id="rId14"/>
  </p:handoutMasterIdLst>
  <p:sldIdLst>
    <p:sldId id="661" r:id="rId4"/>
    <p:sldId id="667" r:id="rId5"/>
    <p:sldId id="666" r:id="rId6"/>
    <p:sldId id="668" r:id="rId7"/>
    <p:sldId id="669" r:id="rId8"/>
    <p:sldId id="670" r:id="rId9"/>
    <p:sldId id="658" r:id="rId10"/>
    <p:sldId id="659" r:id="rId11"/>
    <p:sldId id="671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FF"/>
    <a:srgbClr val="003399"/>
    <a:srgbClr val="FF5050"/>
    <a:srgbClr val="FF0000"/>
    <a:srgbClr val="FF6600"/>
    <a:srgbClr val="FF33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128" autoAdjust="0"/>
    <p:restoredTop sz="94660"/>
  </p:normalViewPr>
  <p:slideViewPr>
    <p:cSldViewPr>
      <p:cViewPr varScale="1">
        <p:scale>
          <a:sx n="74" d="100"/>
          <a:sy n="74" d="100"/>
        </p:scale>
        <p:origin x="-8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124" y="-96"/>
      </p:cViewPr>
      <p:guideLst>
        <p:guide orient="horz" pos="2927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BA803AEE-8D0C-4B26-B265-3122F68E6B27}" type="datetime1">
              <a:rPr lang="en-US"/>
              <a:pPr/>
              <a:t>1/14/2011</a:t>
            </a:fld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0FD66E4F-9D68-45D3-9ADE-EF218E020D3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1766B611-9AD5-4CEB-A356-7548492B3627}" type="datetime1">
              <a:rPr lang="en-US"/>
              <a:pPr/>
              <a:t>1/14/2011</a:t>
            </a:fld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1100" y="698500"/>
            <a:ext cx="4646613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E9A022B0-353B-4D1D-BB02-3C8B0E77516A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B8165AC-3E19-41CD-AF80-D8928F93DAA8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86000"/>
            <a:ext cx="6400800" cy="35814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Times New Roman" pitchFamily="18" charset="0"/>
              </a:defRPr>
            </a:lvl1pPr>
          </a:lstStyle>
          <a:p>
            <a:endParaRPr lang="ja-JP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09600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r>
              <a:rPr lang="en-US"/>
              <a:t>09/02/02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0" y="609600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  <a:latin typeface="Arial" charset="0"/>
              </a:defRPr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514600" y="609600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7C1A3563-130F-4228-B6DD-279FC8A8CB2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38B97-43B3-44D7-BB00-F3A7E33DF15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91250" y="533400"/>
            <a:ext cx="19621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533400"/>
            <a:ext cx="57340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9B877-1C78-4DDB-B34E-F57B08F15E1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81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343400" y="12954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343400" y="37719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31800" y="6324600"/>
            <a:ext cx="1397000" cy="361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2057400" y="6400800"/>
            <a:ext cx="1524000" cy="228600"/>
          </a:xfrm>
        </p:spPr>
        <p:txBody>
          <a:bodyPr/>
          <a:lstStyle>
            <a:lvl1pPr>
              <a:defRPr/>
            </a:lvl1pPr>
          </a:lstStyle>
          <a:p>
            <a:fld id="{CD2FDF84-7DD0-4DF9-9B33-54FA8B705C39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E95AF-DAFB-4BEB-9FC6-F7FDE53111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47D3A-8259-422C-874B-39ECE5469B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F0505-E8B3-40DF-A4BD-ADB9E2BFBD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68360-91DC-4C7E-AC69-1A57A07855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D1A81-2865-4AD1-BEE4-C693A7AED0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C4389-7773-450A-B00F-C295070208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EF693-1847-4D66-8339-D86D8BAE6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74D7A-F75A-4F55-A74D-FFE29E800E0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9240B-AEE6-4300-B87D-8ED4C06918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034C4-3709-415A-B63E-8DE03812CC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EB5F6-02A7-4215-8964-67651FC2C5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EAB26-A2D3-4DB4-96F8-A8A614662B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DFC0D-F4DC-46B9-BB6A-227BB167D1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62903-A5DB-4599-ACE7-FF83163C0C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9E824-704B-4425-AB7D-AC56534780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4C11F-5AC6-4F0A-948B-1031FF1E7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B637B-0C13-4B9E-8871-E272EA708C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5F436-C8AC-480C-B896-B786D4B4BE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DBF18-83BD-4AEE-9D9D-3AFB65E82D9B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5A402-F1CE-4568-A3CC-CAC292C07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D8F44-C02F-4B40-9A5D-49B1805FA4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98F5C-E082-40B5-BB0A-19D0DF937B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D79D1-20DA-4943-B532-C12739AC9C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BC0C8-BA1F-4F12-96C4-8992F76A7A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AB0E9-50C0-471B-89C7-8902C67EDFD5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361A2-7D83-48C0-89C9-6A441600BA3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38480-FAC0-48F6-BB2F-FB299348D00B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191EF-AA4F-4F23-88B7-C2F771267CF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CF330-298B-48AC-8CDF-12C8D19B7250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56DC7-91FF-4AC8-84DA-98CE0545CAE4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33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324600"/>
            <a:ext cx="1397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4008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57400" y="6400800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fld id="{88CAA2DD-6C87-41FF-B78D-EBD576CF2EF7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2058" name="Picture 10" descr="logo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629400" y="6200775"/>
            <a:ext cx="1676400" cy="6572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90" r:id="rId1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Monotype Sort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6600"/>
        </a:buClr>
        <a:buSzPct val="7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50000"/>
        <a:buFont typeface="Monotype Sort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65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5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965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65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7E93B226-A1B8-4ECE-99F3-7AFCF8F634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41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41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841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81E2D08B-335C-4528-A6DC-F0ABB0136C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76400"/>
            <a:ext cx="7721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RHIC </a:t>
            </a:r>
            <a:r>
              <a:rPr lang="en-US" b="1" dirty="0" smtClean="0">
                <a:solidFill>
                  <a:srgbClr val="FF0000"/>
                </a:solidFill>
              </a:rPr>
              <a:t>pp Setup Status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10000"/>
            <a:ext cx="4876800" cy="685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3399"/>
                </a:solidFill>
              </a:rPr>
              <a:t>Haixin Huang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5486400"/>
            <a:ext cx="16594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99"/>
                </a:solidFill>
              </a:rPr>
              <a:t>RSC Meeting</a:t>
            </a:r>
            <a:endParaRPr lang="en-US" dirty="0" smtClean="0">
              <a:solidFill>
                <a:srgbClr val="003399"/>
              </a:solidFill>
            </a:endParaRPr>
          </a:p>
          <a:p>
            <a:r>
              <a:rPr lang="en-US" dirty="0" smtClean="0">
                <a:solidFill>
                  <a:srgbClr val="003399"/>
                </a:solidFill>
              </a:rPr>
              <a:t>01/14/2011</a:t>
            </a:r>
            <a:endParaRPr lang="en-US" dirty="0">
              <a:solidFill>
                <a:srgbClr val="00339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Fri_Jan_14_12_09_36_201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770887"/>
          </a:xfrm>
          <a:prstGeom prst="rect">
            <a:avLst/>
          </a:prstGeom>
        </p:spPr>
      </p:pic>
      <p:sp>
        <p:nvSpPr>
          <p:cNvPr id="153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Overview of the week</a:t>
            </a:r>
            <a:endParaRPr lang="en-US" dirty="0" smtClean="0"/>
          </a:p>
        </p:txBody>
      </p:sp>
      <p:sp>
        <p:nvSpPr>
          <p:cNvPr id="15364" name="TextBox 6"/>
          <p:cNvSpPr txBox="1">
            <a:spLocks noChangeArrowheads="1"/>
          </p:cNvSpPr>
          <p:nvPr/>
        </p:nvSpPr>
        <p:spPr bwMode="auto">
          <a:xfrm rot="-5400000">
            <a:off x="-28545" y="2619346"/>
            <a:ext cx="44196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First circulating beam </a:t>
            </a:r>
            <a:r>
              <a:rPr lang="en-US" dirty="0" smtClean="0"/>
              <a:t>with </a:t>
            </a:r>
            <a:r>
              <a:rPr lang="en-US" dirty="0"/>
              <a:t>snakes</a:t>
            </a:r>
          </a:p>
        </p:txBody>
      </p:sp>
      <p:sp>
        <p:nvSpPr>
          <p:cNvPr id="15365" name="TextBox 7"/>
          <p:cNvSpPr txBox="1">
            <a:spLocks noChangeArrowheads="1"/>
          </p:cNvSpPr>
          <p:nvPr/>
        </p:nvSpPr>
        <p:spPr bwMode="auto">
          <a:xfrm rot="-5400000">
            <a:off x="1439893" y="2751107"/>
            <a:ext cx="37687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RF capture with 28MHz cavity</a:t>
            </a:r>
          </a:p>
        </p:txBody>
      </p:sp>
      <p:sp>
        <p:nvSpPr>
          <p:cNvPr id="15368" name="TextBox 10"/>
          <p:cNvSpPr txBox="1">
            <a:spLocks noChangeArrowheads="1"/>
          </p:cNvSpPr>
          <p:nvPr/>
        </p:nvSpPr>
        <p:spPr bwMode="auto">
          <a:xfrm rot="-5400000">
            <a:off x="3594666" y="2425134"/>
            <a:ext cx="34215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Yellow </a:t>
            </a:r>
            <a:r>
              <a:rPr lang="en-US" dirty="0" smtClean="0"/>
              <a:t>injection setup started</a:t>
            </a:r>
            <a:endParaRPr lang="en-US" dirty="0"/>
          </a:p>
        </p:txBody>
      </p:sp>
      <p:sp>
        <p:nvSpPr>
          <p:cNvPr id="15369" name="TextBox 11"/>
          <p:cNvSpPr txBox="1">
            <a:spLocks noChangeArrowheads="1"/>
          </p:cNvSpPr>
          <p:nvPr/>
        </p:nvSpPr>
        <p:spPr bwMode="auto">
          <a:xfrm rot="-5400000">
            <a:off x="-942945" y="2771745"/>
            <a:ext cx="441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First turn seen in blue</a:t>
            </a:r>
            <a:endParaRPr lang="en-US" dirty="0"/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 rot="-5400000">
            <a:off x="1970990" y="2829610"/>
            <a:ext cx="43829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Instrumentation setup, feedback setup</a:t>
            </a:r>
            <a:endParaRPr lang="en-US" dirty="0"/>
          </a:p>
        </p:txBody>
      </p:sp>
      <p:sp>
        <p:nvSpPr>
          <p:cNvPr id="15" name="TextBox 6"/>
          <p:cNvSpPr txBox="1">
            <a:spLocks noChangeArrowheads="1"/>
          </p:cNvSpPr>
          <p:nvPr/>
        </p:nvSpPr>
        <p:spPr bwMode="auto">
          <a:xfrm rot="-5400000">
            <a:off x="5953155" y="2809845"/>
            <a:ext cx="48006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First circulating </a:t>
            </a:r>
            <a:r>
              <a:rPr lang="en-US" dirty="0" smtClean="0"/>
              <a:t> yellow beam with </a:t>
            </a:r>
            <a:r>
              <a:rPr lang="en-US" dirty="0"/>
              <a:t>snakes</a:t>
            </a:r>
          </a:p>
        </p:txBody>
      </p:sp>
      <p:sp>
        <p:nvSpPr>
          <p:cNvPr id="16" name="TextBox 6"/>
          <p:cNvSpPr txBox="1">
            <a:spLocks noChangeArrowheads="1"/>
          </p:cNvSpPr>
          <p:nvPr/>
        </p:nvSpPr>
        <p:spPr bwMode="auto">
          <a:xfrm rot="-5400000">
            <a:off x="4543455" y="2543145"/>
            <a:ext cx="50292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Blue polarimeter setup measurements done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3</a:t>
            </a:fld>
            <a:endParaRPr lang="en-US" altLang="ja-JP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400" b="1" dirty="0" smtClean="0">
                <a:solidFill>
                  <a:srgbClr val="FF0000"/>
                </a:solidFill>
              </a:rPr>
              <a:t>Status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04800" y="685800"/>
            <a:ext cx="8610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125000"/>
              <a:buFont typeface="Arial" pitchFamily="34" charset="0"/>
              <a:buChar char="•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Blue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125000"/>
              <a:buFont typeface="Arial" pitchFamily="34" charset="0"/>
              <a:buChar char="•"/>
              <a:tabLst/>
              <a:defRPr/>
            </a:pPr>
            <a:r>
              <a:rPr kumimoji="1" lang="en-US" b="0" kern="0" dirty="0" smtClean="0">
                <a:solidFill>
                  <a:srgbClr val="000066"/>
                </a:solidFill>
                <a:latin typeface="+mj-lt"/>
                <a:ea typeface="+mn-ea"/>
              </a:rPr>
              <a:t>I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  <a:ea typeface="+mn-ea"/>
              </a:rPr>
              <a:t>njection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  <a:ea typeface="+mn-ea"/>
              </a:rPr>
              <a:t> setup is almost done. Most of the instrumentations were timed in and operational.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125000"/>
              <a:buFont typeface="Arial" pitchFamily="34" charset="0"/>
              <a:buChar char="•"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  <a:ea typeface="+mn-ea"/>
              </a:rPr>
              <a:t>CNI polarimeter in Blue setup is almost done. Experts are working on making the device operational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125000"/>
              <a:buFont typeface="Arial" pitchFamily="34" charset="0"/>
              <a:buChar char="•"/>
              <a:tabLst/>
              <a:defRPr/>
            </a:pPr>
            <a:r>
              <a:rPr kumimoji="1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  <a:ea typeface="+mn-ea"/>
              </a:rPr>
              <a:t>Blue Tune/decoupling feedback system was tested.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125000"/>
              <a:buFont typeface="Arial" pitchFamily="34" charset="0"/>
              <a:buChar char="•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Yellow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125000"/>
              <a:buFont typeface="Arial" pitchFamily="34" charset="0"/>
              <a:buChar char="•"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  <a:ea typeface="+mn-ea"/>
              </a:rPr>
              <a:t>Circulating beam with snake on this morning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125000"/>
              <a:buFont typeface="Arial" pitchFamily="34" charset="0"/>
              <a:buChar char="•"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  <a:ea typeface="+mn-ea"/>
              </a:rPr>
              <a:t>Need to do RF capture and instrumentation  setup in following two nights.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4</a:t>
            </a:fld>
            <a:endParaRPr lang="en-US" altLang="ja-JP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400" b="1" dirty="0" smtClean="0">
                <a:solidFill>
                  <a:srgbClr val="FF0000"/>
                </a:solidFill>
              </a:rPr>
              <a:t>Plan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991600" cy="6248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339725" indent="-339725" defTabSz="457200">
              <a:lnSpc>
                <a:spcPct val="8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>
              <a:solidFill>
                <a:srgbClr val="003399"/>
              </a:solidFill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We will work in next two owl shifts on yellow injection setup (RF capture and instrumentation setup).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Finish 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all the 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P/S 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works. This 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will take two shifts 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tomorrow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Yellow instrumentation setup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Tune/decoupling feedback system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CNI polarimeter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Others…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RF group will finish the loop setup tonight.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Fine 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tune blue and yellow injection  with STAR magnet on. This should be quick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The near term goal 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is to start ramp development 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on Sunday</a:t>
            </a: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9MHz setup at injection is scheduled for Tuesday.</a:t>
            </a:r>
            <a:endParaRPr lang="en-US" sz="2400" dirty="0" smtClean="0">
              <a:solidFill>
                <a:srgbClr val="000066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772400" cy="5334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Tune/Coupling Feedback Works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5</a:t>
            </a:fld>
            <a:endParaRPr lang="en-US" altLang="ja-JP"/>
          </a:p>
        </p:txBody>
      </p:sp>
      <p:pic>
        <p:nvPicPr>
          <p:cNvPr id="8" name="Content Placeholder 7" descr="Tue_Jan_11_2011_015530_26845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914400"/>
            <a:ext cx="5248275" cy="3752850"/>
          </a:xfrm>
        </p:spPr>
      </p:pic>
      <p:sp>
        <p:nvSpPr>
          <p:cNvPr id="9" name="TextBox 8"/>
          <p:cNvSpPr txBox="1"/>
          <p:nvPr/>
        </p:nvSpPr>
        <p:spPr>
          <a:xfrm>
            <a:off x="914400" y="54102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working </a:t>
            </a:r>
            <a:r>
              <a:rPr lang="en-US" dirty="0" smtClean="0"/>
              <a:t>point at injection </a:t>
            </a:r>
            <a:r>
              <a:rPr lang="en-US" dirty="0" smtClean="0"/>
              <a:t>was </a:t>
            </a:r>
            <a:r>
              <a:rPr lang="en-US" dirty="0" smtClean="0"/>
              <a:t>too close to 2/3. </a:t>
            </a:r>
            <a:r>
              <a:rPr lang="en-US" dirty="0" smtClean="0"/>
              <a:t>It has </a:t>
            </a:r>
            <a:r>
              <a:rPr lang="en-US" smtClean="0"/>
              <a:t>been changed.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772400" cy="5334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Dispersion Function Measured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6</a:t>
            </a:fld>
            <a:endParaRPr lang="en-US" altLang="ja-JP"/>
          </a:p>
        </p:txBody>
      </p:sp>
      <p:pic>
        <p:nvPicPr>
          <p:cNvPr id="7" name="Content Placeholder 6" descr="Tue_Jan_11_2011_032955_3955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761999"/>
            <a:ext cx="8839200" cy="58742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772400" cy="5334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Injection Damper Done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Content Placeholder 5" descr="Mon_Jan_10_2011_094842_2098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838200"/>
            <a:ext cx="8686800" cy="589195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772400" cy="5334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Emittance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from CNI: 16,13 (H,V)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8</a:t>
            </a:fld>
            <a:endParaRPr lang="en-US" altLang="ja-JP"/>
          </a:p>
        </p:txBody>
      </p:sp>
      <p:pic>
        <p:nvPicPr>
          <p:cNvPr id="7" name="Content Placeholder 6" descr="Thu_Jan_13_2011_023208_32125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914400"/>
            <a:ext cx="8904269" cy="5943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5334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Example of Profiles: Reasonable Shapes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9</a:t>
            </a:fld>
            <a:endParaRPr lang="en-US" altLang="ja-JP"/>
          </a:p>
        </p:txBody>
      </p:sp>
      <p:pic>
        <p:nvPicPr>
          <p:cNvPr id="8" name="Content Placeholder 7" descr="Thu_Jan_13_2011_013212_2556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762000"/>
            <a:ext cx="8767280" cy="5867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Times New Roman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292805266</TotalTime>
  <Words>259</Words>
  <Application>Microsoft Office PowerPoint</Application>
  <PresentationFormat>On-screen Show (4:3)</PresentationFormat>
  <Paragraphs>53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Contemporary Portrait</vt:lpstr>
      <vt:lpstr>1_Custom Design</vt:lpstr>
      <vt:lpstr>Custom Design</vt:lpstr>
      <vt:lpstr>RHIC pp Setup Status </vt:lpstr>
      <vt:lpstr>Overview of the week</vt:lpstr>
      <vt:lpstr>Status</vt:lpstr>
      <vt:lpstr>Plan</vt:lpstr>
      <vt:lpstr>Tune/Coupling Feedback Works</vt:lpstr>
      <vt:lpstr>Dispersion Function Measured</vt:lpstr>
      <vt:lpstr>Injection Damper Done</vt:lpstr>
      <vt:lpstr>Emittance from CNI: 16,13 (H,V)</vt:lpstr>
      <vt:lpstr>Example of Profiles: Reasonable Shapes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AGS Intensity Scan</dc:title>
  <dc:creator>Haixin Huang</dc:creator>
  <cp:lastModifiedBy>Huang, Haixin</cp:lastModifiedBy>
  <cp:revision>533</cp:revision>
  <cp:lastPrinted>2000-11-14T18:14:29Z</cp:lastPrinted>
  <dcterms:modified xsi:type="dcterms:W3CDTF">2011-01-14T18:17:08Z</dcterms:modified>
</cp:coreProperties>
</file>