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13"/>
  </p:notesMasterIdLst>
  <p:handoutMasterIdLst>
    <p:handoutMasterId r:id="rId14"/>
  </p:handoutMasterIdLst>
  <p:sldIdLst>
    <p:sldId id="661" r:id="rId4"/>
    <p:sldId id="667" r:id="rId5"/>
    <p:sldId id="666" r:id="rId6"/>
    <p:sldId id="668" r:id="rId7"/>
    <p:sldId id="669" r:id="rId8"/>
    <p:sldId id="670" r:id="rId9"/>
    <p:sldId id="658" r:id="rId10"/>
    <p:sldId id="659" r:id="rId11"/>
    <p:sldId id="671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FF"/>
    <a:srgbClr val="003399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28" autoAdjust="0"/>
    <p:restoredTop sz="94660"/>
  </p:normalViewPr>
  <p:slideViewPr>
    <p:cSldViewPr>
      <p:cViewPr varScale="1">
        <p:scale>
          <a:sx n="74" d="100"/>
          <a:sy n="74" d="100"/>
        </p:scale>
        <p:origin x="-8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1/14/2011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1/14/2011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8165AC-3E19-41CD-AF80-D8928F93DAA8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</a:t>
            </a:r>
            <a:r>
              <a:rPr lang="en-US" b="1" dirty="0" smtClean="0">
                <a:solidFill>
                  <a:srgbClr val="FF0000"/>
                </a:solidFill>
              </a:rPr>
              <a:t>pp Setup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659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RSC Meeting</a:t>
            </a:r>
            <a:endParaRPr lang="en-US" dirty="0" smtClean="0">
              <a:solidFill>
                <a:srgbClr val="003399"/>
              </a:solidFill>
            </a:endParaRPr>
          </a:p>
          <a:p>
            <a:r>
              <a:rPr lang="en-US" dirty="0" smtClean="0">
                <a:solidFill>
                  <a:srgbClr val="003399"/>
                </a:solidFill>
              </a:rPr>
              <a:t>01/14/2011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ri_Jan_14_12_09_36_201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770887"/>
          </a:xfrm>
          <a:prstGeom prst="rect">
            <a:avLst/>
          </a:prstGeom>
        </p:spPr>
      </p:pic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Overview of the week</a:t>
            </a:r>
            <a:endParaRPr lang="en-US" dirty="0" smtClean="0"/>
          </a:p>
        </p:txBody>
      </p:sp>
      <p:sp>
        <p:nvSpPr>
          <p:cNvPr id="15364" name="TextBox 6"/>
          <p:cNvSpPr txBox="1">
            <a:spLocks noChangeArrowheads="1"/>
          </p:cNvSpPr>
          <p:nvPr/>
        </p:nvSpPr>
        <p:spPr bwMode="auto">
          <a:xfrm rot="-5400000">
            <a:off x="-28545" y="2619346"/>
            <a:ext cx="44196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First circulating beam </a:t>
            </a:r>
            <a:r>
              <a:rPr lang="en-US" dirty="0" smtClean="0"/>
              <a:t>with </a:t>
            </a:r>
            <a:r>
              <a:rPr lang="en-US" dirty="0"/>
              <a:t>snakes</a:t>
            </a:r>
          </a:p>
        </p:txBody>
      </p:sp>
      <p:sp>
        <p:nvSpPr>
          <p:cNvPr id="15365" name="TextBox 7"/>
          <p:cNvSpPr txBox="1">
            <a:spLocks noChangeArrowheads="1"/>
          </p:cNvSpPr>
          <p:nvPr/>
        </p:nvSpPr>
        <p:spPr bwMode="auto">
          <a:xfrm rot="-5400000">
            <a:off x="1439893" y="2751107"/>
            <a:ext cx="3768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RF capture with 28MHz cavity</a:t>
            </a:r>
          </a:p>
        </p:txBody>
      </p:sp>
      <p:sp>
        <p:nvSpPr>
          <p:cNvPr id="15368" name="TextBox 10"/>
          <p:cNvSpPr txBox="1">
            <a:spLocks noChangeArrowheads="1"/>
          </p:cNvSpPr>
          <p:nvPr/>
        </p:nvSpPr>
        <p:spPr bwMode="auto">
          <a:xfrm rot="-5400000">
            <a:off x="3594666" y="2425134"/>
            <a:ext cx="34215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Yellow </a:t>
            </a:r>
            <a:r>
              <a:rPr lang="en-US" dirty="0" smtClean="0"/>
              <a:t>injection setup started</a:t>
            </a:r>
            <a:endParaRPr 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 rot="-5400000">
            <a:off x="-942945" y="2771745"/>
            <a:ext cx="441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First turn seen in blue</a:t>
            </a:r>
            <a:endParaRPr lang="en-US" dirty="0"/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 rot="-5400000">
            <a:off x="1970990" y="2829610"/>
            <a:ext cx="43829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Instrumentation setup, feedback setup</a:t>
            </a:r>
            <a:endParaRPr lang="en-US" dirty="0"/>
          </a:p>
        </p:txBody>
      </p:sp>
      <p:sp>
        <p:nvSpPr>
          <p:cNvPr id="15" name="TextBox 6"/>
          <p:cNvSpPr txBox="1">
            <a:spLocks noChangeArrowheads="1"/>
          </p:cNvSpPr>
          <p:nvPr/>
        </p:nvSpPr>
        <p:spPr bwMode="auto">
          <a:xfrm rot="-5400000">
            <a:off x="5953155" y="2809845"/>
            <a:ext cx="48006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First circulating </a:t>
            </a:r>
            <a:r>
              <a:rPr lang="en-US" dirty="0" smtClean="0"/>
              <a:t> yellow beam with </a:t>
            </a:r>
            <a:r>
              <a:rPr lang="en-US" dirty="0"/>
              <a:t>snakes</a:t>
            </a:r>
          </a:p>
        </p:txBody>
      </p:sp>
      <p:sp>
        <p:nvSpPr>
          <p:cNvPr id="16" name="TextBox 6"/>
          <p:cNvSpPr txBox="1">
            <a:spLocks noChangeArrowheads="1"/>
          </p:cNvSpPr>
          <p:nvPr/>
        </p:nvSpPr>
        <p:spPr bwMode="auto">
          <a:xfrm rot="-5400000">
            <a:off x="4543455" y="2543145"/>
            <a:ext cx="50292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Blue polarimeter setup measurements done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Status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685800"/>
            <a:ext cx="8610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Blue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1" lang="en-US" b="0" kern="0" dirty="0" smtClean="0">
                <a:solidFill>
                  <a:srgbClr val="000066"/>
                </a:solidFill>
                <a:latin typeface="+mj-lt"/>
                <a:ea typeface="+mn-ea"/>
              </a:rPr>
              <a:t>I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  <a:ea typeface="+mn-ea"/>
              </a:rPr>
              <a:t>njection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  <a:ea typeface="+mn-ea"/>
              </a:rPr>
              <a:t> setup is almost done. Most of the instrumentations were timed in and operational.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  <a:ea typeface="+mn-ea"/>
              </a:rPr>
              <a:t>CNI polarimeter in Blue setup is almost done. Experts are working on making the device operational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1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  <a:ea typeface="+mn-ea"/>
              </a:rPr>
              <a:t>Blue Tune/decoupling feedback system was tested.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Yellow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  <a:ea typeface="+mn-ea"/>
              </a:rPr>
              <a:t>Circulating beam with snake on this morning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  <a:ea typeface="+mn-ea"/>
              </a:rPr>
              <a:t>Need to do RF capture and instrumentation  setup in following two nights.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Plan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91600" cy="6248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We will work in next two owl shifts on yellow injection setup (RF capture and instrumentation setup).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Finish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all the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P/S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works. This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will take two shifts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tomorrow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Yellow instrumentation setup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Tune/decoupling feedback system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CNI polarimeter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Others…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RF group will finish the loop setup tonight.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Fine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tune blue and yellow injection  with STAR magnet on. This should be quick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The near term goal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is to start ramp development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on Sunday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9MHz setup at injection is scheduled for Tuesday.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7724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Tune/Coupling Feedback Works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5</a:t>
            </a:fld>
            <a:endParaRPr lang="en-US" altLang="ja-JP"/>
          </a:p>
        </p:txBody>
      </p:sp>
      <p:pic>
        <p:nvPicPr>
          <p:cNvPr id="8" name="Content Placeholder 7" descr="Tue_Jan_11_2011_015530_2684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914400"/>
            <a:ext cx="5248275" cy="3752850"/>
          </a:xfrm>
        </p:spPr>
      </p:pic>
      <p:sp>
        <p:nvSpPr>
          <p:cNvPr id="9" name="TextBox 8"/>
          <p:cNvSpPr txBox="1"/>
          <p:nvPr/>
        </p:nvSpPr>
        <p:spPr>
          <a:xfrm>
            <a:off x="914400" y="54102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working </a:t>
            </a:r>
            <a:r>
              <a:rPr lang="en-US" dirty="0" smtClean="0"/>
              <a:t>point at injection </a:t>
            </a:r>
            <a:r>
              <a:rPr lang="en-US" dirty="0" smtClean="0"/>
              <a:t>was </a:t>
            </a:r>
            <a:r>
              <a:rPr lang="en-US" dirty="0" smtClean="0"/>
              <a:t>too close to 2/3. </a:t>
            </a:r>
            <a:r>
              <a:rPr lang="en-US" dirty="0" smtClean="0"/>
              <a:t>It has </a:t>
            </a:r>
            <a:r>
              <a:rPr lang="en-US" smtClean="0"/>
              <a:t>been changed.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7724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Dispersion Function Measured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6</a:t>
            </a:fld>
            <a:endParaRPr lang="en-US" altLang="ja-JP"/>
          </a:p>
        </p:txBody>
      </p:sp>
      <p:pic>
        <p:nvPicPr>
          <p:cNvPr id="7" name="Content Placeholder 6" descr="Tue_Jan_11_2011_032955_395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761999"/>
            <a:ext cx="8839200" cy="58742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7724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Injection Damper Done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Mon_Jan_10_2011_094842_2098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838200"/>
            <a:ext cx="8686800" cy="589195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772400" cy="5334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Emittance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from CNI: 16,13 (H,V)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8</a:t>
            </a:fld>
            <a:endParaRPr lang="en-US" altLang="ja-JP"/>
          </a:p>
        </p:txBody>
      </p:sp>
      <p:pic>
        <p:nvPicPr>
          <p:cNvPr id="7" name="Content Placeholder 6" descr="Thu_Jan_13_2011_023208_3212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914400"/>
            <a:ext cx="8904269" cy="5943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Example of Profiles: Reasonable Shapes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9</a:t>
            </a:fld>
            <a:endParaRPr lang="en-US" altLang="ja-JP"/>
          </a:p>
        </p:txBody>
      </p:sp>
      <p:pic>
        <p:nvPicPr>
          <p:cNvPr id="8" name="Content Placeholder 7" descr="Thu_Jan_13_2011_013212_2556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762000"/>
            <a:ext cx="8767280" cy="5867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292805266</TotalTime>
  <Words>259</Words>
  <Application>Microsoft Office PowerPoint</Application>
  <PresentationFormat>On-screen Show (4:3)</PresentationFormat>
  <Paragraphs>53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Contemporary Portrait</vt:lpstr>
      <vt:lpstr>1_Custom Design</vt:lpstr>
      <vt:lpstr>Custom Design</vt:lpstr>
      <vt:lpstr>RHIC pp Setup Status </vt:lpstr>
      <vt:lpstr>Overview of the week</vt:lpstr>
      <vt:lpstr>Status</vt:lpstr>
      <vt:lpstr>Plan</vt:lpstr>
      <vt:lpstr>Tune/Coupling Feedback Works</vt:lpstr>
      <vt:lpstr>Dispersion Function Measured</vt:lpstr>
      <vt:lpstr>Injection Damper Done</vt:lpstr>
      <vt:lpstr>Emittance from CNI: 16,13 (H,V)</vt:lpstr>
      <vt:lpstr>Example of Profiles: Reasonable Shapes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Huang, Haixin</cp:lastModifiedBy>
  <cp:revision>533</cp:revision>
  <cp:lastPrinted>2000-11-14T18:14:29Z</cp:lastPrinted>
  <dcterms:modified xsi:type="dcterms:W3CDTF">2011-01-14T18:17:08Z</dcterms:modified>
</cp:coreProperties>
</file>