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6" r:id="rId2"/>
    <p:sldMasterId id="2147483655" r:id="rId3"/>
  </p:sldMasterIdLst>
  <p:notesMasterIdLst>
    <p:notesMasterId r:id="rId28"/>
  </p:notesMasterIdLst>
  <p:handoutMasterIdLst>
    <p:handoutMasterId r:id="rId29"/>
  </p:handoutMasterIdLst>
  <p:sldIdLst>
    <p:sldId id="555" r:id="rId4"/>
    <p:sldId id="697" r:id="rId5"/>
    <p:sldId id="688" r:id="rId6"/>
    <p:sldId id="713" r:id="rId7"/>
    <p:sldId id="706" r:id="rId8"/>
    <p:sldId id="709" r:id="rId9"/>
    <p:sldId id="708" r:id="rId10"/>
    <p:sldId id="707" r:id="rId11"/>
    <p:sldId id="711" r:id="rId12"/>
    <p:sldId id="705" r:id="rId13"/>
    <p:sldId id="714" r:id="rId14"/>
    <p:sldId id="698" r:id="rId15"/>
    <p:sldId id="703" r:id="rId16"/>
    <p:sldId id="704" r:id="rId17"/>
    <p:sldId id="712" r:id="rId18"/>
    <p:sldId id="692" r:id="rId19"/>
    <p:sldId id="717" r:id="rId20"/>
    <p:sldId id="715" r:id="rId21"/>
    <p:sldId id="693" r:id="rId22"/>
    <p:sldId id="716" r:id="rId23"/>
    <p:sldId id="700" r:id="rId24"/>
    <p:sldId id="699" r:id="rId25"/>
    <p:sldId id="695" r:id="rId26"/>
    <p:sldId id="702" r:id="rId27"/>
  </p:sldIdLst>
  <p:sldSz cx="9144000" cy="6858000" type="screen4x3"/>
  <p:notesSz cx="6972300" cy="9232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-10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FF"/>
    <a:srgbClr val="003399"/>
    <a:srgbClr val="FF0000"/>
    <a:srgbClr val="FF505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59" autoAdjust="0"/>
  </p:normalViewPr>
  <p:slideViewPr>
    <p:cSldViewPr>
      <p:cViewPr>
        <p:scale>
          <a:sx n="90" d="100"/>
          <a:sy n="90" d="100"/>
        </p:scale>
        <p:origin x="-498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07"/>
        <p:guide pos="219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hoefer\Documents\AGS_Survey_2010\BetterPredicto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choefer\Documents\AGS_Survey_2010\DIPOLE%20RO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>
              <a:defRPr sz="2200"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AGS Main</a:t>
            </a:r>
            <a:r>
              <a:rPr lang="en-US" sz="22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Magnet Radial Displacements (beam height)</a:t>
            </a:r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Sheet1!$B$4</c:f>
              <c:strCache>
                <c:ptCount val="1"/>
                <c:pt idx="0">
                  <c:v>dH</c:v>
                </c:pt>
              </c:strCache>
            </c:strRef>
          </c:tx>
          <c:cat>
            <c:strRef>
              <c:f>Sheet1!$A$5:$A$484</c:f>
              <c:strCache>
                <c:ptCount val="480"/>
                <c:pt idx="0">
                  <c:v>A1U</c:v>
                </c:pt>
                <c:pt idx="1">
                  <c:v>A1D</c:v>
                </c:pt>
                <c:pt idx="2">
                  <c:v>A2U</c:v>
                </c:pt>
                <c:pt idx="3">
                  <c:v>A2D</c:v>
                </c:pt>
                <c:pt idx="4">
                  <c:v>A3U</c:v>
                </c:pt>
                <c:pt idx="5">
                  <c:v>A3D</c:v>
                </c:pt>
                <c:pt idx="6">
                  <c:v>A4U</c:v>
                </c:pt>
                <c:pt idx="7">
                  <c:v>A4D</c:v>
                </c:pt>
                <c:pt idx="8">
                  <c:v>A5U</c:v>
                </c:pt>
                <c:pt idx="9">
                  <c:v>A5D</c:v>
                </c:pt>
                <c:pt idx="10">
                  <c:v>A6U</c:v>
                </c:pt>
                <c:pt idx="11">
                  <c:v>A6D</c:v>
                </c:pt>
                <c:pt idx="12">
                  <c:v>A7U</c:v>
                </c:pt>
                <c:pt idx="13">
                  <c:v>A7D</c:v>
                </c:pt>
                <c:pt idx="14">
                  <c:v>A8U</c:v>
                </c:pt>
                <c:pt idx="15">
                  <c:v>A8D</c:v>
                </c:pt>
                <c:pt idx="16">
                  <c:v>A9U</c:v>
                </c:pt>
                <c:pt idx="17">
                  <c:v>A9D</c:v>
                </c:pt>
                <c:pt idx="18">
                  <c:v>A10U</c:v>
                </c:pt>
                <c:pt idx="19">
                  <c:v>A10D</c:v>
                </c:pt>
                <c:pt idx="20">
                  <c:v>A11U</c:v>
                </c:pt>
                <c:pt idx="21">
                  <c:v>A11D</c:v>
                </c:pt>
                <c:pt idx="22">
                  <c:v>A12U</c:v>
                </c:pt>
                <c:pt idx="23">
                  <c:v>A12D</c:v>
                </c:pt>
                <c:pt idx="24">
                  <c:v>A13U</c:v>
                </c:pt>
                <c:pt idx="25">
                  <c:v>A13D</c:v>
                </c:pt>
                <c:pt idx="26">
                  <c:v>A14U</c:v>
                </c:pt>
                <c:pt idx="27">
                  <c:v>A14D</c:v>
                </c:pt>
                <c:pt idx="28">
                  <c:v>A15U</c:v>
                </c:pt>
                <c:pt idx="29">
                  <c:v>A15D</c:v>
                </c:pt>
                <c:pt idx="30">
                  <c:v>A16U</c:v>
                </c:pt>
                <c:pt idx="31">
                  <c:v>A16D</c:v>
                </c:pt>
                <c:pt idx="32">
                  <c:v>A17U</c:v>
                </c:pt>
                <c:pt idx="33">
                  <c:v>A17D</c:v>
                </c:pt>
                <c:pt idx="34">
                  <c:v>A18U</c:v>
                </c:pt>
                <c:pt idx="35">
                  <c:v>A18D</c:v>
                </c:pt>
                <c:pt idx="36">
                  <c:v>A19U</c:v>
                </c:pt>
                <c:pt idx="37">
                  <c:v>A19D</c:v>
                </c:pt>
                <c:pt idx="38">
                  <c:v>A20U</c:v>
                </c:pt>
                <c:pt idx="39">
                  <c:v>A20D</c:v>
                </c:pt>
                <c:pt idx="40">
                  <c:v>B1U</c:v>
                </c:pt>
                <c:pt idx="41">
                  <c:v>B1D</c:v>
                </c:pt>
                <c:pt idx="42">
                  <c:v>B2U</c:v>
                </c:pt>
                <c:pt idx="43">
                  <c:v>B2D</c:v>
                </c:pt>
                <c:pt idx="44">
                  <c:v>B3U</c:v>
                </c:pt>
                <c:pt idx="45">
                  <c:v>B3D</c:v>
                </c:pt>
                <c:pt idx="46">
                  <c:v>B4U</c:v>
                </c:pt>
                <c:pt idx="47">
                  <c:v>B4D</c:v>
                </c:pt>
                <c:pt idx="48">
                  <c:v>B5U</c:v>
                </c:pt>
                <c:pt idx="49">
                  <c:v>B5D</c:v>
                </c:pt>
                <c:pt idx="50">
                  <c:v>B6U</c:v>
                </c:pt>
                <c:pt idx="51">
                  <c:v>B6D</c:v>
                </c:pt>
                <c:pt idx="52">
                  <c:v>B7U</c:v>
                </c:pt>
                <c:pt idx="53">
                  <c:v>B7D</c:v>
                </c:pt>
                <c:pt idx="54">
                  <c:v>B8U</c:v>
                </c:pt>
                <c:pt idx="55">
                  <c:v>B8D</c:v>
                </c:pt>
                <c:pt idx="56">
                  <c:v>B9U</c:v>
                </c:pt>
                <c:pt idx="57">
                  <c:v>B9D</c:v>
                </c:pt>
                <c:pt idx="58">
                  <c:v>B10U</c:v>
                </c:pt>
                <c:pt idx="59">
                  <c:v>B10D</c:v>
                </c:pt>
                <c:pt idx="60">
                  <c:v>B11U</c:v>
                </c:pt>
                <c:pt idx="61">
                  <c:v>B11D</c:v>
                </c:pt>
                <c:pt idx="62">
                  <c:v>B12U</c:v>
                </c:pt>
                <c:pt idx="63">
                  <c:v>B12D</c:v>
                </c:pt>
                <c:pt idx="64">
                  <c:v>B13U</c:v>
                </c:pt>
                <c:pt idx="65">
                  <c:v>B13D</c:v>
                </c:pt>
                <c:pt idx="66">
                  <c:v>B14U</c:v>
                </c:pt>
                <c:pt idx="67">
                  <c:v>B14D</c:v>
                </c:pt>
                <c:pt idx="68">
                  <c:v>B15U</c:v>
                </c:pt>
                <c:pt idx="69">
                  <c:v>B15D</c:v>
                </c:pt>
                <c:pt idx="70">
                  <c:v>B16U</c:v>
                </c:pt>
                <c:pt idx="71">
                  <c:v>B16D</c:v>
                </c:pt>
                <c:pt idx="72">
                  <c:v>B17U</c:v>
                </c:pt>
                <c:pt idx="73">
                  <c:v>B17D</c:v>
                </c:pt>
                <c:pt idx="74">
                  <c:v>B18U</c:v>
                </c:pt>
                <c:pt idx="75">
                  <c:v>B18D</c:v>
                </c:pt>
                <c:pt idx="76">
                  <c:v>B19U</c:v>
                </c:pt>
                <c:pt idx="77">
                  <c:v>B19D</c:v>
                </c:pt>
                <c:pt idx="78">
                  <c:v>B20U</c:v>
                </c:pt>
                <c:pt idx="79">
                  <c:v>B20D</c:v>
                </c:pt>
                <c:pt idx="80">
                  <c:v>C1U</c:v>
                </c:pt>
                <c:pt idx="81">
                  <c:v>C1D</c:v>
                </c:pt>
                <c:pt idx="82">
                  <c:v>C2U</c:v>
                </c:pt>
                <c:pt idx="83">
                  <c:v>C2D</c:v>
                </c:pt>
                <c:pt idx="84">
                  <c:v>C3U</c:v>
                </c:pt>
                <c:pt idx="85">
                  <c:v>C3D</c:v>
                </c:pt>
                <c:pt idx="86">
                  <c:v>C4U</c:v>
                </c:pt>
                <c:pt idx="87">
                  <c:v>C4D</c:v>
                </c:pt>
                <c:pt idx="88">
                  <c:v>C5U</c:v>
                </c:pt>
                <c:pt idx="89">
                  <c:v>C5D</c:v>
                </c:pt>
                <c:pt idx="90">
                  <c:v>C6U</c:v>
                </c:pt>
                <c:pt idx="91">
                  <c:v>C6D</c:v>
                </c:pt>
                <c:pt idx="92">
                  <c:v>C7U</c:v>
                </c:pt>
                <c:pt idx="93">
                  <c:v>C7D</c:v>
                </c:pt>
                <c:pt idx="94">
                  <c:v>C8U</c:v>
                </c:pt>
                <c:pt idx="95">
                  <c:v>C8D</c:v>
                </c:pt>
                <c:pt idx="96">
                  <c:v>C9U</c:v>
                </c:pt>
                <c:pt idx="97">
                  <c:v>C9D</c:v>
                </c:pt>
                <c:pt idx="98">
                  <c:v>C10U</c:v>
                </c:pt>
                <c:pt idx="99">
                  <c:v>C10D</c:v>
                </c:pt>
                <c:pt idx="100">
                  <c:v>C11U</c:v>
                </c:pt>
                <c:pt idx="101">
                  <c:v>C11D</c:v>
                </c:pt>
                <c:pt idx="102">
                  <c:v>C12U</c:v>
                </c:pt>
                <c:pt idx="103">
                  <c:v>C12D</c:v>
                </c:pt>
                <c:pt idx="104">
                  <c:v>C13U</c:v>
                </c:pt>
                <c:pt idx="105">
                  <c:v>C13D</c:v>
                </c:pt>
                <c:pt idx="106">
                  <c:v>C14U</c:v>
                </c:pt>
                <c:pt idx="107">
                  <c:v>C14D</c:v>
                </c:pt>
                <c:pt idx="108">
                  <c:v>C15U</c:v>
                </c:pt>
                <c:pt idx="109">
                  <c:v>C15D</c:v>
                </c:pt>
                <c:pt idx="110">
                  <c:v>C16U</c:v>
                </c:pt>
                <c:pt idx="111">
                  <c:v>C16D</c:v>
                </c:pt>
                <c:pt idx="112">
                  <c:v>C17U</c:v>
                </c:pt>
                <c:pt idx="113">
                  <c:v>C17D</c:v>
                </c:pt>
                <c:pt idx="114">
                  <c:v>C18U</c:v>
                </c:pt>
                <c:pt idx="115">
                  <c:v>C18D</c:v>
                </c:pt>
                <c:pt idx="116">
                  <c:v>C19U</c:v>
                </c:pt>
                <c:pt idx="117">
                  <c:v>C19D</c:v>
                </c:pt>
                <c:pt idx="118">
                  <c:v>C20U</c:v>
                </c:pt>
                <c:pt idx="119">
                  <c:v>C20D</c:v>
                </c:pt>
                <c:pt idx="120">
                  <c:v>D1U</c:v>
                </c:pt>
                <c:pt idx="121">
                  <c:v>D1D</c:v>
                </c:pt>
                <c:pt idx="122">
                  <c:v>D2U</c:v>
                </c:pt>
                <c:pt idx="123">
                  <c:v>D2D</c:v>
                </c:pt>
                <c:pt idx="124">
                  <c:v>D3U</c:v>
                </c:pt>
                <c:pt idx="125">
                  <c:v>D3D</c:v>
                </c:pt>
                <c:pt idx="126">
                  <c:v>D4U</c:v>
                </c:pt>
                <c:pt idx="127">
                  <c:v>D4D</c:v>
                </c:pt>
                <c:pt idx="128">
                  <c:v>D5U</c:v>
                </c:pt>
                <c:pt idx="129">
                  <c:v>D5D</c:v>
                </c:pt>
                <c:pt idx="130">
                  <c:v>D6U</c:v>
                </c:pt>
                <c:pt idx="131">
                  <c:v>D6D</c:v>
                </c:pt>
                <c:pt idx="132">
                  <c:v>D7U</c:v>
                </c:pt>
                <c:pt idx="133">
                  <c:v>D7D</c:v>
                </c:pt>
                <c:pt idx="134">
                  <c:v>D8U</c:v>
                </c:pt>
                <c:pt idx="135">
                  <c:v>D8D</c:v>
                </c:pt>
                <c:pt idx="136">
                  <c:v>D9U</c:v>
                </c:pt>
                <c:pt idx="137">
                  <c:v>D9D</c:v>
                </c:pt>
                <c:pt idx="138">
                  <c:v>D10U</c:v>
                </c:pt>
                <c:pt idx="139">
                  <c:v>D10D</c:v>
                </c:pt>
                <c:pt idx="140">
                  <c:v>D11U</c:v>
                </c:pt>
                <c:pt idx="141">
                  <c:v>D11D</c:v>
                </c:pt>
                <c:pt idx="142">
                  <c:v>D12U</c:v>
                </c:pt>
                <c:pt idx="143">
                  <c:v>D12D</c:v>
                </c:pt>
                <c:pt idx="144">
                  <c:v>D13U</c:v>
                </c:pt>
                <c:pt idx="145">
                  <c:v>D13D</c:v>
                </c:pt>
                <c:pt idx="146">
                  <c:v>D14U</c:v>
                </c:pt>
                <c:pt idx="147">
                  <c:v>D14D</c:v>
                </c:pt>
                <c:pt idx="148">
                  <c:v>D15U</c:v>
                </c:pt>
                <c:pt idx="149">
                  <c:v>D15D</c:v>
                </c:pt>
                <c:pt idx="150">
                  <c:v>D16U</c:v>
                </c:pt>
                <c:pt idx="151">
                  <c:v>D16D</c:v>
                </c:pt>
                <c:pt idx="152">
                  <c:v>D17U</c:v>
                </c:pt>
                <c:pt idx="153">
                  <c:v>D17D</c:v>
                </c:pt>
                <c:pt idx="154">
                  <c:v>D18U</c:v>
                </c:pt>
                <c:pt idx="155">
                  <c:v>D18D</c:v>
                </c:pt>
                <c:pt idx="156">
                  <c:v>D19U</c:v>
                </c:pt>
                <c:pt idx="157">
                  <c:v>D19D</c:v>
                </c:pt>
                <c:pt idx="158">
                  <c:v>D20U</c:v>
                </c:pt>
                <c:pt idx="159">
                  <c:v>D20D</c:v>
                </c:pt>
                <c:pt idx="160">
                  <c:v>E1U</c:v>
                </c:pt>
                <c:pt idx="161">
                  <c:v>E1D</c:v>
                </c:pt>
                <c:pt idx="162">
                  <c:v>E2U</c:v>
                </c:pt>
                <c:pt idx="163">
                  <c:v>E2D</c:v>
                </c:pt>
                <c:pt idx="164">
                  <c:v>E3U</c:v>
                </c:pt>
                <c:pt idx="165">
                  <c:v>E3D</c:v>
                </c:pt>
                <c:pt idx="166">
                  <c:v>E4U</c:v>
                </c:pt>
                <c:pt idx="167">
                  <c:v>E4D</c:v>
                </c:pt>
                <c:pt idx="168">
                  <c:v>E5U</c:v>
                </c:pt>
                <c:pt idx="169">
                  <c:v>E5D</c:v>
                </c:pt>
                <c:pt idx="170">
                  <c:v>E6U</c:v>
                </c:pt>
                <c:pt idx="171">
                  <c:v>E6D</c:v>
                </c:pt>
                <c:pt idx="172">
                  <c:v>E7U</c:v>
                </c:pt>
                <c:pt idx="173">
                  <c:v>E7D</c:v>
                </c:pt>
                <c:pt idx="174">
                  <c:v>E8U</c:v>
                </c:pt>
                <c:pt idx="175">
                  <c:v>E8D</c:v>
                </c:pt>
                <c:pt idx="176">
                  <c:v>E9U</c:v>
                </c:pt>
                <c:pt idx="177">
                  <c:v>E9D</c:v>
                </c:pt>
                <c:pt idx="178">
                  <c:v>E10U</c:v>
                </c:pt>
                <c:pt idx="179">
                  <c:v>E10D</c:v>
                </c:pt>
                <c:pt idx="180">
                  <c:v>E11U</c:v>
                </c:pt>
                <c:pt idx="181">
                  <c:v>E11D</c:v>
                </c:pt>
                <c:pt idx="182">
                  <c:v>E12U</c:v>
                </c:pt>
                <c:pt idx="183">
                  <c:v>E12D</c:v>
                </c:pt>
                <c:pt idx="184">
                  <c:v>E13U</c:v>
                </c:pt>
                <c:pt idx="185">
                  <c:v>E13D</c:v>
                </c:pt>
                <c:pt idx="186">
                  <c:v>E14U</c:v>
                </c:pt>
                <c:pt idx="187">
                  <c:v>E14D</c:v>
                </c:pt>
                <c:pt idx="188">
                  <c:v>E15U</c:v>
                </c:pt>
                <c:pt idx="189">
                  <c:v>E15D</c:v>
                </c:pt>
                <c:pt idx="190">
                  <c:v>E16U</c:v>
                </c:pt>
                <c:pt idx="191">
                  <c:v>E16D</c:v>
                </c:pt>
                <c:pt idx="192">
                  <c:v>E17U</c:v>
                </c:pt>
                <c:pt idx="193">
                  <c:v>E17D</c:v>
                </c:pt>
                <c:pt idx="194">
                  <c:v>E18U</c:v>
                </c:pt>
                <c:pt idx="195">
                  <c:v>E18D</c:v>
                </c:pt>
                <c:pt idx="196">
                  <c:v>E19U</c:v>
                </c:pt>
                <c:pt idx="197">
                  <c:v>E19D</c:v>
                </c:pt>
                <c:pt idx="198">
                  <c:v>E20U</c:v>
                </c:pt>
                <c:pt idx="199">
                  <c:v>E20D</c:v>
                </c:pt>
                <c:pt idx="200">
                  <c:v>F1U</c:v>
                </c:pt>
                <c:pt idx="201">
                  <c:v>F1D</c:v>
                </c:pt>
                <c:pt idx="202">
                  <c:v>F2U</c:v>
                </c:pt>
                <c:pt idx="203">
                  <c:v>F2D</c:v>
                </c:pt>
                <c:pt idx="204">
                  <c:v>F3U</c:v>
                </c:pt>
                <c:pt idx="205">
                  <c:v>F3D</c:v>
                </c:pt>
                <c:pt idx="206">
                  <c:v>F4U</c:v>
                </c:pt>
                <c:pt idx="207">
                  <c:v>F4D</c:v>
                </c:pt>
                <c:pt idx="208">
                  <c:v>F5U</c:v>
                </c:pt>
                <c:pt idx="209">
                  <c:v>F5D</c:v>
                </c:pt>
                <c:pt idx="210">
                  <c:v>F6U</c:v>
                </c:pt>
                <c:pt idx="211">
                  <c:v>F6D</c:v>
                </c:pt>
                <c:pt idx="212">
                  <c:v>F7U</c:v>
                </c:pt>
                <c:pt idx="213">
                  <c:v>F7D</c:v>
                </c:pt>
                <c:pt idx="214">
                  <c:v>F8U</c:v>
                </c:pt>
                <c:pt idx="215">
                  <c:v>F8D</c:v>
                </c:pt>
                <c:pt idx="216">
                  <c:v>F9U</c:v>
                </c:pt>
                <c:pt idx="217">
                  <c:v>F9D</c:v>
                </c:pt>
                <c:pt idx="218">
                  <c:v>F10U</c:v>
                </c:pt>
                <c:pt idx="219">
                  <c:v>F10D</c:v>
                </c:pt>
                <c:pt idx="220">
                  <c:v>F11U</c:v>
                </c:pt>
                <c:pt idx="221">
                  <c:v>F11D</c:v>
                </c:pt>
                <c:pt idx="222">
                  <c:v>F12U</c:v>
                </c:pt>
                <c:pt idx="223">
                  <c:v>F12D</c:v>
                </c:pt>
                <c:pt idx="224">
                  <c:v>F13U</c:v>
                </c:pt>
                <c:pt idx="225">
                  <c:v>F13D</c:v>
                </c:pt>
                <c:pt idx="226">
                  <c:v>F14U</c:v>
                </c:pt>
                <c:pt idx="227">
                  <c:v>F14D</c:v>
                </c:pt>
                <c:pt idx="228">
                  <c:v>F15U</c:v>
                </c:pt>
                <c:pt idx="229">
                  <c:v>F15D</c:v>
                </c:pt>
                <c:pt idx="230">
                  <c:v>F16U</c:v>
                </c:pt>
                <c:pt idx="231">
                  <c:v>F16D</c:v>
                </c:pt>
                <c:pt idx="232">
                  <c:v>F17U</c:v>
                </c:pt>
                <c:pt idx="233">
                  <c:v>F17D</c:v>
                </c:pt>
                <c:pt idx="234">
                  <c:v>F18U</c:v>
                </c:pt>
                <c:pt idx="235">
                  <c:v>F18D</c:v>
                </c:pt>
                <c:pt idx="236">
                  <c:v>F19U</c:v>
                </c:pt>
                <c:pt idx="237">
                  <c:v>F19D</c:v>
                </c:pt>
                <c:pt idx="238">
                  <c:v>F20U</c:v>
                </c:pt>
                <c:pt idx="239">
                  <c:v>F20D</c:v>
                </c:pt>
                <c:pt idx="240">
                  <c:v>G1U</c:v>
                </c:pt>
                <c:pt idx="241">
                  <c:v>G1D</c:v>
                </c:pt>
                <c:pt idx="242">
                  <c:v>G2U</c:v>
                </c:pt>
                <c:pt idx="243">
                  <c:v>G2D</c:v>
                </c:pt>
                <c:pt idx="244">
                  <c:v>G3U</c:v>
                </c:pt>
                <c:pt idx="245">
                  <c:v>G3D</c:v>
                </c:pt>
                <c:pt idx="246">
                  <c:v>G4U</c:v>
                </c:pt>
                <c:pt idx="247">
                  <c:v>G4D</c:v>
                </c:pt>
                <c:pt idx="248">
                  <c:v>G5U</c:v>
                </c:pt>
                <c:pt idx="249">
                  <c:v>G5D</c:v>
                </c:pt>
                <c:pt idx="250">
                  <c:v>G6U</c:v>
                </c:pt>
                <c:pt idx="251">
                  <c:v>G6D</c:v>
                </c:pt>
                <c:pt idx="252">
                  <c:v>G7U</c:v>
                </c:pt>
                <c:pt idx="253">
                  <c:v>G7D</c:v>
                </c:pt>
                <c:pt idx="254">
                  <c:v>G8U</c:v>
                </c:pt>
                <c:pt idx="255">
                  <c:v>G8D</c:v>
                </c:pt>
                <c:pt idx="256">
                  <c:v>G9U</c:v>
                </c:pt>
                <c:pt idx="257">
                  <c:v>G9D</c:v>
                </c:pt>
                <c:pt idx="258">
                  <c:v>G10U</c:v>
                </c:pt>
                <c:pt idx="259">
                  <c:v>G10D</c:v>
                </c:pt>
                <c:pt idx="260">
                  <c:v>G11U</c:v>
                </c:pt>
                <c:pt idx="261">
                  <c:v>G11D</c:v>
                </c:pt>
                <c:pt idx="262">
                  <c:v>G12U</c:v>
                </c:pt>
                <c:pt idx="263">
                  <c:v>G12D</c:v>
                </c:pt>
                <c:pt idx="264">
                  <c:v>G13U</c:v>
                </c:pt>
                <c:pt idx="265">
                  <c:v>G13D</c:v>
                </c:pt>
                <c:pt idx="266">
                  <c:v>G14U</c:v>
                </c:pt>
                <c:pt idx="267">
                  <c:v>G14D</c:v>
                </c:pt>
                <c:pt idx="268">
                  <c:v>G15U</c:v>
                </c:pt>
                <c:pt idx="269">
                  <c:v>G15D</c:v>
                </c:pt>
                <c:pt idx="270">
                  <c:v>G16U</c:v>
                </c:pt>
                <c:pt idx="271">
                  <c:v>G16D</c:v>
                </c:pt>
                <c:pt idx="272">
                  <c:v>G17U</c:v>
                </c:pt>
                <c:pt idx="273">
                  <c:v>G17D</c:v>
                </c:pt>
                <c:pt idx="274">
                  <c:v>G18U</c:v>
                </c:pt>
                <c:pt idx="275">
                  <c:v>G18D</c:v>
                </c:pt>
                <c:pt idx="276">
                  <c:v>G19U</c:v>
                </c:pt>
                <c:pt idx="277">
                  <c:v>G19D</c:v>
                </c:pt>
                <c:pt idx="278">
                  <c:v>G20U</c:v>
                </c:pt>
                <c:pt idx="279">
                  <c:v>G20D</c:v>
                </c:pt>
                <c:pt idx="280">
                  <c:v>H1U</c:v>
                </c:pt>
                <c:pt idx="281">
                  <c:v>H1D</c:v>
                </c:pt>
                <c:pt idx="282">
                  <c:v>H2U</c:v>
                </c:pt>
                <c:pt idx="283">
                  <c:v>H2D</c:v>
                </c:pt>
                <c:pt idx="284">
                  <c:v>H3U</c:v>
                </c:pt>
                <c:pt idx="285">
                  <c:v>H3D</c:v>
                </c:pt>
                <c:pt idx="286">
                  <c:v>H4U</c:v>
                </c:pt>
                <c:pt idx="287">
                  <c:v>H4D</c:v>
                </c:pt>
                <c:pt idx="288">
                  <c:v>H5U</c:v>
                </c:pt>
                <c:pt idx="289">
                  <c:v>H5D</c:v>
                </c:pt>
                <c:pt idx="290">
                  <c:v>H6U</c:v>
                </c:pt>
                <c:pt idx="291">
                  <c:v>H6D</c:v>
                </c:pt>
                <c:pt idx="292">
                  <c:v>H7U</c:v>
                </c:pt>
                <c:pt idx="293">
                  <c:v>H7D</c:v>
                </c:pt>
                <c:pt idx="294">
                  <c:v>H8U</c:v>
                </c:pt>
                <c:pt idx="295">
                  <c:v>H8D</c:v>
                </c:pt>
                <c:pt idx="296">
                  <c:v>H9U</c:v>
                </c:pt>
                <c:pt idx="297">
                  <c:v>H9D</c:v>
                </c:pt>
                <c:pt idx="298">
                  <c:v>H10U</c:v>
                </c:pt>
                <c:pt idx="299">
                  <c:v>H10D</c:v>
                </c:pt>
                <c:pt idx="300">
                  <c:v>H11U</c:v>
                </c:pt>
                <c:pt idx="301">
                  <c:v>H11D</c:v>
                </c:pt>
                <c:pt idx="302">
                  <c:v>H12U</c:v>
                </c:pt>
                <c:pt idx="303">
                  <c:v>H12D</c:v>
                </c:pt>
                <c:pt idx="304">
                  <c:v>H13U</c:v>
                </c:pt>
                <c:pt idx="305">
                  <c:v>H13D</c:v>
                </c:pt>
                <c:pt idx="306">
                  <c:v>H14U</c:v>
                </c:pt>
                <c:pt idx="307">
                  <c:v>H14D</c:v>
                </c:pt>
                <c:pt idx="308">
                  <c:v>H15U</c:v>
                </c:pt>
                <c:pt idx="309">
                  <c:v>H15D</c:v>
                </c:pt>
                <c:pt idx="310">
                  <c:v>H16U</c:v>
                </c:pt>
                <c:pt idx="311">
                  <c:v>H16D</c:v>
                </c:pt>
                <c:pt idx="312">
                  <c:v>H17U</c:v>
                </c:pt>
                <c:pt idx="313">
                  <c:v>H17D</c:v>
                </c:pt>
                <c:pt idx="314">
                  <c:v>H18U</c:v>
                </c:pt>
                <c:pt idx="315">
                  <c:v>H18D</c:v>
                </c:pt>
                <c:pt idx="316">
                  <c:v>H19U</c:v>
                </c:pt>
                <c:pt idx="317">
                  <c:v>H19D</c:v>
                </c:pt>
                <c:pt idx="318">
                  <c:v>H20U</c:v>
                </c:pt>
                <c:pt idx="319">
                  <c:v>H20D</c:v>
                </c:pt>
                <c:pt idx="320">
                  <c:v>I1U</c:v>
                </c:pt>
                <c:pt idx="321">
                  <c:v>I1D</c:v>
                </c:pt>
                <c:pt idx="322">
                  <c:v>I2U</c:v>
                </c:pt>
                <c:pt idx="323">
                  <c:v>I2D</c:v>
                </c:pt>
                <c:pt idx="324">
                  <c:v>I3U</c:v>
                </c:pt>
                <c:pt idx="325">
                  <c:v>I3D</c:v>
                </c:pt>
                <c:pt idx="326">
                  <c:v>I4U</c:v>
                </c:pt>
                <c:pt idx="327">
                  <c:v>I4D</c:v>
                </c:pt>
                <c:pt idx="328">
                  <c:v>I5U</c:v>
                </c:pt>
                <c:pt idx="329">
                  <c:v>I5D</c:v>
                </c:pt>
                <c:pt idx="330">
                  <c:v>I6U</c:v>
                </c:pt>
                <c:pt idx="331">
                  <c:v>I6D</c:v>
                </c:pt>
                <c:pt idx="332">
                  <c:v>I7U</c:v>
                </c:pt>
                <c:pt idx="333">
                  <c:v>I7D</c:v>
                </c:pt>
                <c:pt idx="334">
                  <c:v>I8U</c:v>
                </c:pt>
                <c:pt idx="335">
                  <c:v>I8D</c:v>
                </c:pt>
                <c:pt idx="336">
                  <c:v>I9U</c:v>
                </c:pt>
                <c:pt idx="337">
                  <c:v>I9D</c:v>
                </c:pt>
                <c:pt idx="338">
                  <c:v>I10U</c:v>
                </c:pt>
                <c:pt idx="339">
                  <c:v>I10D</c:v>
                </c:pt>
                <c:pt idx="340">
                  <c:v>I11U</c:v>
                </c:pt>
                <c:pt idx="341">
                  <c:v>I11D</c:v>
                </c:pt>
                <c:pt idx="342">
                  <c:v>I12U</c:v>
                </c:pt>
                <c:pt idx="343">
                  <c:v>I12D</c:v>
                </c:pt>
                <c:pt idx="344">
                  <c:v>I13U</c:v>
                </c:pt>
                <c:pt idx="345">
                  <c:v>I13D</c:v>
                </c:pt>
                <c:pt idx="346">
                  <c:v>I14U</c:v>
                </c:pt>
                <c:pt idx="347">
                  <c:v>I14D</c:v>
                </c:pt>
                <c:pt idx="348">
                  <c:v>I15U</c:v>
                </c:pt>
                <c:pt idx="349">
                  <c:v>I15D</c:v>
                </c:pt>
                <c:pt idx="350">
                  <c:v>I16U</c:v>
                </c:pt>
                <c:pt idx="351">
                  <c:v>I16D</c:v>
                </c:pt>
                <c:pt idx="352">
                  <c:v>I17U</c:v>
                </c:pt>
                <c:pt idx="353">
                  <c:v>I17D</c:v>
                </c:pt>
                <c:pt idx="354">
                  <c:v>I18U</c:v>
                </c:pt>
                <c:pt idx="355">
                  <c:v>I18D</c:v>
                </c:pt>
                <c:pt idx="356">
                  <c:v>I19U</c:v>
                </c:pt>
                <c:pt idx="357">
                  <c:v>I19D</c:v>
                </c:pt>
                <c:pt idx="358">
                  <c:v>I20U</c:v>
                </c:pt>
                <c:pt idx="359">
                  <c:v>I20D</c:v>
                </c:pt>
                <c:pt idx="360">
                  <c:v>J1U</c:v>
                </c:pt>
                <c:pt idx="361">
                  <c:v>J1D</c:v>
                </c:pt>
                <c:pt idx="362">
                  <c:v>J2U</c:v>
                </c:pt>
                <c:pt idx="363">
                  <c:v>J2D</c:v>
                </c:pt>
                <c:pt idx="364">
                  <c:v>J3U</c:v>
                </c:pt>
                <c:pt idx="365">
                  <c:v>J3D</c:v>
                </c:pt>
                <c:pt idx="366">
                  <c:v>J4U</c:v>
                </c:pt>
                <c:pt idx="367">
                  <c:v>J4D</c:v>
                </c:pt>
                <c:pt idx="368">
                  <c:v>J5U</c:v>
                </c:pt>
                <c:pt idx="369">
                  <c:v>J5D</c:v>
                </c:pt>
                <c:pt idx="370">
                  <c:v>J6U</c:v>
                </c:pt>
                <c:pt idx="371">
                  <c:v>J6D</c:v>
                </c:pt>
                <c:pt idx="372">
                  <c:v>J7U</c:v>
                </c:pt>
                <c:pt idx="373">
                  <c:v>J7D</c:v>
                </c:pt>
                <c:pt idx="374">
                  <c:v>J8U</c:v>
                </c:pt>
                <c:pt idx="375">
                  <c:v>J8D</c:v>
                </c:pt>
                <c:pt idx="376">
                  <c:v>J9U</c:v>
                </c:pt>
                <c:pt idx="377">
                  <c:v>J9D</c:v>
                </c:pt>
                <c:pt idx="378">
                  <c:v>J10U</c:v>
                </c:pt>
                <c:pt idx="379">
                  <c:v>J10D</c:v>
                </c:pt>
                <c:pt idx="380">
                  <c:v>J11U</c:v>
                </c:pt>
                <c:pt idx="381">
                  <c:v>J11D</c:v>
                </c:pt>
                <c:pt idx="382">
                  <c:v>J12U</c:v>
                </c:pt>
                <c:pt idx="383">
                  <c:v>J12D</c:v>
                </c:pt>
                <c:pt idx="384">
                  <c:v>J13U</c:v>
                </c:pt>
                <c:pt idx="385">
                  <c:v>J13D</c:v>
                </c:pt>
                <c:pt idx="386">
                  <c:v>J14U</c:v>
                </c:pt>
                <c:pt idx="387">
                  <c:v>J14D</c:v>
                </c:pt>
                <c:pt idx="388">
                  <c:v>J15U</c:v>
                </c:pt>
                <c:pt idx="389">
                  <c:v>J15D</c:v>
                </c:pt>
                <c:pt idx="390">
                  <c:v>J16U</c:v>
                </c:pt>
                <c:pt idx="391">
                  <c:v>J16D</c:v>
                </c:pt>
                <c:pt idx="392">
                  <c:v>J17U</c:v>
                </c:pt>
                <c:pt idx="393">
                  <c:v>J17D</c:v>
                </c:pt>
                <c:pt idx="394">
                  <c:v>J18U</c:v>
                </c:pt>
                <c:pt idx="395">
                  <c:v>J18D</c:v>
                </c:pt>
                <c:pt idx="396">
                  <c:v>J19U</c:v>
                </c:pt>
                <c:pt idx="397">
                  <c:v>J19D</c:v>
                </c:pt>
                <c:pt idx="398">
                  <c:v>J20U</c:v>
                </c:pt>
                <c:pt idx="399">
                  <c:v>J20D</c:v>
                </c:pt>
                <c:pt idx="400">
                  <c:v>K1U</c:v>
                </c:pt>
                <c:pt idx="401">
                  <c:v>K1D</c:v>
                </c:pt>
                <c:pt idx="402">
                  <c:v>K2U</c:v>
                </c:pt>
                <c:pt idx="403">
                  <c:v>K2D</c:v>
                </c:pt>
                <c:pt idx="404">
                  <c:v>K3U</c:v>
                </c:pt>
                <c:pt idx="405">
                  <c:v>K3D</c:v>
                </c:pt>
                <c:pt idx="406">
                  <c:v>K4U</c:v>
                </c:pt>
                <c:pt idx="407">
                  <c:v>K4D</c:v>
                </c:pt>
                <c:pt idx="408">
                  <c:v>K5U</c:v>
                </c:pt>
                <c:pt idx="409">
                  <c:v>K5D</c:v>
                </c:pt>
                <c:pt idx="410">
                  <c:v>K6U</c:v>
                </c:pt>
                <c:pt idx="411">
                  <c:v>K6D</c:v>
                </c:pt>
                <c:pt idx="412">
                  <c:v>K7U</c:v>
                </c:pt>
                <c:pt idx="413">
                  <c:v>K7D</c:v>
                </c:pt>
                <c:pt idx="414">
                  <c:v>K8U</c:v>
                </c:pt>
                <c:pt idx="415">
                  <c:v>K8D</c:v>
                </c:pt>
                <c:pt idx="416">
                  <c:v>K9U</c:v>
                </c:pt>
                <c:pt idx="417">
                  <c:v>K9D</c:v>
                </c:pt>
                <c:pt idx="418">
                  <c:v>K10U</c:v>
                </c:pt>
                <c:pt idx="419">
                  <c:v>K10D</c:v>
                </c:pt>
                <c:pt idx="420">
                  <c:v>K11U</c:v>
                </c:pt>
                <c:pt idx="421">
                  <c:v>K11D</c:v>
                </c:pt>
                <c:pt idx="422">
                  <c:v>K12U</c:v>
                </c:pt>
                <c:pt idx="423">
                  <c:v>K12D</c:v>
                </c:pt>
                <c:pt idx="424">
                  <c:v>K13U</c:v>
                </c:pt>
                <c:pt idx="425">
                  <c:v>K13D</c:v>
                </c:pt>
                <c:pt idx="426">
                  <c:v>K14U</c:v>
                </c:pt>
                <c:pt idx="427">
                  <c:v>K14D</c:v>
                </c:pt>
                <c:pt idx="428">
                  <c:v>K15U</c:v>
                </c:pt>
                <c:pt idx="429">
                  <c:v>K15D</c:v>
                </c:pt>
                <c:pt idx="430">
                  <c:v>K16U</c:v>
                </c:pt>
                <c:pt idx="431">
                  <c:v>K16D</c:v>
                </c:pt>
                <c:pt idx="432">
                  <c:v>K17U</c:v>
                </c:pt>
                <c:pt idx="433">
                  <c:v>K17D</c:v>
                </c:pt>
                <c:pt idx="434">
                  <c:v>K18U</c:v>
                </c:pt>
                <c:pt idx="435">
                  <c:v>K18D</c:v>
                </c:pt>
                <c:pt idx="436">
                  <c:v>K19U</c:v>
                </c:pt>
                <c:pt idx="437">
                  <c:v>K19D</c:v>
                </c:pt>
                <c:pt idx="438">
                  <c:v>K20U</c:v>
                </c:pt>
                <c:pt idx="439">
                  <c:v>K20D</c:v>
                </c:pt>
                <c:pt idx="440">
                  <c:v>L1U</c:v>
                </c:pt>
                <c:pt idx="441">
                  <c:v>L1D</c:v>
                </c:pt>
                <c:pt idx="442">
                  <c:v>L2U</c:v>
                </c:pt>
                <c:pt idx="443">
                  <c:v>L2D</c:v>
                </c:pt>
                <c:pt idx="444">
                  <c:v>L3U</c:v>
                </c:pt>
                <c:pt idx="445">
                  <c:v>L3D</c:v>
                </c:pt>
                <c:pt idx="446">
                  <c:v>L4U</c:v>
                </c:pt>
                <c:pt idx="447">
                  <c:v>L4D</c:v>
                </c:pt>
                <c:pt idx="448">
                  <c:v>L5U</c:v>
                </c:pt>
                <c:pt idx="449">
                  <c:v>L5D</c:v>
                </c:pt>
                <c:pt idx="450">
                  <c:v>L6U</c:v>
                </c:pt>
                <c:pt idx="451">
                  <c:v>L6D</c:v>
                </c:pt>
                <c:pt idx="452">
                  <c:v>L7U</c:v>
                </c:pt>
                <c:pt idx="453">
                  <c:v>L7D</c:v>
                </c:pt>
                <c:pt idx="454">
                  <c:v>L8U</c:v>
                </c:pt>
                <c:pt idx="455">
                  <c:v>L8D</c:v>
                </c:pt>
                <c:pt idx="456">
                  <c:v>L9U</c:v>
                </c:pt>
                <c:pt idx="457">
                  <c:v>L9D</c:v>
                </c:pt>
                <c:pt idx="458">
                  <c:v>L10U</c:v>
                </c:pt>
                <c:pt idx="459">
                  <c:v>L10D</c:v>
                </c:pt>
                <c:pt idx="460">
                  <c:v>L11U</c:v>
                </c:pt>
                <c:pt idx="461">
                  <c:v>L11D</c:v>
                </c:pt>
                <c:pt idx="462">
                  <c:v>L12U</c:v>
                </c:pt>
                <c:pt idx="463">
                  <c:v>L12D</c:v>
                </c:pt>
                <c:pt idx="464">
                  <c:v>L13U</c:v>
                </c:pt>
                <c:pt idx="465">
                  <c:v>L13D</c:v>
                </c:pt>
                <c:pt idx="466">
                  <c:v>L14U</c:v>
                </c:pt>
                <c:pt idx="467">
                  <c:v>L14D</c:v>
                </c:pt>
                <c:pt idx="468">
                  <c:v>L15U</c:v>
                </c:pt>
                <c:pt idx="469">
                  <c:v>L15D</c:v>
                </c:pt>
                <c:pt idx="470">
                  <c:v>L16U</c:v>
                </c:pt>
                <c:pt idx="471">
                  <c:v>L16D</c:v>
                </c:pt>
                <c:pt idx="472">
                  <c:v>L17U</c:v>
                </c:pt>
                <c:pt idx="473">
                  <c:v>L17D</c:v>
                </c:pt>
                <c:pt idx="474">
                  <c:v>L18U</c:v>
                </c:pt>
                <c:pt idx="475">
                  <c:v>L18D</c:v>
                </c:pt>
                <c:pt idx="476">
                  <c:v>L19U</c:v>
                </c:pt>
                <c:pt idx="477">
                  <c:v>L19D</c:v>
                </c:pt>
                <c:pt idx="478">
                  <c:v>L20U</c:v>
                </c:pt>
                <c:pt idx="479">
                  <c:v>L20D</c:v>
                </c:pt>
              </c:strCache>
            </c:strRef>
          </c:cat>
          <c:val>
            <c:numRef>
              <c:f>Sheet1!$B$5:$B$484</c:f>
              <c:numCache>
                <c:formatCode>General</c:formatCode>
                <c:ptCount val="480"/>
                <c:pt idx="0">
                  <c:v>0.94816945712678036</c:v>
                </c:pt>
                <c:pt idx="1">
                  <c:v>0.61996945712678064</c:v>
                </c:pt>
                <c:pt idx="2">
                  <c:v>0.50337111419817748</c:v>
                </c:pt>
                <c:pt idx="3">
                  <c:v>0.25387111419817693</c:v>
                </c:pt>
                <c:pt idx="4" formatCode="0.00E+00">
                  <c:v>-4.5500396627691113E-2</c:v>
                </c:pt>
                <c:pt idx="5">
                  <c:v>-1.1790003966276899</c:v>
                </c:pt>
                <c:pt idx="6">
                  <c:v>0.93940176770554462</c:v>
                </c:pt>
                <c:pt idx="7">
                  <c:v>0.60670176770554529</c:v>
                </c:pt>
                <c:pt idx="8">
                  <c:v>-0.980389050181385</c:v>
                </c:pt>
                <c:pt idx="9">
                  <c:v>-0.22638905018138511</c:v>
                </c:pt>
                <c:pt idx="10">
                  <c:v>-0.98806975397095465</c:v>
                </c:pt>
                <c:pt idx="11">
                  <c:v>0.41803024602904498</c:v>
                </c:pt>
                <c:pt idx="12">
                  <c:v>-0.61368101762537186</c:v>
                </c:pt>
                <c:pt idx="13">
                  <c:v>-0.82478101762537193</c:v>
                </c:pt>
                <c:pt idx="14" formatCode="0.00E+00">
                  <c:v>-7.1651164694678859E-2</c:v>
                </c:pt>
                <c:pt idx="15">
                  <c:v>0.40144883530532116</c:v>
                </c:pt>
                <c:pt idx="16">
                  <c:v>0.10852999607608704</c:v>
                </c:pt>
                <c:pt idx="17">
                  <c:v>-0.38957000392391333</c:v>
                </c:pt>
                <c:pt idx="18">
                  <c:v>-0.17821676992161001</c:v>
                </c:pt>
                <c:pt idx="19">
                  <c:v>0.14068323007839009</c:v>
                </c:pt>
                <c:pt idx="20">
                  <c:v>-0.95114413434508061</c:v>
                </c:pt>
                <c:pt idx="21">
                  <c:v>-0.25454413434508</c:v>
                </c:pt>
                <c:pt idx="22">
                  <c:v>-0.53109745892076998</c:v>
                </c:pt>
                <c:pt idx="23">
                  <c:v>-0.39809745892076998</c:v>
                </c:pt>
                <c:pt idx="24" formatCode="0.00E+00">
                  <c:v>-7.081703093621497E-2</c:v>
                </c:pt>
                <c:pt idx="25">
                  <c:v>-0.34081703093621507</c:v>
                </c:pt>
                <c:pt idx="26">
                  <c:v>0.39690006746633316</c:v>
                </c:pt>
                <c:pt idx="27" formatCode="0.00E+00">
                  <c:v>6.3900067466333019E-2</c:v>
                </c:pt>
                <c:pt idx="28">
                  <c:v>-0.66359136173463196</c:v>
                </c:pt>
                <c:pt idx="29">
                  <c:v>-0.17589136173463199</c:v>
                </c:pt>
                <c:pt idx="30">
                  <c:v>0.33685978934947658</c:v>
                </c:pt>
                <c:pt idx="31">
                  <c:v>0.2800597893494764</c:v>
                </c:pt>
                <c:pt idx="32">
                  <c:v>-0.13333233121714599</c:v>
                </c:pt>
                <c:pt idx="33">
                  <c:v>-0.46063233121714597</c:v>
                </c:pt>
                <c:pt idx="34">
                  <c:v>-0.69903522527920015</c:v>
                </c:pt>
                <c:pt idx="35">
                  <c:v>-0.31183522527920027</c:v>
                </c:pt>
                <c:pt idx="36">
                  <c:v>-0.304130656684303</c:v>
                </c:pt>
                <c:pt idx="37">
                  <c:v>-3.9979306566843014</c:v>
                </c:pt>
                <c:pt idx="38">
                  <c:v>-0.7205237653653197</c:v>
                </c:pt>
                <c:pt idx="39">
                  <c:v>-0.70422376536531972</c:v>
                </c:pt>
                <c:pt idx="40">
                  <c:v>-0.79930671373388695</c:v>
                </c:pt>
                <c:pt idx="41">
                  <c:v>-0.31510671373388732</c:v>
                </c:pt>
                <c:pt idx="42">
                  <c:v>-1.7250299866759398</c:v>
                </c:pt>
                <c:pt idx="43">
                  <c:v>-0.15822998667594013</c:v>
                </c:pt>
                <c:pt idx="44">
                  <c:v>-0.77738516334157126</c:v>
                </c:pt>
                <c:pt idx="45">
                  <c:v>-0.34938516334157138</c:v>
                </c:pt>
                <c:pt idx="46">
                  <c:v>-0.86292872800245901</c:v>
                </c:pt>
                <c:pt idx="47">
                  <c:v>0.35487127199754143</c:v>
                </c:pt>
                <c:pt idx="48">
                  <c:v>-1.4291991919782798</c:v>
                </c:pt>
                <c:pt idx="49">
                  <c:v>-0.37079919197828015</c:v>
                </c:pt>
                <c:pt idx="50">
                  <c:v>-1.3922809967496101</c:v>
                </c:pt>
                <c:pt idx="51">
                  <c:v>-0.150380996749613</c:v>
                </c:pt>
                <c:pt idx="52">
                  <c:v>-0.234809322703736</c:v>
                </c:pt>
                <c:pt idx="53">
                  <c:v>-0.35820932270373584</c:v>
                </c:pt>
                <c:pt idx="54">
                  <c:v>-0.49775674841157203</c:v>
                </c:pt>
                <c:pt idx="55">
                  <c:v>-0.41815674841157185</c:v>
                </c:pt>
                <c:pt idx="56">
                  <c:v>-0.59292383901514711</c:v>
                </c:pt>
                <c:pt idx="57">
                  <c:v>-0.54232383901514702</c:v>
                </c:pt>
                <c:pt idx="58">
                  <c:v>-0.71178595362233832</c:v>
                </c:pt>
                <c:pt idx="59" formatCode="0.00E+00">
                  <c:v>5.4614046377661998E-2</c:v>
                </c:pt>
                <c:pt idx="60">
                  <c:v>-1.30342003188836</c:v>
                </c:pt>
                <c:pt idx="61">
                  <c:v>-1.5438200318883599</c:v>
                </c:pt>
                <c:pt idx="62">
                  <c:v>-0.8569217183835508</c:v>
                </c:pt>
                <c:pt idx="63" formatCode="0.00E+00">
                  <c:v>-7.0721718383549709E-2</c:v>
                </c:pt>
                <c:pt idx="64">
                  <c:v>-0.23858151754842799</c:v>
                </c:pt>
                <c:pt idx="65">
                  <c:v>-1.14248151754843</c:v>
                </c:pt>
                <c:pt idx="66">
                  <c:v>-0.67305123027211566</c:v>
                </c:pt>
                <c:pt idx="67">
                  <c:v>0.57184876972788501</c:v>
                </c:pt>
                <c:pt idx="68" formatCode="0.00E+00">
                  <c:v>3.9539623795264808E-2</c:v>
                </c:pt>
                <c:pt idx="69">
                  <c:v>0.74113962379526499</c:v>
                </c:pt>
                <c:pt idx="70">
                  <c:v>-0.5300552956750183</c:v>
                </c:pt>
                <c:pt idx="71">
                  <c:v>0.45744470432498224</c:v>
                </c:pt>
                <c:pt idx="72">
                  <c:v>-0.13831244764778999</c:v>
                </c:pt>
                <c:pt idx="73" formatCode="0.00E+00">
                  <c:v>8.4687552352210385E-2</c:v>
                </c:pt>
                <c:pt idx="74">
                  <c:v>0.25054428111535215</c:v>
                </c:pt>
                <c:pt idx="75">
                  <c:v>-0.51815571888464762</c:v>
                </c:pt>
                <c:pt idx="76">
                  <c:v>-0.20876384902143016</c:v>
                </c:pt>
                <c:pt idx="77">
                  <c:v>-0.42206384902143002</c:v>
                </c:pt>
                <c:pt idx="78">
                  <c:v>-1.53135716527412</c:v>
                </c:pt>
                <c:pt idx="79">
                  <c:v>-0.63825716527411802</c:v>
                </c:pt>
                <c:pt idx="80">
                  <c:v>-1.1764094732083301</c:v>
                </c:pt>
                <c:pt idx="81">
                  <c:v>-0.41570947320832902</c:v>
                </c:pt>
                <c:pt idx="82">
                  <c:v>-1.34823260672991</c:v>
                </c:pt>
                <c:pt idx="83">
                  <c:v>-0.89153260672991375</c:v>
                </c:pt>
                <c:pt idx="84">
                  <c:v>-1.4914645084833993</c:v>
                </c:pt>
                <c:pt idx="85">
                  <c:v>-0.59406450848339909</c:v>
                </c:pt>
                <c:pt idx="86">
                  <c:v>-0.84462494537682931</c:v>
                </c:pt>
                <c:pt idx="87">
                  <c:v>-1.3277249453768298</c:v>
                </c:pt>
                <c:pt idx="88">
                  <c:v>-2.0340070452868102</c:v>
                </c:pt>
                <c:pt idx="89">
                  <c:v>-1.7327070452868003</c:v>
                </c:pt>
                <c:pt idx="90">
                  <c:v>-0.96128596505978703</c:v>
                </c:pt>
                <c:pt idx="91">
                  <c:v>-0.20518596505978692</c:v>
                </c:pt>
                <c:pt idx="92">
                  <c:v>-0.97958078510448887</c:v>
                </c:pt>
                <c:pt idx="93">
                  <c:v>-0.91398078510448899</c:v>
                </c:pt>
                <c:pt idx="94">
                  <c:v>-1.0719821361670601</c:v>
                </c:pt>
                <c:pt idx="95">
                  <c:v>-1.0357821361670601</c:v>
                </c:pt>
                <c:pt idx="96">
                  <c:v>-0.6578958514852058</c:v>
                </c:pt>
                <c:pt idx="97">
                  <c:v>-0.15469585148520512</c:v>
                </c:pt>
                <c:pt idx="98">
                  <c:v>-1.39610555715013</c:v>
                </c:pt>
                <c:pt idx="99">
                  <c:v>-0.49130555715012608</c:v>
                </c:pt>
                <c:pt idx="100">
                  <c:v>-0.73456909892108602</c:v>
                </c:pt>
                <c:pt idx="101">
                  <c:v>-0.73646909892108603</c:v>
                </c:pt>
                <c:pt idx="102">
                  <c:v>-0.44750054616375107</c:v>
                </c:pt>
                <c:pt idx="103">
                  <c:v>0.32629945383624998</c:v>
                </c:pt>
                <c:pt idx="104">
                  <c:v>-0.18008458795868593</c:v>
                </c:pt>
                <c:pt idx="105">
                  <c:v>0.48151541204131393</c:v>
                </c:pt>
                <c:pt idx="106">
                  <c:v>0.21802616089935009</c:v>
                </c:pt>
                <c:pt idx="107">
                  <c:v>0.17812616089934999</c:v>
                </c:pt>
                <c:pt idx="108">
                  <c:v>-0.73206755016361802</c:v>
                </c:pt>
                <c:pt idx="109">
                  <c:v>-0.15376755016361801</c:v>
                </c:pt>
                <c:pt idx="110">
                  <c:v>-0.27342817602609998</c:v>
                </c:pt>
                <c:pt idx="111">
                  <c:v>0.57397182397390034</c:v>
                </c:pt>
                <c:pt idx="112">
                  <c:v>-0.3311769816516405</c:v>
                </c:pt>
                <c:pt idx="113">
                  <c:v>-0.41297698165164037</c:v>
                </c:pt>
                <c:pt idx="114">
                  <c:v>0.88409818704604282</c:v>
                </c:pt>
                <c:pt idx="115">
                  <c:v>0.50319818704604269</c:v>
                </c:pt>
                <c:pt idx="116">
                  <c:v>0.14981528570583913</c:v>
                </c:pt>
                <c:pt idx="117">
                  <c:v>0.45171528570583902</c:v>
                </c:pt>
                <c:pt idx="118">
                  <c:v>0.27364256936421932</c:v>
                </c:pt>
                <c:pt idx="119">
                  <c:v>-0.50825743063578133</c:v>
                </c:pt>
                <c:pt idx="120">
                  <c:v>-0.42172902321708416</c:v>
                </c:pt>
                <c:pt idx="121" formatCode="0.00E+00">
                  <c:v>1.6470976782915803E-2</c:v>
                </c:pt>
                <c:pt idx="122">
                  <c:v>-0.77804388963909754</c:v>
                </c:pt>
                <c:pt idx="123" formatCode="0.00E+00">
                  <c:v>-4.7443889639096723E-2</c:v>
                </c:pt>
                <c:pt idx="124">
                  <c:v>-0.26179856531827617</c:v>
                </c:pt>
                <c:pt idx="125">
                  <c:v>-0.28879856531827625</c:v>
                </c:pt>
                <c:pt idx="126">
                  <c:v>0.31206564588041824</c:v>
                </c:pt>
                <c:pt idx="127">
                  <c:v>0.37246564588041825</c:v>
                </c:pt>
                <c:pt idx="128">
                  <c:v>-1.0061640584111198</c:v>
                </c:pt>
                <c:pt idx="129" formatCode="0.00E+00">
                  <c:v>-4.0164058411117601E-2</c:v>
                </c:pt>
                <c:pt idx="130">
                  <c:v>2.6276747196542698</c:v>
                </c:pt>
                <c:pt idx="131">
                  <c:v>3.1187747196542701</c:v>
                </c:pt>
                <c:pt idx="132">
                  <c:v>-1.3027364100489298</c:v>
                </c:pt>
                <c:pt idx="133">
                  <c:v>-1.5044364100489298</c:v>
                </c:pt>
                <c:pt idx="134">
                  <c:v>-0.37463895636344924</c:v>
                </c:pt>
                <c:pt idx="135" formatCode="0.00E+00">
                  <c:v>9.8861043636550835E-2</c:v>
                </c:pt>
                <c:pt idx="136">
                  <c:v>-1.03321836258667</c:v>
                </c:pt>
                <c:pt idx="137">
                  <c:v>-0.59181836258667109</c:v>
                </c:pt>
                <c:pt idx="138">
                  <c:v>-1.3702566113852401</c:v>
                </c:pt>
                <c:pt idx="139">
                  <c:v>-0.8876566113852391</c:v>
                </c:pt>
                <c:pt idx="140">
                  <c:v>-0.29262091598834133</c:v>
                </c:pt>
                <c:pt idx="141">
                  <c:v>0.69667908401165912</c:v>
                </c:pt>
                <c:pt idx="142">
                  <c:v>-0.97696861361750154</c:v>
                </c:pt>
                <c:pt idx="143">
                  <c:v>-0.67736861361750167</c:v>
                </c:pt>
                <c:pt idx="144">
                  <c:v>-1.06266759909709</c:v>
                </c:pt>
                <c:pt idx="145">
                  <c:v>-1.3434675990970899</c:v>
                </c:pt>
                <c:pt idx="146">
                  <c:v>-0.43944292884789432</c:v>
                </c:pt>
                <c:pt idx="147">
                  <c:v>-0.96764292884789405</c:v>
                </c:pt>
                <c:pt idx="148">
                  <c:v>-0.27735453594711917</c:v>
                </c:pt>
                <c:pt idx="149">
                  <c:v>1.3995454640528806</c:v>
                </c:pt>
                <c:pt idx="150">
                  <c:v>-0.9139766686088443</c:v>
                </c:pt>
                <c:pt idx="151">
                  <c:v>-0.40487666860884447</c:v>
                </c:pt>
                <c:pt idx="152">
                  <c:v>-1.0955305512834399</c:v>
                </c:pt>
                <c:pt idx="153">
                  <c:v>-0.89373055128343915</c:v>
                </c:pt>
                <c:pt idx="154">
                  <c:v>0.19003891557901204</c:v>
                </c:pt>
                <c:pt idx="155">
                  <c:v>-0.39866108442098802</c:v>
                </c:pt>
                <c:pt idx="156">
                  <c:v>-1.2564745151946193</c:v>
                </c:pt>
                <c:pt idx="157">
                  <c:v>-1.0694745151946192</c:v>
                </c:pt>
                <c:pt idx="158">
                  <c:v>-6.5704944587237897</c:v>
                </c:pt>
                <c:pt idx="159">
                  <c:v>-5.84969445872379</c:v>
                </c:pt>
                <c:pt idx="160">
                  <c:v>-1.4171994339446492</c:v>
                </c:pt>
                <c:pt idx="161">
                  <c:v>-1.3690994339446498</c:v>
                </c:pt>
                <c:pt idx="162">
                  <c:v>-3.9876274276201702</c:v>
                </c:pt>
                <c:pt idx="163">
                  <c:v>-3.2412274276201698</c:v>
                </c:pt>
                <c:pt idx="164">
                  <c:v>-0.52710871408429305</c:v>
                </c:pt>
                <c:pt idx="165">
                  <c:v>-1.57640871408429</c:v>
                </c:pt>
                <c:pt idx="166">
                  <c:v>-1.9518576078767405</c:v>
                </c:pt>
                <c:pt idx="167">
                  <c:v>-1.1815576078767407</c:v>
                </c:pt>
                <c:pt idx="168">
                  <c:v>-1.5291303526199989</c:v>
                </c:pt>
                <c:pt idx="169">
                  <c:v>-0.86193035261999851</c:v>
                </c:pt>
                <c:pt idx="170">
                  <c:v>-0.89364579930853971</c:v>
                </c:pt>
                <c:pt idx="171">
                  <c:v>-0.78514579930853934</c:v>
                </c:pt>
                <c:pt idx="172">
                  <c:v>-1.0727453750354199</c:v>
                </c:pt>
                <c:pt idx="173">
                  <c:v>-0.97884537503542324</c:v>
                </c:pt>
                <c:pt idx="174">
                  <c:v>-0.88188382198740778</c:v>
                </c:pt>
                <c:pt idx="175">
                  <c:v>-0.97258382198740756</c:v>
                </c:pt>
                <c:pt idx="176">
                  <c:v>-0.6568976514666075</c:v>
                </c:pt>
                <c:pt idx="177">
                  <c:v>-0.67189765146660763</c:v>
                </c:pt>
                <c:pt idx="178">
                  <c:v>1.0226279569174399</c:v>
                </c:pt>
                <c:pt idx="179">
                  <c:v>1.2506279569174399</c:v>
                </c:pt>
                <c:pt idx="180">
                  <c:v>-2.4301214375853299</c:v>
                </c:pt>
                <c:pt idx="181">
                  <c:v>-2.5617214375853314</c:v>
                </c:pt>
                <c:pt idx="182" formatCode="0.00E+00">
                  <c:v>6.8441017161992898E-2</c:v>
                </c:pt>
                <c:pt idx="183">
                  <c:v>-0.49505898283800726</c:v>
                </c:pt>
                <c:pt idx="184">
                  <c:v>-2.9501280366435587</c:v>
                </c:pt>
                <c:pt idx="185">
                  <c:v>-2.5700280366435586</c:v>
                </c:pt>
                <c:pt idx="186">
                  <c:v>-4.198111776079215</c:v>
                </c:pt>
                <c:pt idx="187">
                  <c:v>-2.69961177607922</c:v>
                </c:pt>
                <c:pt idx="188">
                  <c:v>-2.0376917388325326</c:v>
                </c:pt>
                <c:pt idx="189">
                  <c:v>-2.1104917388325322</c:v>
                </c:pt>
                <c:pt idx="190">
                  <c:v>-2.6485899766024814</c:v>
                </c:pt>
                <c:pt idx="191">
                  <c:v>-1.8252899766024799</c:v>
                </c:pt>
                <c:pt idx="192">
                  <c:v>-1.9024088149481004</c:v>
                </c:pt>
                <c:pt idx="193">
                  <c:v>-0.70390881494810265</c:v>
                </c:pt>
                <c:pt idx="194">
                  <c:v>-1.5601591212353207</c:v>
                </c:pt>
                <c:pt idx="195" formatCode="0.00E+00">
                  <c:v>-4.7859121235318727E-2</c:v>
                </c:pt>
                <c:pt idx="196">
                  <c:v>-0.87225997414322431</c:v>
                </c:pt>
                <c:pt idx="197">
                  <c:v>-1.2136599741432201</c:v>
                </c:pt>
                <c:pt idx="198">
                  <c:v>-1.2373010770407598</c:v>
                </c:pt>
                <c:pt idx="199">
                  <c:v>0.29969892295923617</c:v>
                </c:pt>
                <c:pt idx="200">
                  <c:v>-1.9775025907204797</c:v>
                </c:pt>
                <c:pt idx="201">
                  <c:v>-2.1840025907204801</c:v>
                </c:pt>
                <c:pt idx="202">
                  <c:v>-1.5511041180091889</c:v>
                </c:pt>
                <c:pt idx="203">
                  <c:v>-0.52750411800918795</c:v>
                </c:pt>
                <c:pt idx="204">
                  <c:v>-2.7595612089091812</c:v>
                </c:pt>
                <c:pt idx="205">
                  <c:v>-3.1185612089091812</c:v>
                </c:pt>
                <c:pt idx="206">
                  <c:v>-3.6532326716201702</c:v>
                </c:pt>
                <c:pt idx="207">
                  <c:v>-3.05573267162017</c:v>
                </c:pt>
                <c:pt idx="208">
                  <c:v>-1.8132934135486398</c:v>
                </c:pt>
                <c:pt idx="209">
                  <c:v>-0.91719341354864337</c:v>
                </c:pt>
                <c:pt idx="210">
                  <c:v>-1.0018795314567301</c:v>
                </c:pt>
                <c:pt idx="211">
                  <c:v>0.41282046854327525</c:v>
                </c:pt>
                <c:pt idx="212">
                  <c:v>2.4337075912089401</c:v>
                </c:pt>
                <c:pt idx="213">
                  <c:v>2.5680075912089402</c:v>
                </c:pt>
                <c:pt idx="214">
                  <c:v>2.4313295428952202</c:v>
                </c:pt>
                <c:pt idx="215">
                  <c:v>2.5461295428952213</c:v>
                </c:pt>
                <c:pt idx="216">
                  <c:v>0.8466764744708235</c:v>
                </c:pt>
                <c:pt idx="217">
                  <c:v>1.32987647447082</c:v>
                </c:pt>
                <c:pt idx="218">
                  <c:v>0.44677275948688605</c:v>
                </c:pt>
                <c:pt idx="219">
                  <c:v>1.0621727594868906</c:v>
                </c:pt>
                <c:pt idx="220">
                  <c:v>-1.4370970135578398</c:v>
                </c:pt>
                <c:pt idx="221">
                  <c:v>-1.0656970135578399</c:v>
                </c:pt>
                <c:pt idx="222">
                  <c:v>-0.70990049861591731</c:v>
                </c:pt>
                <c:pt idx="223">
                  <c:v>-0.63210049861591733</c:v>
                </c:pt>
                <c:pt idx="224">
                  <c:v>-0.86577589227807616</c:v>
                </c:pt>
                <c:pt idx="225" formatCode="0.00E+00">
                  <c:v>-1.6758922780752703E-3</c:v>
                </c:pt>
                <c:pt idx="226">
                  <c:v>-0.40056491982074433</c:v>
                </c:pt>
                <c:pt idx="227">
                  <c:v>-0.28996491982074446</c:v>
                </c:pt>
                <c:pt idx="228">
                  <c:v>-0.22043393121798904</c:v>
                </c:pt>
                <c:pt idx="229" formatCode="0.00E+00">
                  <c:v>2.3366068782010706E-2</c:v>
                </c:pt>
                <c:pt idx="230">
                  <c:v>-0.25147561773705518</c:v>
                </c:pt>
                <c:pt idx="231">
                  <c:v>1.3912243822629387</c:v>
                </c:pt>
                <c:pt idx="232">
                  <c:v>0.38516739232069724</c:v>
                </c:pt>
                <c:pt idx="233">
                  <c:v>0.41896739232069724</c:v>
                </c:pt>
                <c:pt idx="234">
                  <c:v>-0.55125381100286397</c:v>
                </c:pt>
                <c:pt idx="235">
                  <c:v>-0.53405381100286398</c:v>
                </c:pt>
                <c:pt idx="236" formatCode="0.00E+00">
                  <c:v>-4.1031794060398322E-2</c:v>
                </c:pt>
                <c:pt idx="237">
                  <c:v>0.84726820593960162</c:v>
                </c:pt>
                <c:pt idx="238">
                  <c:v>0.65051880802074802</c:v>
                </c:pt>
                <c:pt idx="239">
                  <c:v>0.22011880802074796</c:v>
                </c:pt>
                <c:pt idx="240">
                  <c:v>-0.69759382712008944</c:v>
                </c:pt>
                <c:pt idx="241">
                  <c:v>-0.6186938271200888</c:v>
                </c:pt>
                <c:pt idx="242">
                  <c:v>5.8309408042902096</c:v>
                </c:pt>
                <c:pt idx="243">
                  <c:v>5.8869408042902096</c:v>
                </c:pt>
                <c:pt idx="244">
                  <c:v>1.98269220052477</c:v>
                </c:pt>
                <c:pt idx="245">
                  <c:v>0.96389220052477365</c:v>
                </c:pt>
                <c:pt idx="246">
                  <c:v>-1.6572191150864699</c:v>
                </c:pt>
                <c:pt idx="247">
                  <c:v>-1.2330191150864698</c:v>
                </c:pt>
                <c:pt idx="248">
                  <c:v>-1.06400983584035</c:v>
                </c:pt>
                <c:pt idx="249">
                  <c:v>0.11799016415965302</c:v>
                </c:pt>
                <c:pt idx="250">
                  <c:v>-0.36152193126366433</c:v>
                </c:pt>
                <c:pt idx="251">
                  <c:v>0.64817806873633599</c:v>
                </c:pt>
                <c:pt idx="252">
                  <c:v>0.17393799356477713</c:v>
                </c:pt>
                <c:pt idx="253">
                  <c:v>0.7230379935647776</c:v>
                </c:pt>
                <c:pt idx="254">
                  <c:v>-1.2237883628429098</c:v>
                </c:pt>
                <c:pt idx="255">
                  <c:v>-0.52788836284290941</c:v>
                </c:pt>
                <c:pt idx="256">
                  <c:v>0.87249719810168502</c:v>
                </c:pt>
                <c:pt idx="257">
                  <c:v>1.4413971981016898</c:v>
                </c:pt>
                <c:pt idx="258">
                  <c:v>-0.14125484408406008</c:v>
                </c:pt>
                <c:pt idx="259">
                  <c:v>0.16234515591594004</c:v>
                </c:pt>
                <c:pt idx="260">
                  <c:v>-0.70795166727645231</c:v>
                </c:pt>
                <c:pt idx="261" formatCode="0.00E+00">
                  <c:v>-1.9451667276451999E-2</c:v>
                </c:pt>
                <c:pt idx="262" formatCode="0.00E+00">
                  <c:v>5.6881828827011413E-2</c:v>
                </c:pt>
                <c:pt idx="263" formatCode="0.00E+00">
                  <c:v>5.0381828827011428E-2</c:v>
                </c:pt>
                <c:pt idx="264">
                  <c:v>-0.35548014710760639</c:v>
                </c:pt>
                <c:pt idx="265">
                  <c:v>-0.15188014710760608</c:v>
                </c:pt>
                <c:pt idx="266">
                  <c:v>-0.37620532256426098</c:v>
                </c:pt>
                <c:pt idx="267">
                  <c:v>0.7151946774357395</c:v>
                </c:pt>
                <c:pt idx="268">
                  <c:v>-0.8460844844813763</c:v>
                </c:pt>
                <c:pt idx="269">
                  <c:v>1.23691551551862</c:v>
                </c:pt>
                <c:pt idx="270">
                  <c:v>-1.0670395244773601</c:v>
                </c:pt>
                <c:pt idx="271">
                  <c:v>0.54666047552264097</c:v>
                </c:pt>
                <c:pt idx="272">
                  <c:v>2.7919291735821798</c:v>
                </c:pt>
                <c:pt idx="273">
                  <c:v>2.4330291735821787</c:v>
                </c:pt>
                <c:pt idx="274">
                  <c:v>1.5857121973520798</c:v>
                </c:pt>
                <c:pt idx="275">
                  <c:v>0.37581219735208143</c:v>
                </c:pt>
                <c:pt idx="276">
                  <c:v>1.40723283907688</c:v>
                </c:pt>
                <c:pt idx="277">
                  <c:v>1.7643328390768809</c:v>
                </c:pt>
                <c:pt idx="278">
                  <c:v>0.38318613794768347</c:v>
                </c:pt>
                <c:pt idx="279">
                  <c:v>1.2121861379476799</c:v>
                </c:pt>
                <c:pt idx="280">
                  <c:v>-0.51413294721649072</c:v>
                </c:pt>
                <c:pt idx="281">
                  <c:v>-0.68723294721649208</c:v>
                </c:pt>
                <c:pt idx="282">
                  <c:v>-0.29118022643463998</c:v>
                </c:pt>
                <c:pt idx="283">
                  <c:v>-0.52838022643464</c:v>
                </c:pt>
                <c:pt idx="284">
                  <c:v>-1.2700105816791101</c:v>
                </c:pt>
                <c:pt idx="285">
                  <c:v>-0.67491058167910933</c:v>
                </c:pt>
                <c:pt idx="286">
                  <c:v>-1.8513279970260199</c:v>
                </c:pt>
                <c:pt idx="287">
                  <c:v>-1.4902279970260199</c:v>
                </c:pt>
                <c:pt idx="288">
                  <c:v>-2.5524772889755298</c:v>
                </c:pt>
                <c:pt idx="289">
                  <c:v>-1.7716772889755299</c:v>
                </c:pt>
                <c:pt idx="290">
                  <c:v>-1.2427045943698598</c:v>
                </c:pt>
                <c:pt idx="291">
                  <c:v>-0.61690459436986333</c:v>
                </c:pt>
                <c:pt idx="292">
                  <c:v>-1.7587139880308602</c:v>
                </c:pt>
                <c:pt idx="293">
                  <c:v>-1.7786139880308602</c:v>
                </c:pt>
                <c:pt idx="294">
                  <c:v>-1.39654128314123</c:v>
                </c:pt>
                <c:pt idx="295">
                  <c:v>-1.53444128314123</c:v>
                </c:pt>
                <c:pt idx="296">
                  <c:v>-1.4610301649046999</c:v>
                </c:pt>
                <c:pt idx="297">
                  <c:v>-1.3410301649047007</c:v>
                </c:pt>
                <c:pt idx="298">
                  <c:v>-1.4918754591594092</c:v>
                </c:pt>
                <c:pt idx="299">
                  <c:v>-0.41957545915941324</c:v>
                </c:pt>
                <c:pt idx="300">
                  <c:v>-1.39427324483241</c:v>
                </c:pt>
                <c:pt idx="301">
                  <c:v>0.11352675516759206</c:v>
                </c:pt>
                <c:pt idx="302">
                  <c:v>0.23279291524714599</c:v>
                </c:pt>
                <c:pt idx="303">
                  <c:v>1.0608929152471498</c:v>
                </c:pt>
                <c:pt idx="304">
                  <c:v>1.3322194164899299</c:v>
                </c:pt>
                <c:pt idx="305">
                  <c:v>1.3189194164899298</c:v>
                </c:pt>
                <c:pt idx="306" formatCode="0.00E+00">
                  <c:v>-9.3996182179841778E-2</c:v>
                </c:pt>
                <c:pt idx="307">
                  <c:v>0.39050381782015825</c:v>
                </c:pt>
                <c:pt idx="308">
                  <c:v>-0.49486611365816324</c:v>
                </c:pt>
                <c:pt idx="309">
                  <c:v>1.01723388634184</c:v>
                </c:pt>
                <c:pt idx="310" formatCode="0.00E+00">
                  <c:v>8.1063511124229701E-2</c:v>
                </c:pt>
                <c:pt idx="311">
                  <c:v>0.60646351112422969</c:v>
                </c:pt>
                <c:pt idx="312">
                  <c:v>1.2490216698690693</c:v>
                </c:pt>
                <c:pt idx="313">
                  <c:v>1.6218216698690693</c:v>
                </c:pt>
                <c:pt idx="314">
                  <c:v>0.13663503285683809</c:v>
                </c:pt>
                <c:pt idx="315">
                  <c:v>-0.23476496714316208</c:v>
                </c:pt>
                <c:pt idx="316">
                  <c:v>-0.19883493126538704</c:v>
                </c:pt>
                <c:pt idx="317">
                  <c:v>0.233265068734613</c:v>
                </c:pt>
                <c:pt idx="318">
                  <c:v>-0.31643571762836498</c:v>
                </c:pt>
                <c:pt idx="319" formatCode="0.00E+00">
                  <c:v>8.6428237163515881E-4</c:v>
                </c:pt>
                <c:pt idx="320">
                  <c:v>-0.15275036480527213</c:v>
                </c:pt>
                <c:pt idx="321" formatCode="0.00E+00">
                  <c:v>-8.7950364805271727E-2</c:v>
                </c:pt>
                <c:pt idx="322">
                  <c:v>-1.1065992919028598</c:v>
                </c:pt>
                <c:pt idx="323">
                  <c:v>0.31660070809714425</c:v>
                </c:pt>
                <c:pt idx="324">
                  <c:v>0.146672566147762</c:v>
                </c:pt>
                <c:pt idx="325">
                  <c:v>0.20797256614776199</c:v>
                </c:pt>
                <c:pt idx="326">
                  <c:v>-0.50384281066958181</c:v>
                </c:pt>
                <c:pt idx="327">
                  <c:v>-0.56454281066958167</c:v>
                </c:pt>
                <c:pt idx="328">
                  <c:v>-0.95446139134090568</c:v>
                </c:pt>
                <c:pt idx="329">
                  <c:v>-0.32656139134090639</c:v>
                </c:pt>
                <c:pt idx="330">
                  <c:v>-1.4342996522727789</c:v>
                </c:pt>
                <c:pt idx="331">
                  <c:v>-0.79149965227277963</c:v>
                </c:pt>
                <c:pt idx="332">
                  <c:v>-1.0699982510129487</c:v>
                </c:pt>
                <c:pt idx="333">
                  <c:v>-0.30909825101295024</c:v>
                </c:pt>
                <c:pt idx="334">
                  <c:v>-1.6478763125104892</c:v>
                </c:pt>
                <c:pt idx="335">
                  <c:v>-0.33787631251049033</c:v>
                </c:pt>
                <c:pt idx="336">
                  <c:v>-0.67583427036529364</c:v>
                </c:pt>
                <c:pt idx="337">
                  <c:v>-0.43173427036529316</c:v>
                </c:pt>
                <c:pt idx="338" formatCode="0.00E+00">
                  <c:v>-8.5488060684280706E-2</c:v>
                </c:pt>
                <c:pt idx="339">
                  <c:v>0.61251193931571901</c:v>
                </c:pt>
                <c:pt idx="340">
                  <c:v>-0.14676903475390712</c:v>
                </c:pt>
                <c:pt idx="341">
                  <c:v>0.17843096524609309</c:v>
                </c:pt>
                <c:pt idx="342" formatCode="0.00E+00">
                  <c:v>5.7107831570157586E-2</c:v>
                </c:pt>
                <c:pt idx="343">
                  <c:v>0.56720783157015831</c:v>
                </c:pt>
                <c:pt idx="344">
                  <c:v>1.2807221518153</c:v>
                </c:pt>
                <c:pt idx="345">
                  <c:v>0.70052215181529953</c:v>
                </c:pt>
                <c:pt idx="346">
                  <c:v>0.452327043413423</c:v>
                </c:pt>
                <c:pt idx="347">
                  <c:v>-0.12257295658657708</c:v>
                </c:pt>
                <c:pt idx="348">
                  <c:v>0.18969709672910909</c:v>
                </c:pt>
                <c:pt idx="349">
                  <c:v>0.35539709672910902</c:v>
                </c:pt>
                <c:pt idx="350">
                  <c:v>2.3987213641884599</c:v>
                </c:pt>
                <c:pt idx="351">
                  <c:v>2.91812136418846</c:v>
                </c:pt>
                <c:pt idx="352">
                  <c:v>0.30001113729468032</c:v>
                </c:pt>
                <c:pt idx="353">
                  <c:v>1.4184111372946793</c:v>
                </c:pt>
                <c:pt idx="354">
                  <c:v>-0.24873679789886016</c:v>
                </c:pt>
                <c:pt idx="355">
                  <c:v>-0.40643679789886034</c:v>
                </c:pt>
                <c:pt idx="356">
                  <c:v>1.004180431520721</c:v>
                </c:pt>
                <c:pt idx="357">
                  <c:v>0.76868043152071563</c:v>
                </c:pt>
                <c:pt idx="358" formatCode="0.00E+00">
                  <c:v>-2.6833086553317818E-2</c:v>
                </c:pt>
                <c:pt idx="359">
                  <c:v>0.21536691344668199</c:v>
                </c:pt>
                <c:pt idx="360">
                  <c:v>0.39795204487534525</c:v>
                </c:pt>
                <c:pt idx="361">
                  <c:v>1.1776520448753507</c:v>
                </c:pt>
                <c:pt idx="362">
                  <c:v>0.81350881685901932</c:v>
                </c:pt>
                <c:pt idx="363">
                  <c:v>1.1462088168590201</c:v>
                </c:pt>
                <c:pt idx="364">
                  <c:v>-0.3899809788776385</c:v>
                </c:pt>
                <c:pt idx="365">
                  <c:v>-0.32718097887763836</c:v>
                </c:pt>
                <c:pt idx="366">
                  <c:v>0.98238114136553867</c:v>
                </c:pt>
                <c:pt idx="367">
                  <c:v>1.2265811413655401</c:v>
                </c:pt>
                <c:pt idx="368">
                  <c:v>-0.35159335645772377</c:v>
                </c:pt>
                <c:pt idx="369">
                  <c:v>1.3513066435422798</c:v>
                </c:pt>
                <c:pt idx="370">
                  <c:v>1.5970774157485901</c:v>
                </c:pt>
                <c:pt idx="371">
                  <c:v>1.47467741574859</c:v>
                </c:pt>
                <c:pt idx="372">
                  <c:v>0.80174532501898832</c:v>
                </c:pt>
                <c:pt idx="373">
                  <c:v>0.85954532501898695</c:v>
                </c:pt>
                <c:pt idx="374">
                  <c:v>1.3616553926459298</c:v>
                </c:pt>
                <c:pt idx="375">
                  <c:v>2.227155392645932</c:v>
                </c:pt>
                <c:pt idx="376">
                  <c:v>0.70949456593573867</c:v>
                </c:pt>
                <c:pt idx="377">
                  <c:v>0.96699456593573896</c:v>
                </c:pt>
                <c:pt idx="378">
                  <c:v>-0.74273383991443032</c:v>
                </c:pt>
                <c:pt idx="379">
                  <c:v>0.63346616008557</c:v>
                </c:pt>
                <c:pt idx="380">
                  <c:v>1.2862594491892201</c:v>
                </c:pt>
                <c:pt idx="381">
                  <c:v>1.07745944918922</c:v>
                </c:pt>
                <c:pt idx="382">
                  <c:v>4.0232200394359774</c:v>
                </c:pt>
                <c:pt idx="383">
                  <c:v>4.3231200394359757</c:v>
                </c:pt>
                <c:pt idx="384">
                  <c:v>1.0431048880849392</c:v>
                </c:pt>
                <c:pt idx="385" formatCode="0.00E+00">
                  <c:v>2.3204888084938102E-2</c:v>
                </c:pt>
                <c:pt idx="386">
                  <c:v>0.47171679087464041</c:v>
                </c:pt>
                <c:pt idx="387">
                  <c:v>0.64491679087463971</c:v>
                </c:pt>
                <c:pt idx="388" formatCode="0.00E+00">
                  <c:v>-8.5987025906346951E-2</c:v>
                </c:pt>
                <c:pt idx="389">
                  <c:v>0.36851297409365341</c:v>
                </c:pt>
                <c:pt idx="390">
                  <c:v>1.7109845304131102</c:v>
                </c:pt>
                <c:pt idx="391">
                  <c:v>2.1526845304131088</c:v>
                </c:pt>
                <c:pt idx="392">
                  <c:v>2.8777293875437198</c:v>
                </c:pt>
                <c:pt idx="393">
                  <c:v>2.5642293875437199</c:v>
                </c:pt>
                <c:pt idx="394">
                  <c:v>0.43988336216284551</c:v>
                </c:pt>
                <c:pt idx="395">
                  <c:v>0.61098336216284499</c:v>
                </c:pt>
                <c:pt idx="396">
                  <c:v>0.63026882474228696</c:v>
                </c:pt>
                <c:pt idx="397">
                  <c:v>1.4482688247422901</c:v>
                </c:pt>
                <c:pt idx="398">
                  <c:v>1.4267262435767998</c:v>
                </c:pt>
                <c:pt idx="399">
                  <c:v>2.0157262435768</c:v>
                </c:pt>
                <c:pt idx="400">
                  <c:v>0.63816967961531734</c:v>
                </c:pt>
                <c:pt idx="401">
                  <c:v>0.10846967961531702</c:v>
                </c:pt>
                <c:pt idx="402">
                  <c:v>0.90968645554093397</c:v>
                </c:pt>
                <c:pt idx="403">
                  <c:v>0.86768645554093404</c:v>
                </c:pt>
                <c:pt idx="404">
                  <c:v>1.1818371878806699</c:v>
                </c:pt>
                <c:pt idx="405">
                  <c:v>0.26683718788067418</c:v>
                </c:pt>
                <c:pt idx="406">
                  <c:v>-0.631841617845879</c:v>
                </c:pt>
                <c:pt idx="407" formatCode="0.00E+00">
                  <c:v>4.5258382154122312E-2</c:v>
                </c:pt>
                <c:pt idx="408">
                  <c:v>0.32629805477449508</c:v>
                </c:pt>
                <c:pt idx="409">
                  <c:v>0.8826980547744957</c:v>
                </c:pt>
                <c:pt idx="410">
                  <c:v>0.47235138708309998</c:v>
                </c:pt>
                <c:pt idx="411">
                  <c:v>1.4648513870830993</c:v>
                </c:pt>
                <c:pt idx="412">
                  <c:v>0.75631774155651299</c:v>
                </c:pt>
                <c:pt idx="413">
                  <c:v>0.14411774155651308</c:v>
                </c:pt>
                <c:pt idx="414">
                  <c:v>-0.27340231293391498</c:v>
                </c:pt>
                <c:pt idx="415">
                  <c:v>0.73549768706608531</c:v>
                </c:pt>
                <c:pt idx="416">
                  <c:v>0.16051801763070603</c:v>
                </c:pt>
                <c:pt idx="417">
                  <c:v>0.84341801763070634</c:v>
                </c:pt>
                <c:pt idx="418">
                  <c:v>0.630261364149727</c:v>
                </c:pt>
                <c:pt idx="419">
                  <c:v>0.91616136414972671</c:v>
                </c:pt>
                <c:pt idx="420">
                  <c:v>0.29279765200856883</c:v>
                </c:pt>
                <c:pt idx="421">
                  <c:v>0.10479765200856908</c:v>
                </c:pt>
                <c:pt idx="422">
                  <c:v>0.82913997022292296</c:v>
                </c:pt>
                <c:pt idx="423">
                  <c:v>1.0461399702229199</c:v>
                </c:pt>
                <c:pt idx="424">
                  <c:v>0.27534960863394797</c:v>
                </c:pt>
                <c:pt idx="425">
                  <c:v>1.5684496086339499</c:v>
                </c:pt>
                <c:pt idx="426">
                  <c:v>-0.22397084780840001</c:v>
                </c:pt>
                <c:pt idx="427">
                  <c:v>0.71212915219160033</c:v>
                </c:pt>
                <c:pt idx="428">
                  <c:v>0.30849106903989426</c:v>
                </c:pt>
                <c:pt idx="429">
                  <c:v>1.3746910690398899</c:v>
                </c:pt>
                <c:pt idx="430">
                  <c:v>0.60939241093218932</c:v>
                </c:pt>
                <c:pt idx="431">
                  <c:v>1.5086924109321898</c:v>
                </c:pt>
                <c:pt idx="432">
                  <c:v>1.3632137373050599</c:v>
                </c:pt>
                <c:pt idx="433">
                  <c:v>1.1476137373050599</c:v>
                </c:pt>
                <c:pt idx="434">
                  <c:v>1.67566511062108</c:v>
                </c:pt>
                <c:pt idx="435">
                  <c:v>2.2544651106210787</c:v>
                </c:pt>
                <c:pt idx="436">
                  <c:v>1.9189323927376998</c:v>
                </c:pt>
                <c:pt idx="437">
                  <c:v>2.1417323927377012</c:v>
                </c:pt>
                <c:pt idx="438">
                  <c:v>0.38363127443714301</c:v>
                </c:pt>
                <c:pt idx="439">
                  <c:v>0.73953127443714295</c:v>
                </c:pt>
                <c:pt idx="440">
                  <c:v>1.2496441464621992</c:v>
                </c:pt>
                <c:pt idx="441">
                  <c:v>2.7151441464622001</c:v>
                </c:pt>
                <c:pt idx="442">
                  <c:v>1.6481707117780706</c:v>
                </c:pt>
                <c:pt idx="443">
                  <c:v>2.2960707117780701</c:v>
                </c:pt>
                <c:pt idx="444">
                  <c:v>2.8381310785429328</c:v>
                </c:pt>
                <c:pt idx="445">
                  <c:v>2.3168310785429211</c:v>
                </c:pt>
                <c:pt idx="446">
                  <c:v>1.95162602290133</c:v>
                </c:pt>
                <c:pt idx="447">
                  <c:v>2.5425260229013316</c:v>
                </c:pt>
                <c:pt idx="448">
                  <c:v>1.5628703098455501</c:v>
                </c:pt>
                <c:pt idx="449">
                  <c:v>2.3674703098455501</c:v>
                </c:pt>
                <c:pt idx="450">
                  <c:v>2.2253145226906814</c:v>
                </c:pt>
                <c:pt idx="451">
                  <c:v>3.2760145226906801</c:v>
                </c:pt>
                <c:pt idx="452">
                  <c:v>2.2835900820924935</c:v>
                </c:pt>
                <c:pt idx="453">
                  <c:v>3.2260900820924916</c:v>
                </c:pt>
                <c:pt idx="454">
                  <c:v>1.83024994864742</c:v>
                </c:pt>
                <c:pt idx="455">
                  <c:v>2.9010499486474202</c:v>
                </c:pt>
                <c:pt idx="456">
                  <c:v>1.9835397127701091</c:v>
                </c:pt>
                <c:pt idx="457">
                  <c:v>1.9988397127701096</c:v>
                </c:pt>
                <c:pt idx="458">
                  <c:v>1.4478193579605392</c:v>
                </c:pt>
                <c:pt idx="459">
                  <c:v>1.9228193579605397</c:v>
                </c:pt>
                <c:pt idx="460">
                  <c:v>1.7981065300513408</c:v>
                </c:pt>
                <c:pt idx="461">
                  <c:v>2.1958065300513399</c:v>
                </c:pt>
                <c:pt idx="462">
                  <c:v>0.91121230727760338</c:v>
                </c:pt>
                <c:pt idx="463">
                  <c:v>1.1858123072775999</c:v>
                </c:pt>
                <c:pt idx="464">
                  <c:v>1.6548940867813899</c:v>
                </c:pt>
                <c:pt idx="465" formatCode="0.00E+00">
                  <c:v>2.9594086781386694E-2</c:v>
                </c:pt>
                <c:pt idx="466">
                  <c:v>0.42257863696476133</c:v>
                </c:pt>
                <c:pt idx="467">
                  <c:v>1.2659786369647599</c:v>
                </c:pt>
                <c:pt idx="468">
                  <c:v>0.70070736350680229</c:v>
                </c:pt>
                <c:pt idx="469">
                  <c:v>1.032007363506801</c:v>
                </c:pt>
                <c:pt idx="470" formatCode="0.00E+00">
                  <c:v>5.0074392650077897E-2</c:v>
                </c:pt>
                <c:pt idx="471">
                  <c:v>1.1624743926500798</c:v>
                </c:pt>
                <c:pt idx="472">
                  <c:v>0.89985713108681209</c:v>
                </c:pt>
                <c:pt idx="473">
                  <c:v>1.3169571310868113</c:v>
                </c:pt>
                <c:pt idx="474">
                  <c:v>-0.55914363595985495</c:v>
                </c:pt>
                <c:pt idx="475" formatCode="0.00E+00">
                  <c:v>3.8456364040145005E-2</c:v>
                </c:pt>
                <c:pt idx="476">
                  <c:v>0.55419373596295141</c:v>
                </c:pt>
                <c:pt idx="477">
                  <c:v>0.54909373596295152</c:v>
                </c:pt>
                <c:pt idx="478">
                  <c:v>1.6627676690006601</c:v>
                </c:pt>
                <c:pt idx="479">
                  <c:v>1.4793676690006599</c:v>
                </c:pt>
              </c:numCache>
            </c:numRef>
          </c:val>
        </c:ser>
        <c:marker val="1"/>
        <c:axId val="41244544"/>
        <c:axId val="41246080"/>
      </c:lineChart>
      <c:catAx>
        <c:axId val="41244544"/>
        <c:scaling>
          <c:orientation val="minMax"/>
        </c:scaling>
        <c:axPos val="b"/>
        <c:majorTickMark val="none"/>
        <c:tickLblPos val="nextTo"/>
        <c:crossAx val="41246080"/>
        <c:crosses val="autoZero"/>
        <c:auto val="1"/>
        <c:lblAlgn val="ctr"/>
        <c:lblOffset val="100"/>
      </c:catAx>
      <c:valAx>
        <c:axId val="412460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dH</a:t>
                </a:r>
                <a:r>
                  <a:rPr lang="en-US" baseline="0"/>
                  <a:t> [mm]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412445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AGS</a:t>
            </a:r>
            <a:r>
              <a:rPr lang="en-US" sz="3200" b="1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Main Magnet Rolls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6.4335602117531919E-3"/>
          <c:y val="1.4698162729658792E-2"/>
        </c:manualLayout>
      </c:layout>
      <c:overlay val="1"/>
    </c:title>
    <c:plotArea>
      <c:layout>
        <c:manualLayout>
          <c:layoutTarget val="inner"/>
          <c:xMode val="edge"/>
          <c:yMode val="edge"/>
          <c:x val="0.1003237466079452"/>
          <c:y val="8.7139272945212565E-2"/>
          <c:w val="0.8770240395935136"/>
          <c:h val="0.86614395234568176"/>
        </c:manualLayout>
      </c:layout>
      <c:lineChart>
        <c:grouping val="standard"/>
        <c:ser>
          <c:idx val="0"/>
          <c:order val="0"/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Sheet2!$B$1:$B$240</c:f>
              <c:strCache>
                <c:ptCount val="240"/>
                <c:pt idx="0">
                  <c:v>A1M</c:v>
                </c:pt>
                <c:pt idx="1">
                  <c:v>A2M</c:v>
                </c:pt>
                <c:pt idx="2">
                  <c:v>A3M</c:v>
                </c:pt>
                <c:pt idx="3">
                  <c:v>A4M</c:v>
                </c:pt>
                <c:pt idx="4">
                  <c:v>A5M</c:v>
                </c:pt>
                <c:pt idx="5">
                  <c:v>A6M</c:v>
                </c:pt>
                <c:pt idx="6">
                  <c:v>A7M</c:v>
                </c:pt>
                <c:pt idx="7">
                  <c:v>A8M</c:v>
                </c:pt>
                <c:pt idx="8">
                  <c:v>A9M</c:v>
                </c:pt>
                <c:pt idx="9">
                  <c:v>A10M</c:v>
                </c:pt>
                <c:pt idx="10">
                  <c:v>A11M</c:v>
                </c:pt>
                <c:pt idx="11">
                  <c:v>A12M</c:v>
                </c:pt>
                <c:pt idx="12">
                  <c:v>A13M</c:v>
                </c:pt>
                <c:pt idx="13">
                  <c:v>A14M</c:v>
                </c:pt>
                <c:pt idx="14">
                  <c:v>A15M</c:v>
                </c:pt>
                <c:pt idx="15">
                  <c:v>A16M</c:v>
                </c:pt>
                <c:pt idx="16">
                  <c:v>A17M</c:v>
                </c:pt>
                <c:pt idx="17">
                  <c:v>A18M</c:v>
                </c:pt>
                <c:pt idx="18">
                  <c:v>A19M</c:v>
                </c:pt>
                <c:pt idx="19">
                  <c:v>A20M</c:v>
                </c:pt>
                <c:pt idx="20">
                  <c:v>B1M</c:v>
                </c:pt>
                <c:pt idx="21">
                  <c:v>B2M</c:v>
                </c:pt>
                <c:pt idx="22">
                  <c:v>B3M</c:v>
                </c:pt>
                <c:pt idx="23">
                  <c:v>B4M</c:v>
                </c:pt>
                <c:pt idx="24">
                  <c:v>B5M</c:v>
                </c:pt>
                <c:pt idx="25">
                  <c:v>B6M</c:v>
                </c:pt>
                <c:pt idx="26">
                  <c:v>B7M</c:v>
                </c:pt>
                <c:pt idx="27">
                  <c:v>B8M</c:v>
                </c:pt>
                <c:pt idx="28">
                  <c:v>B9M</c:v>
                </c:pt>
                <c:pt idx="29">
                  <c:v>B10M</c:v>
                </c:pt>
                <c:pt idx="30">
                  <c:v>B11M</c:v>
                </c:pt>
                <c:pt idx="31">
                  <c:v>B12M</c:v>
                </c:pt>
                <c:pt idx="32">
                  <c:v>B13M</c:v>
                </c:pt>
                <c:pt idx="33">
                  <c:v>B14M</c:v>
                </c:pt>
                <c:pt idx="34">
                  <c:v>B15M</c:v>
                </c:pt>
                <c:pt idx="35">
                  <c:v>B16M</c:v>
                </c:pt>
                <c:pt idx="36">
                  <c:v>B17M</c:v>
                </c:pt>
                <c:pt idx="37">
                  <c:v>B18M</c:v>
                </c:pt>
                <c:pt idx="38">
                  <c:v>B19M</c:v>
                </c:pt>
                <c:pt idx="39">
                  <c:v>B20M</c:v>
                </c:pt>
                <c:pt idx="40">
                  <c:v>C1M</c:v>
                </c:pt>
                <c:pt idx="41">
                  <c:v>C2M</c:v>
                </c:pt>
                <c:pt idx="42">
                  <c:v>C3M</c:v>
                </c:pt>
                <c:pt idx="43">
                  <c:v>C4M</c:v>
                </c:pt>
                <c:pt idx="44">
                  <c:v>C5M</c:v>
                </c:pt>
                <c:pt idx="45">
                  <c:v>C6M</c:v>
                </c:pt>
                <c:pt idx="46">
                  <c:v>C7M</c:v>
                </c:pt>
                <c:pt idx="47">
                  <c:v>C8M</c:v>
                </c:pt>
                <c:pt idx="48">
                  <c:v>C9M</c:v>
                </c:pt>
                <c:pt idx="49">
                  <c:v>C10M</c:v>
                </c:pt>
                <c:pt idx="50">
                  <c:v>C11M</c:v>
                </c:pt>
                <c:pt idx="51">
                  <c:v>C12M</c:v>
                </c:pt>
                <c:pt idx="52">
                  <c:v>C13M</c:v>
                </c:pt>
                <c:pt idx="53">
                  <c:v>C14M</c:v>
                </c:pt>
                <c:pt idx="54">
                  <c:v>C15M</c:v>
                </c:pt>
                <c:pt idx="55">
                  <c:v>C16M</c:v>
                </c:pt>
                <c:pt idx="56">
                  <c:v>C17M</c:v>
                </c:pt>
                <c:pt idx="57">
                  <c:v>C18M</c:v>
                </c:pt>
                <c:pt idx="58">
                  <c:v>C19M</c:v>
                </c:pt>
                <c:pt idx="59">
                  <c:v>C20M</c:v>
                </c:pt>
                <c:pt idx="60">
                  <c:v>D1M</c:v>
                </c:pt>
                <c:pt idx="61">
                  <c:v>D2M</c:v>
                </c:pt>
                <c:pt idx="62">
                  <c:v>D3M</c:v>
                </c:pt>
                <c:pt idx="63">
                  <c:v>D4M</c:v>
                </c:pt>
                <c:pt idx="64">
                  <c:v>D5M</c:v>
                </c:pt>
                <c:pt idx="65">
                  <c:v>D6M</c:v>
                </c:pt>
                <c:pt idx="66">
                  <c:v>D7M</c:v>
                </c:pt>
                <c:pt idx="67">
                  <c:v>D8M</c:v>
                </c:pt>
                <c:pt idx="68">
                  <c:v>D9M</c:v>
                </c:pt>
                <c:pt idx="69">
                  <c:v>D10M</c:v>
                </c:pt>
                <c:pt idx="70">
                  <c:v>D11M</c:v>
                </c:pt>
                <c:pt idx="71">
                  <c:v>D12M</c:v>
                </c:pt>
                <c:pt idx="72">
                  <c:v>D13M</c:v>
                </c:pt>
                <c:pt idx="73">
                  <c:v>D14M</c:v>
                </c:pt>
                <c:pt idx="74">
                  <c:v>D15M</c:v>
                </c:pt>
                <c:pt idx="75">
                  <c:v>D16M</c:v>
                </c:pt>
                <c:pt idx="76">
                  <c:v>D17M</c:v>
                </c:pt>
                <c:pt idx="77">
                  <c:v>D18M</c:v>
                </c:pt>
                <c:pt idx="78">
                  <c:v>D19M</c:v>
                </c:pt>
                <c:pt idx="79">
                  <c:v>D20M</c:v>
                </c:pt>
                <c:pt idx="80">
                  <c:v>E1M</c:v>
                </c:pt>
                <c:pt idx="81">
                  <c:v>E2M</c:v>
                </c:pt>
                <c:pt idx="82">
                  <c:v>E3M</c:v>
                </c:pt>
                <c:pt idx="83">
                  <c:v>E4M</c:v>
                </c:pt>
                <c:pt idx="84">
                  <c:v>E5M</c:v>
                </c:pt>
                <c:pt idx="85">
                  <c:v>E6M</c:v>
                </c:pt>
                <c:pt idx="86">
                  <c:v>E7M</c:v>
                </c:pt>
                <c:pt idx="87">
                  <c:v>E8M</c:v>
                </c:pt>
                <c:pt idx="88">
                  <c:v>E9M</c:v>
                </c:pt>
                <c:pt idx="89">
                  <c:v>E10M</c:v>
                </c:pt>
                <c:pt idx="90">
                  <c:v>E11M</c:v>
                </c:pt>
                <c:pt idx="91">
                  <c:v>E12M</c:v>
                </c:pt>
                <c:pt idx="92">
                  <c:v>E13M</c:v>
                </c:pt>
                <c:pt idx="93">
                  <c:v>E14M</c:v>
                </c:pt>
                <c:pt idx="94">
                  <c:v>E15M</c:v>
                </c:pt>
                <c:pt idx="95">
                  <c:v>E16M</c:v>
                </c:pt>
                <c:pt idx="96">
                  <c:v>E17M</c:v>
                </c:pt>
                <c:pt idx="97">
                  <c:v>E18M</c:v>
                </c:pt>
                <c:pt idx="98">
                  <c:v>E19M</c:v>
                </c:pt>
                <c:pt idx="99">
                  <c:v>E20M</c:v>
                </c:pt>
                <c:pt idx="100">
                  <c:v>F1M</c:v>
                </c:pt>
                <c:pt idx="101">
                  <c:v>F2M</c:v>
                </c:pt>
                <c:pt idx="102">
                  <c:v>F3M</c:v>
                </c:pt>
                <c:pt idx="103">
                  <c:v>F4M</c:v>
                </c:pt>
                <c:pt idx="104">
                  <c:v>F5M</c:v>
                </c:pt>
                <c:pt idx="105">
                  <c:v>F6M</c:v>
                </c:pt>
                <c:pt idx="106">
                  <c:v>F7M</c:v>
                </c:pt>
                <c:pt idx="107">
                  <c:v>F8M</c:v>
                </c:pt>
                <c:pt idx="108">
                  <c:v>F9M</c:v>
                </c:pt>
                <c:pt idx="109">
                  <c:v>F10M</c:v>
                </c:pt>
                <c:pt idx="110">
                  <c:v>F11M</c:v>
                </c:pt>
                <c:pt idx="111">
                  <c:v>F12M</c:v>
                </c:pt>
                <c:pt idx="112">
                  <c:v>F13M</c:v>
                </c:pt>
                <c:pt idx="113">
                  <c:v>F14M</c:v>
                </c:pt>
                <c:pt idx="114">
                  <c:v>F15M</c:v>
                </c:pt>
                <c:pt idx="115">
                  <c:v>F16M</c:v>
                </c:pt>
                <c:pt idx="116">
                  <c:v>F17M</c:v>
                </c:pt>
                <c:pt idx="117">
                  <c:v>F18M</c:v>
                </c:pt>
                <c:pt idx="118">
                  <c:v>F19M</c:v>
                </c:pt>
                <c:pt idx="119">
                  <c:v>F20M</c:v>
                </c:pt>
                <c:pt idx="120">
                  <c:v>G1D</c:v>
                </c:pt>
                <c:pt idx="121">
                  <c:v>G2M</c:v>
                </c:pt>
                <c:pt idx="122">
                  <c:v>G3M</c:v>
                </c:pt>
                <c:pt idx="123">
                  <c:v>G4M</c:v>
                </c:pt>
                <c:pt idx="124">
                  <c:v>G5M</c:v>
                </c:pt>
                <c:pt idx="125">
                  <c:v>G6M</c:v>
                </c:pt>
                <c:pt idx="126">
                  <c:v>G7M</c:v>
                </c:pt>
                <c:pt idx="127">
                  <c:v>G8M</c:v>
                </c:pt>
                <c:pt idx="128">
                  <c:v>G9M</c:v>
                </c:pt>
                <c:pt idx="129">
                  <c:v>G10M</c:v>
                </c:pt>
                <c:pt idx="130">
                  <c:v>G11M</c:v>
                </c:pt>
                <c:pt idx="131">
                  <c:v>G12M</c:v>
                </c:pt>
                <c:pt idx="132">
                  <c:v>G13M</c:v>
                </c:pt>
                <c:pt idx="133">
                  <c:v>G14M</c:v>
                </c:pt>
                <c:pt idx="134">
                  <c:v>G15M</c:v>
                </c:pt>
                <c:pt idx="135">
                  <c:v>G16M</c:v>
                </c:pt>
                <c:pt idx="136">
                  <c:v>G17M</c:v>
                </c:pt>
                <c:pt idx="137">
                  <c:v>G18M</c:v>
                </c:pt>
                <c:pt idx="138">
                  <c:v>G19M</c:v>
                </c:pt>
                <c:pt idx="139">
                  <c:v>G20M</c:v>
                </c:pt>
                <c:pt idx="140">
                  <c:v>H1M</c:v>
                </c:pt>
                <c:pt idx="141">
                  <c:v>H2M</c:v>
                </c:pt>
                <c:pt idx="142">
                  <c:v>H3M</c:v>
                </c:pt>
                <c:pt idx="143">
                  <c:v>H4M</c:v>
                </c:pt>
                <c:pt idx="144">
                  <c:v>H5M</c:v>
                </c:pt>
                <c:pt idx="145">
                  <c:v>H6M</c:v>
                </c:pt>
                <c:pt idx="146">
                  <c:v>H7M</c:v>
                </c:pt>
                <c:pt idx="147">
                  <c:v>H8M</c:v>
                </c:pt>
                <c:pt idx="148">
                  <c:v>H9M</c:v>
                </c:pt>
                <c:pt idx="149">
                  <c:v>H10M</c:v>
                </c:pt>
                <c:pt idx="150">
                  <c:v>H11M</c:v>
                </c:pt>
                <c:pt idx="151">
                  <c:v>H12M</c:v>
                </c:pt>
                <c:pt idx="152">
                  <c:v>H13M</c:v>
                </c:pt>
                <c:pt idx="153">
                  <c:v>H14M</c:v>
                </c:pt>
                <c:pt idx="154">
                  <c:v>H15M</c:v>
                </c:pt>
                <c:pt idx="155">
                  <c:v>H16M</c:v>
                </c:pt>
                <c:pt idx="156">
                  <c:v>H17M</c:v>
                </c:pt>
                <c:pt idx="157">
                  <c:v>H18M</c:v>
                </c:pt>
                <c:pt idx="158">
                  <c:v>H19M</c:v>
                </c:pt>
                <c:pt idx="159">
                  <c:v>H20M</c:v>
                </c:pt>
                <c:pt idx="160">
                  <c:v>I1M</c:v>
                </c:pt>
                <c:pt idx="161">
                  <c:v>I2M</c:v>
                </c:pt>
                <c:pt idx="162">
                  <c:v>I3M</c:v>
                </c:pt>
                <c:pt idx="163">
                  <c:v>I4M</c:v>
                </c:pt>
                <c:pt idx="164">
                  <c:v>I5M</c:v>
                </c:pt>
                <c:pt idx="165">
                  <c:v>I6M</c:v>
                </c:pt>
                <c:pt idx="166">
                  <c:v>I7M</c:v>
                </c:pt>
                <c:pt idx="167">
                  <c:v>I8M</c:v>
                </c:pt>
                <c:pt idx="168">
                  <c:v>I9M</c:v>
                </c:pt>
                <c:pt idx="169">
                  <c:v>I10M</c:v>
                </c:pt>
                <c:pt idx="170">
                  <c:v>I11M</c:v>
                </c:pt>
                <c:pt idx="171">
                  <c:v>I12M</c:v>
                </c:pt>
                <c:pt idx="172">
                  <c:v>I13M</c:v>
                </c:pt>
                <c:pt idx="173">
                  <c:v>I14M</c:v>
                </c:pt>
                <c:pt idx="174">
                  <c:v>I15M</c:v>
                </c:pt>
                <c:pt idx="175">
                  <c:v>I16D</c:v>
                </c:pt>
                <c:pt idx="176">
                  <c:v>I17M</c:v>
                </c:pt>
                <c:pt idx="177">
                  <c:v>I18M</c:v>
                </c:pt>
                <c:pt idx="178">
                  <c:v>I19M</c:v>
                </c:pt>
                <c:pt idx="179">
                  <c:v>I20M</c:v>
                </c:pt>
                <c:pt idx="180">
                  <c:v>J1M</c:v>
                </c:pt>
                <c:pt idx="181">
                  <c:v>J2M</c:v>
                </c:pt>
                <c:pt idx="182">
                  <c:v>J3M</c:v>
                </c:pt>
                <c:pt idx="183">
                  <c:v>J4M</c:v>
                </c:pt>
                <c:pt idx="184">
                  <c:v>J5M</c:v>
                </c:pt>
                <c:pt idx="185">
                  <c:v>J6M</c:v>
                </c:pt>
                <c:pt idx="186">
                  <c:v>J7M</c:v>
                </c:pt>
                <c:pt idx="187">
                  <c:v>J8M</c:v>
                </c:pt>
                <c:pt idx="188">
                  <c:v>J9M</c:v>
                </c:pt>
                <c:pt idx="189">
                  <c:v>J10M</c:v>
                </c:pt>
                <c:pt idx="190">
                  <c:v>J11M</c:v>
                </c:pt>
                <c:pt idx="191">
                  <c:v>J12M</c:v>
                </c:pt>
                <c:pt idx="192">
                  <c:v>J13M</c:v>
                </c:pt>
                <c:pt idx="193">
                  <c:v>J14M</c:v>
                </c:pt>
                <c:pt idx="194">
                  <c:v>J15M</c:v>
                </c:pt>
                <c:pt idx="195">
                  <c:v>J16M</c:v>
                </c:pt>
                <c:pt idx="196">
                  <c:v>J17M</c:v>
                </c:pt>
                <c:pt idx="197">
                  <c:v>J18M</c:v>
                </c:pt>
                <c:pt idx="198">
                  <c:v>J19M</c:v>
                </c:pt>
                <c:pt idx="199">
                  <c:v>J20M</c:v>
                </c:pt>
                <c:pt idx="200">
                  <c:v>K1M</c:v>
                </c:pt>
                <c:pt idx="201">
                  <c:v>K2M</c:v>
                </c:pt>
                <c:pt idx="202">
                  <c:v>K3M</c:v>
                </c:pt>
                <c:pt idx="203">
                  <c:v>K4M</c:v>
                </c:pt>
                <c:pt idx="204">
                  <c:v>K5M</c:v>
                </c:pt>
                <c:pt idx="205">
                  <c:v>K6M</c:v>
                </c:pt>
                <c:pt idx="206">
                  <c:v>K7M</c:v>
                </c:pt>
                <c:pt idx="207">
                  <c:v>K8M</c:v>
                </c:pt>
                <c:pt idx="208">
                  <c:v>K9M</c:v>
                </c:pt>
                <c:pt idx="209">
                  <c:v>K10M</c:v>
                </c:pt>
                <c:pt idx="210">
                  <c:v>K11M</c:v>
                </c:pt>
                <c:pt idx="211">
                  <c:v>K12M</c:v>
                </c:pt>
                <c:pt idx="212">
                  <c:v>K13M</c:v>
                </c:pt>
                <c:pt idx="213">
                  <c:v>K14M</c:v>
                </c:pt>
                <c:pt idx="214">
                  <c:v>K15M</c:v>
                </c:pt>
                <c:pt idx="215">
                  <c:v>K16M</c:v>
                </c:pt>
                <c:pt idx="216">
                  <c:v>K17M</c:v>
                </c:pt>
                <c:pt idx="217">
                  <c:v>K18M</c:v>
                </c:pt>
                <c:pt idx="218">
                  <c:v>K19M</c:v>
                </c:pt>
                <c:pt idx="219">
                  <c:v>K20M</c:v>
                </c:pt>
                <c:pt idx="220">
                  <c:v>L1M</c:v>
                </c:pt>
                <c:pt idx="221">
                  <c:v>L2M</c:v>
                </c:pt>
                <c:pt idx="222">
                  <c:v>L3M</c:v>
                </c:pt>
                <c:pt idx="223">
                  <c:v>L4M</c:v>
                </c:pt>
                <c:pt idx="224">
                  <c:v>L5M</c:v>
                </c:pt>
                <c:pt idx="225">
                  <c:v>L6M</c:v>
                </c:pt>
                <c:pt idx="226">
                  <c:v>L7M</c:v>
                </c:pt>
                <c:pt idx="227">
                  <c:v>L8M</c:v>
                </c:pt>
                <c:pt idx="228">
                  <c:v>L9M</c:v>
                </c:pt>
                <c:pt idx="229">
                  <c:v>L10M</c:v>
                </c:pt>
                <c:pt idx="230">
                  <c:v>L11M</c:v>
                </c:pt>
                <c:pt idx="231">
                  <c:v>L12M</c:v>
                </c:pt>
                <c:pt idx="232">
                  <c:v>L13M</c:v>
                </c:pt>
                <c:pt idx="233">
                  <c:v>L14M</c:v>
                </c:pt>
                <c:pt idx="234">
                  <c:v>L15M</c:v>
                </c:pt>
                <c:pt idx="235">
                  <c:v>L16M</c:v>
                </c:pt>
                <c:pt idx="236">
                  <c:v>L17M</c:v>
                </c:pt>
                <c:pt idx="237">
                  <c:v>L18M</c:v>
                </c:pt>
                <c:pt idx="238">
                  <c:v>L19M</c:v>
                </c:pt>
                <c:pt idx="239">
                  <c:v>L20M</c:v>
                </c:pt>
              </c:strCache>
            </c:strRef>
          </c:cat>
          <c:val>
            <c:numRef>
              <c:f>Sheet2!$D$1:$D$240</c:f>
              <c:numCache>
                <c:formatCode>General</c:formatCode>
                <c:ptCount val="240"/>
                <c:pt idx="0">
                  <c:v>0.134959763015465</c:v>
                </c:pt>
                <c:pt idx="1">
                  <c:v>0.41747252125084322</c:v>
                </c:pt>
                <c:pt idx="2">
                  <c:v>0.41969529149666085</c:v>
                </c:pt>
                <c:pt idx="3">
                  <c:v>0.81623808026748479</c:v>
                </c:pt>
                <c:pt idx="4">
                  <c:v>0.58284615839646869</c:v>
                </c:pt>
                <c:pt idx="5">
                  <c:v>0.44999480513315193</c:v>
                </c:pt>
                <c:pt idx="6">
                  <c:v>0.40087472417454723</c:v>
                </c:pt>
                <c:pt idx="7">
                  <c:v>0.53609938024119963</c:v>
                </c:pt>
                <c:pt idx="8">
                  <c:v>0.29061759978960738</c:v>
                </c:pt>
                <c:pt idx="9">
                  <c:v>3.7789146589341759E-2</c:v>
                </c:pt>
                <c:pt idx="10">
                  <c:v>-0.29191892207577663</c:v>
                </c:pt>
                <c:pt idx="11">
                  <c:v>-0.26658294799548587</c:v>
                </c:pt>
                <c:pt idx="12">
                  <c:v>-0.24206995578641588</c:v>
                </c:pt>
                <c:pt idx="13">
                  <c:v>-0.44701655451764982</c:v>
                </c:pt>
                <c:pt idx="14">
                  <c:v>-0.13833343835973999</c:v>
                </c:pt>
                <c:pt idx="15">
                  <c:v>0.57402566640632546</c:v>
                </c:pt>
                <c:pt idx="16">
                  <c:v>-0.2010580963836105</c:v>
                </c:pt>
                <c:pt idx="17">
                  <c:v>-0.23273840444463542</c:v>
                </c:pt>
                <c:pt idx="18">
                  <c:v>-8.3425373873008135E-2</c:v>
                </c:pt>
                <c:pt idx="19">
                  <c:v>-2.7466530343129094E-2</c:v>
                </c:pt>
                <c:pt idx="20">
                  <c:v>5.8640951879788343E-2</c:v>
                </c:pt>
                <c:pt idx="21">
                  <c:v>8.7847195987655544E-3</c:v>
                </c:pt>
                <c:pt idx="22">
                  <c:v>0.30525598328007564</c:v>
                </c:pt>
                <c:pt idx="23">
                  <c:v>0.23931074671551872</c:v>
                </c:pt>
                <c:pt idx="24">
                  <c:v>0.17132946085827841</c:v>
                </c:pt>
                <c:pt idx="25">
                  <c:v>0.23106156532917557</c:v>
                </c:pt>
                <c:pt idx="26">
                  <c:v>0.15332382660931532</c:v>
                </c:pt>
                <c:pt idx="27">
                  <c:v>0.31165307074768084</c:v>
                </c:pt>
                <c:pt idx="28">
                  <c:v>7.3093328588472117E-2</c:v>
                </c:pt>
                <c:pt idx="29">
                  <c:v>0.16295598939621944</c:v>
                </c:pt>
                <c:pt idx="30">
                  <c:v>-0.13201777498790071</c:v>
                </c:pt>
                <c:pt idx="31">
                  <c:v>-0.16559772733152681</c:v>
                </c:pt>
                <c:pt idx="32">
                  <c:v>-0.23720421854011278</c:v>
                </c:pt>
                <c:pt idx="33">
                  <c:v>-0.17996161719909651</c:v>
                </c:pt>
                <c:pt idx="34">
                  <c:v>-0.22870624151061694</c:v>
                </c:pt>
                <c:pt idx="35">
                  <c:v>-0.30347160008756902</c:v>
                </c:pt>
                <c:pt idx="36">
                  <c:v>-0.37375496989753004</c:v>
                </c:pt>
                <c:pt idx="37">
                  <c:v>-0.29303535440021317</c:v>
                </c:pt>
                <c:pt idx="38">
                  <c:v>-0.14882108161700694</c:v>
                </c:pt>
                <c:pt idx="39">
                  <c:v>-0.35602473947361457</c:v>
                </c:pt>
                <c:pt idx="40">
                  <c:v>0.54285074910070952</c:v>
                </c:pt>
                <c:pt idx="41">
                  <c:v>9.3601378626583034E-2</c:v>
                </c:pt>
                <c:pt idx="42">
                  <c:v>0.55965188063258631</c:v>
                </c:pt>
                <c:pt idx="43">
                  <c:v>0.29110131399443961</c:v>
                </c:pt>
                <c:pt idx="44">
                  <c:v>0.19752783623260223</c:v>
                </c:pt>
                <c:pt idx="45">
                  <c:v>0.26920779179740417</c:v>
                </c:pt>
                <c:pt idx="46">
                  <c:v>0.13903953219484541</c:v>
                </c:pt>
                <c:pt idx="47">
                  <c:v>0.13050400624301517</c:v>
                </c:pt>
                <c:pt idx="48">
                  <c:v>8.3855139768364464E-2</c:v>
                </c:pt>
                <c:pt idx="49">
                  <c:v>2.9798988848839057E-2</c:v>
                </c:pt>
                <c:pt idx="50">
                  <c:v>-0.25677052022457808</c:v>
                </c:pt>
                <c:pt idx="51">
                  <c:v>-0.22312770092575535</c:v>
                </c:pt>
                <c:pt idx="52">
                  <c:v>-0.22353745004341674</c:v>
                </c:pt>
                <c:pt idx="53">
                  <c:v>-0.23854693534946264</c:v>
                </c:pt>
                <c:pt idx="54">
                  <c:v>-9.8154728856964232E-2</c:v>
                </c:pt>
                <c:pt idx="55">
                  <c:v>-1.654158243500264E-3</c:v>
                </c:pt>
                <c:pt idx="56">
                  <c:v>-0.20135284890355803</c:v>
                </c:pt>
                <c:pt idx="57">
                  <c:v>-0.31419825446631888</c:v>
                </c:pt>
                <c:pt idx="58">
                  <c:v>-0.20342526573586109</c:v>
                </c:pt>
                <c:pt idx="59">
                  <c:v>-0.23117838984082359</c:v>
                </c:pt>
                <c:pt idx="60">
                  <c:v>6.2857458162256297E-2</c:v>
                </c:pt>
                <c:pt idx="61">
                  <c:v>7.0095606812843742E-2</c:v>
                </c:pt>
                <c:pt idx="62">
                  <c:v>0.22654125071104547</c:v>
                </c:pt>
                <c:pt idx="63">
                  <c:v>0.29244731307820632</c:v>
                </c:pt>
                <c:pt idx="64">
                  <c:v>0.3875610733378661</c:v>
                </c:pt>
                <c:pt idx="65">
                  <c:v>0.15790775246584579</c:v>
                </c:pt>
                <c:pt idx="66">
                  <c:v>0.24425844117058079</c:v>
                </c:pt>
                <c:pt idx="67">
                  <c:v>0.12529922504437049</c:v>
                </c:pt>
                <c:pt idx="68">
                  <c:v>0.10552767832669227</c:v>
                </c:pt>
                <c:pt idx="69">
                  <c:v>-1.1656177996225488E-2</c:v>
                </c:pt>
                <c:pt idx="70">
                  <c:v>-0.31947459789833216</c:v>
                </c:pt>
                <c:pt idx="71">
                  <c:v>-0.27726285640147674</c:v>
                </c:pt>
                <c:pt idx="72">
                  <c:v>-0.33456485032424343</c:v>
                </c:pt>
                <c:pt idx="73">
                  <c:v>-0.34542657236110152</c:v>
                </c:pt>
                <c:pt idx="74">
                  <c:v>-0.17938613896916444</c:v>
                </c:pt>
                <c:pt idx="75">
                  <c:v>-0.18845144063981814</c:v>
                </c:pt>
                <c:pt idx="76">
                  <c:v>-0.27809401499182412</c:v>
                </c:pt>
                <c:pt idx="77">
                  <c:v>-0.35544809671011107</c:v>
                </c:pt>
                <c:pt idx="78">
                  <c:v>-9.1556492274263313E-3</c:v>
                </c:pt>
                <c:pt idx="79">
                  <c:v>-7.8560936487105784E-2</c:v>
                </c:pt>
                <c:pt idx="80">
                  <c:v>4.0412548550303108E-2</c:v>
                </c:pt>
                <c:pt idx="81">
                  <c:v>4.350142830519621E-2</c:v>
                </c:pt>
                <c:pt idx="82">
                  <c:v>0.18500847139094448</c:v>
                </c:pt>
                <c:pt idx="83">
                  <c:v>0.19933138880109877</c:v>
                </c:pt>
                <c:pt idx="84">
                  <c:v>0.13021601909405864</c:v>
                </c:pt>
                <c:pt idx="85">
                  <c:v>3.7844226248181588E-2</c:v>
                </c:pt>
                <c:pt idx="86">
                  <c:v>0.26192083593995913</c:v>
                </c:pt>
                <c:pt idx="87">
                  <c:v>0.20735001026206573</c:v>
                </c:pt>
                <c:pt idx="88">
                  <c:v>3.1491607480400051E-2</c:v>
                </c:pt>
                <c:pt idx="89">
                  <c:v>-5.1661051024797483E-2</c:v>
                </c:pt>
                <c:pt idx="90">
                  <c:v>-2.2348092921446395E-2</c:v>
                </c:pt>
                <c:pt idx="91">
                  <c:v>-8.7356071341715025E-2</c:v>
                </c:pt>
                <c:pt idx="92">
                  <c:v>-0.20087650896119352</c:v>
                </c:pt>
                <c:pt idx="93">
                  <c:v>-0.30526179048933583</c:v>
                </c:pt>
                <c:pt idx="94">
                  <c:v>-0.20284273188952728</c:v>
                </c:pt>
                <c:pt idx="95">
                  <c:v>-0.15541224497646838</c:v>
                </c:pt>
                <c:pt idx="96">
                  <c:v>-0.22709645395961545</c:v>
                </c:pt>
                <c:pt idx="97">
                  <c:v>-0.17520326184070453</c:v>
                </c:pt>
                <c:pt idx="98">
                  <c:v>-0.10860454644271879</c:v>
                </c:pt>
                <c:pt idx="99">
                  <c:v>1.1575898216397469E-2</c:v>
                </c:pt>
                <c:pt idx="100">
                  <c:v>-0.30072557034698832</c:v>
                </c:pt>
                <c:pt idx="101">
                  <c:v>-9.6377728548394756E-2</c:v>
                </c:pt>
                <c:pt idx="102">
                  <c:v>0.16082195114737097</c:v>
                </c:pt>
                <c:pt idx="103">
                  <c:v>8.5822353892236192E-2</c:v>
                </c:pt>
                <c:pt idx="104">
                  <c:v>0.14873999428928691</c:v>
                </c:pt>
                <c:pt idx="105">
                  <c:v>-3.1291999989907809E-2</c:v>
                </c:pt>
                <c:pt idx="106">
                  <c:v>0.16960897312543094</c:v>
                </c:pt>
                <c:pt idx="107">
                  <c:v>0.1678597049175892</c:v>
                </c:pt>
                <c:pt idx="108">
                  <c:v>3.0212551708968541E-2</c:v>
                </c:pt>
                <c:pt idx="109">
                  <c:v>0.10402663956095368</c:v>
                </c:pt>
                <c:pt idx="110">
                  <c:v>-0.23565693465137971</c:v>
                </c:pt>
                <c:pt idx="111">
                  <c:v>-0.19542643425325362</c:v>
                </c:pt>
                <c:pt idx="112">
                  <c:v>-0.29128946013524948</c:v>
                </c:pt>
                <c:pt idx="113">
                  <c:v>-0.12794816545238519</c:v>
                </c:pt>
                <c:pt idx="114">
                  <c:v>-0.23900212500946091</c:v>
                </c:pt>
                <c:pt idx="115">
                  <c:v>-0.23778461881981033</c:v>
                </c:pt>
                <c:pt idx="116">
                  <c:v>-4.111069612939193E-2</c:v>
                </c:pt>
                <c:pt idx="117">
                  <c:v>-0.16496763047139998</c:v>
                </c:pt>
                <c:pt idx="118">
                  <c:v>-4.1871181157207789E-2</c:v>
                </c:pt>
                <c:pt idx="119">
                  <c:v>-6.5114899952607039E-2</c:v>
                </c:pt>
                <c:pt idx="120">
                  <c:v>0.28947999191412804</c:v>
                </c:pt>
                <c:pt idx="121">
                  <c:v>0.12818365609109542</c:v>
                </c:pt>
                <c:pt idx="122">
                  <c:v>-8.1571389098091737E-2</c:v>
                </c:pt>
                <c:pt idx="123">
                  <c:v>0.10685725279678923</c:v>
                </c:pt>
                <c:pt idx="124">
                  <c:v>0.3705717488588044</c:v>
                </c:pt>
                <c:pt idx="125">
                  <c:v>-4.4735924303571893E-2</c:v>
                </c:pt>
                <c:pt idx="126">
                  <c:v>0.62353391919118795</c:v>
                </c:pt>
                <c:pt idx="127">
                  <c:v>0.23278315908728248</c:v>
                </c:pt>
                <c:pt idx="128">
                  <c:v>0.26316820718933887</c:v>
                </c:pt>
                <c:pt idx="129">
                  <c:v>0.18927017307399621</c:v>
                </c:pt>
                <c:pt idx="130">
                  <c:v>0.24466685955363821</c:v>
                </c:pt>
                <c:pt idx="131">
                  <c:v>4.6899101325459547E-2</c:v>
                </c:pt>
                <c:pt idx="132">
                  <c:v>-0.19546504835527306</c:v>
                </c:pt>
                <c:pt idx="133">
                  <c:v>-0.25556337922901262</c:v>
                </c:pt>
                <c:pt idx="134">
                  <c:v>-1.4639057633836407E-2</c:v>
                </c:pt>
                <c:pt idx="135">
                  <c:v>3.4606819883289557E-2</c:v>
                </c:pt>
                <c:pt idx="136">
                  <c:v>-7.1585568336924671E-2</c:v>
                </c:pt>
                <c:pt idx="137">
                  <c:v>-0.20911146627210506</c:v>
                </c:pt>
                <c:pt idx="138">
                  <c:v>-0.10472399961719282</c:v>
                </c:pt>
                <c:pt idx="139">
                  <c:v>-0.13240895229114491</c:v>
                </c:pt>
                <c:pt idx="140">
                  <c:v>0.13325670683155022</c:v>
                </c:pt>
                <c:pt idx="141">
                  <c:v>-1.9390519713456844E-2</c:v>
                </c:pt>
                <c:pt idx="142">
                  <c:v>0.43963682632292089</c:v>
                </c:pt>
                <c:pt idx="143">
                  <c:v>0.14994402306327675</c:v>
                </c:pt>
                <c:pt idx="144">
                  <c:v>1.1151292573105978E-2</c:v>
                </c:pt>
                <c:pt idx="145">
                  <c:v>0.31250279328552194</c:v>
                </c:pt>
                <c:pt idx="146">
                  <c:v>0.26432784324047864</c:v>
                </c:pt>
                <c:pt idx="147">
                  <c:v>0.32205917059713635</c:v>
                </c:pt>
                <c:pt idx="148">
                  <c:v>-2.0434181125148991E-2</c:v>
                </c:pt>
                <c:pt idx="149">
                  <c:v>0.25894215083809319</c:v>
                </c:pt>
                <c:pt idx="150">
                  <c:v>-3.1546827148928383E-2</c:v>
                </c:pt>
                <c:pt idx="151">
                  <c:v>-8.2711156842422501E-2</c:v>
                </c:pt>
                <c:pt idx="152">
                  <c:v>-0.13474891699506991</c:v>
                </c:pt>
                <c:pt idx="153">
                  <c:v>-0.12181731863776449</c:v>
                </c:pt>
                <c:pt idx="154">
                  <c:v>-0.27650865789964907</c:v>
                </c:pt>
                <c:pt idx="155">
                  <c:v>-0.23653071318280991</c:v>
                </c:pt>
                <c:pt idx="156">
                  <c:v>-0.30949942622705939</c:v>
                </c:pt>
                <c:pt idx="157">
                  <c:v>-0.16266963924878922</c:v>
                </c:pt>
                <c:pt idx="158">
                  <c:v>-0.18530513083064604</c:v>
                </c:pt>
                <c:pt idx="159">
                  <c:v>-8.7210478127804178E-2</c:v>
                </c:pt>
                <c:pt idx="160">
                  <c:v>0.18736432064662481</c:v>
                </c:pt>
                <c:pt idx="161">
                  <c:v>6.0903694232318055E-2</c:v>
                </c:pt>
                <c:pt idx="162">
                  <c:v>0.33929880896824616</c:v>
                </c:pt>
                <c:pt idx="163">
                  <c:v>3.1008084073419193E-2</c:v>
                </c:pt>
                <c:pt idx="164">
                  <c:v>-2.6066993471638E-2</c:v>
                </c:pt>
                <c:pt idx="165">
                  <c:v>-9.7524613784353328E-2</c:v>
                </c:pt>
                <c:pt idx="166">
                  <c:v>-1.5212013527250293E-3</c:v>
                </c:pt>
                <c:pt idx="167">
                  <c:v>5.1373327971759503E-2</c:v>
                </c:pt>
                <c:pt idx="168">
                  <c:v>0.14065889491678552</c:v>
                </c:pt>
                <c:pt idx="169">
                  <c:v>6.6574444157837823E-2</c:v>
                </c:pt>
                <c:pt idx="170">
                  <c:v>1.7776367896025512E-2</c:v>
                </c:pt>
                <c:pt idx="171">
                  <c:v>-3.4926157716097285E-2</c:v>
                </c:pt>
                <c:pt idx="172">
                  <c:v>-0.22487838471102406</c:v>
                </c:pt>
                <c:pt idx="173">
                  <c:v>-0.28256720526310758</c:v>
                </c:pt>
                <c:pt idx="174">
                  <c:v>-0.1326194802145407</c:v>
                </c:pt>
                <c:pt idx="175">
                  <c:v>2.357807630770858</c:v>
                </c:pt>
                <c:pt idx="176">
                  <c:v>-0.16281403600827443</c:v>
                </c:pt>
                <c:pt idx="177">
                  <c:v>-0.14678531888091473</c:v>
                </c:pt>
                <c:pt idx="178">
                  <c:v>-3.1648669596508999E-2</c:v>
                </c:pt>
                <c:pt idx="179">
                  <c:v>0.17670635990791941</c:v>
                </c:pt>
                <c:pt idx="180">
                  <c:v>-1.3388715595384768</c:v>
                </c:pt>
                <c:pt idx="181">
                  <c:v>0.11021949249819106</c:v>
                </c:pt>
                <c:pt idx="182">
                  <c:v>0.21929794083898108</c:v>
                </c:pt>
                <c:pt idx="183">
                  <c:v>0.19925786838073944</c:v>
                </c:pt>
                <c:pt idx="184">
                  <c:v>-6.4636058593410322E-3</c:v>
                </c:pt>
                <c:pt idx="185">
                  <c:v>0.16700993195531294</c:v>
                </c:pt>
                <c:pt idx="186">
                  <c:v>0.19799767667111495</c:v>
                </c:pt>
                <c:pt idx="187">
                  <c:v>0.10937218033704299</c:v>
                </c:pt>
                <c:pt idx="188">
                  <c:v>-4.951060838272911E-2</c:v>
                </c:pt>
                <c:pt idx="189">
                  <c:v>-0.13654522446653178</c:v>
                </c:pt>
                <c:pt idx="190">
                  <c:v>-0.10750298691368673</c:v>
                </c:pt>
                <c:pt idx="191">
                  <c:v>6.3460817960931184</c:v>
                </c:pt>
                <c:pt idx="192">
                  <c:v>-0.15805879609804774</c:v>
                </c:pt>
                <c:pt idx="193">
                  <c:v>-0.41877772002012209</c:v>
                </c:pt>
                <c:pt idx="194">
                  <c:v>-0.18634470129750424</c:v>
                </c:pt>
                <c:pt idx="195">
                  <c:v>-0.27736368868068412</c:v>
                </c:pt>
                <c:pt idx="196">
                  <c:v>-0.57685116139143466</c:v>
                </c:pt>
                <c:pt idx="197">
                  <c:v>-0.19292925263888691</c:v>
                </c:pt>
                <c:pt idx="198">
                  <c:v>-0.28093886130823204</c:v>
                </c:pt>
                <c:pt idx="199">
                  <c:v>-0.13571054703694721</c:v>
                </c:pt>
                <c:pt idx="200">
                  <c:v>-0.16501219971511089</c:v>
                </c:pt>
                <c:pt idx="201">
                  <c:v>0.17799742937099447</c:v>
                </c:pt>
                <c:pt idx="202">
                  <c:v>0.14261040160531843</c:v>
                </c:pt>
                <c:pt idx="203">
                  <c:v>0.12188903906184365</c:v>
                </c:pt>
                <c:pt idx="204">
                  <c:v>0.11232700020613662</c:v>
                </c:pt>
                <c:pt idx="205">
                  <c:v>-1.6153815300446251E-3</c:v>
                </c:pt>
                <c:pt idx="206">
                  <c:v>8.1931996203663288E-2</c:v>
                </c:pt>
                <c:pt idx="207">
                  <c:v>4.6679276540048706E-2</c:v>
                </c:pt>
                <c:pt idx="208">
                  <c:v>-6.0749488003614793E-2</c:v>
                </c:pt>
                <c:pt idx="209">
                  <c:v>-6.3776945676792575E-3</c:v>
                </c:pt>
                <c:pt idx="210">
                  <c:v>-0.1464712116604599</c:v>
                </c:pt>
                <c:pt idx="211">
                  <c:v>-7.2175259215311094E-2</c:v>
                </c:pt>
                <c:pt idx="212">
                  <c:v>-0.38430815581481509</c:v>
                </c:pt>
                <c:pt idx="213">
                  <c:v>-0.3626395150934984</c:v>
                </c:pt>
                <c:pt idx="214">
                  <c:v>-0.19901540626083486</c:v>
                </c:pt>
                <c:pt idx="215">
                  <c:v>-0.31437703019651642</c:v>
                </c:pt>
                <c:pt idx="216">
                  <c:v>-0.43945307828263813</c:v>
                </c:pt>
                <c:pt idx="217">
                  <c:v>-0.28093181378765442</c:v>
                </c:pt>
                <c:pt idx="218">
                  <c:v>-3.7818788642820608E-2</c:v>
                </c:pt>
                <c:pt idx="219">
                  <c:v>2.7072812167976738E-2</c:v>
                </c:pt>
                <c:pt idx="220">
                  <c:v>-2.8354324497027399E-2</c:v>
                </c:pt>
                <c:pt idx="221">
                  <c:v>0.15829482736545444</c:v>
                </c:pt>
                <c:pt idx="222">
                  <c:v>0.29630760582162874</c:v>
                </c:pt>
                <c:pt idx="223">
                  <c:v>0.22915089276884384</c:v>
                </c:pt>
                <c:pt idx="224">
                  <c:v>0.15734691254151023</c:v>
                </c:pt>
                <c:pt idx="225">
                  <c:v>0.22158329979134259</c:v>
                </c:pt>
                <c:pt idx="226">
                  <c:v>0.26109462044583853</c:v>
                </c:pt>
                <c:pt idx="227">
                  <c:v>0.16364681102096376</c:v>
                </c:pt>
                <c:pt idx="228">
                  <c:v>0.87460458382610284</c:v>
                </c:pt>
                <c:pt idx="229">
                  <c:v>0.21677199660483989</c:v>
                </c:pt>
                <c:pt idx="230">
                  <c:v>-0.19904474055325944</c:v>
                </c:pt>
                <c:pt idx="231">
                  <c:v>-6.2256535959233285E-2</c:v>
                </c:pt>
                <c:pt idx="232">
                  <c:v>-0.43884658763113382</c:v>
                </c:pt>
                <c:pt idx="233">
                  <c:v>-0.45551398388215791</c:v>
                </c:pt>
                <c:pt idx="234">
                  <c:v>-0.42217506860624532</c:v>
                </c:pt>
                <c:pt idx="235">
                  <c:v>-0.44146551619825253</c:v>
                </c:pt>
                <c:pt idx="236">
                  <c:v>-0.34903165667348834</c:v>
                </c:pt>
                <c:pt idx="237">
                  <c:v>-0.32796957987109643</c:v>
                </c:pt>
                <c:pt idx="238">
                  <c:v>-0.28250400936027104</c:v>
                </c:pt>
                <c:pt idx="239">
                  <c:v>-0.26689625397740602</c:v>
                </c:pt>
              </c:numCache>
            </c:numRef>
          </c:val>
        </c:ser>
        <c:marker val="1"/>
        <c:axId val="53638272"/>
        <c:axId val="53727232"/>
      </c:lineChart>
      <c:catAx>
        <c:axId val="536382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27232"/>
        <c:crosses val="autoZero"/>
        <c:auto val="1"/>
        <c:lblAlgn val="ctr"/>
        <c:lblOffset val="100"/>
        <c:tickLblSkip val="11"/>
        <c:tickMarkSkip val="1"/>
      </c:catAx>
      <c:valAx>
        <c:axId val="53727232"/>
        <c:scaling>
          <c:orientation val="minMax"/>
          <c:max val="3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Dipole Roll Unit:mrad)</a:t>
                </a:r>
              </a:p>
            </c:rich>
          </c:tx>
          <c:layout>
            <c:manualLayout>
              <c:xMode val="edge"/>
              <c:yMode val="edge"/>
              <c:x val="2.5889967637540569E-2"/>
              <c:y val="0.3123367846735703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3827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0.80508</cdr:x>
      <cdr:y>0.12598</cdr:y>
    </cdr:from>
    <cdr:to>
      <cdr:x>0.94915</cdr:x>
      <cdr:y>0.18898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39000" y="762000"/>
          <a:ext cx="1295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J12 roll = 6.3 </a:t>
          </a:r>
          <a:r>
            <a:rPr lang="en-US" sz="1600" dirty="0" err="1" smtClean="0"/>
            <a:t>mrad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0.67797</cdr:x>
      <cdr:y>0.17638</cdr:y>
    </cdr:from>
    <cdr:to>
      <cdr:x>0.77966</cdr:x>
      <cdr:y>0.32756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96000" y="1066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I16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0.76271</cdr:x>
      <cdr:y>0.8189</cdr:y>
    </cdr:from>
    <cdr:to>
      <cdr:x>0.86441</cdr:x>
      <cdr:y>0.97008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58000" y="4953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J01</a:t>
          </a:r>
          <a:endParaRPr lang="en-US" sz="16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9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t" anchorCtr="0" compatLnSpc="1">
            <a:prstTxWarp prst="textNoShape">
              <a:avLst/>
            </a:prstTxWarp>
          </a:bodyPr>
          <a:lstStyle>
            <a:lvl1pPr defTabSz="919163">
              <a:defRPr kumimoji="1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2875" y="0"/>
            <a:ext cx="3019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t" anchorCtr="0" compatLnSpc="1">
            <a:prstTxWarp prst="textNoShape">
              <a:avLst/>
            </a:prstTxWarp>
          </a:bodyPr>
          <a:lstStyle>
            <a:lvl1pPr algn="r" defTabSz="919163">
              <a:defRPr kumimoji="1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C3FEEB0-8CB6-4E48-93E5-9F425ADBC5BB}" type="datetime1">
              <a:rPr lang="en-US"/>
              <a:pPr>
                <a:defRPr/>
              </a:pPr>
              <a:t>11/18/2010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9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b" anchorCtr="0" compatLnSpc="1">
            <a:prstTxWarp prst="textNoShape">
              <a:avLst/>
            </a:prstTxWarp>
          </a:bodyPr>
          <a:lstStyle>
            <a:lvl1pPr defTabSz="919163">
              <a:defRPr kumimoji="1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2875" y="8772525"/>
            <a:ext cx="3019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b" anchorCtr="0" compatLnSpc="1">
            <a:prstTxWarp prst="textNoShape">
              <a:avLst/>
            </a:prstTxWarp>
          </a:bodyPr>
          <a:lstStyle>
            <a:lvl1pPr algn="r" defTabSz="919163">
              <a:defRPr kumimoji="1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4087486-5665-41CF-8FF3-70A74E02E2E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9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t" anchorCtr="0" compatLnSpc="1">
            <a:prstTxWarp prst="textNoShape">
              <a:avLst/>
            </a:prstTxWarp>
          </a:bodyPr>
          <a:lstStyle>
            <a:lvl1pPr defTabSz="919163">
              <a:defRPr kumimoji="1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2875" y="0"/>
            <a:ext cx="3019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t" anchorCtr="0" compatLnSpc="1">
            <a:prstTxWarp prst="textNoShape">
              <a:avLst/>
            </a:prstTxWarp>
          </a:bodyPr>
          <a:lstStyle>
            <a:lvl1pPr algn="r" defTabSz="919163">
              <a:defRPr kumimoji="1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B5B0A7-FB2B-44F8-AF4F-60E685A02F8D}" type="datetime1">
              <a:rPr lang="en-US"/>
              <a:pPr>
                <a:defRPr/>
              </a:pPr>
              <a:t>11/18/2010</a:t>
            </a:fld>
            <a:endParaRPr lang="en-US" altLang="ja-JP"/>
          </a:p>
        </p:txBody>
      </p:sp>
      <p:sp>
        <p:nvSpPr>
          <p:cNvPr id="317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3738"/>
            <a:ext cx="4614863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384675"/>
            <a:ext cx="511175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9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b" anchorCtr="0" compatLnSpc="1">
            <a:prstTxWarp prst="textNoShape">
              <a:avLst/>
            </a:prstTxWarp>
          </a:bodyPr>
          <a:lstStyle>
            <a:lvl1pPr defTabSz="919163">
              <a:defRPr kumimoji="1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2875" y="8772525"/>
            <a:ext cx="30194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5" tIns="45998" rIns="91995" bIns="45998" numCol="1" anchor="b" anchorCtr="0" compatLnSpc="1">
            <a:prstTxWarp prst="textNoShape">
              <a:avLst/>
            </a:prstTxWarp>
          </a:bodyPr>
          <a:lstStyle>
            <a:lvl1pPr algn="r" defTabSz="919163">
              <a:defRPr kumimoji="1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E97C419-852A-4717-8BA7-719CE54DB0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6388"/>
            <a:ext cx="1588" cy="1587"/>
          </a:xfrm>
          <a:solidFill>
            <a:srgbClr val="FFFFFF"/>
          </a:solidFill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4357688"/>
            <a:ext cx="5954713" cy="4100512"/>
          </a:xfrm>
          <a:noFill/>
          <a:ln/>
        </p:spPr>
        <p:txBody>
          <a:bodyPr wrap="none" anchor="ctr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3938" y="306388"/>
            <a:ext cx="4924425" cy="3694112"/>
          </a:xfrm>
          <a:solidFill>
            <a:srgbClr val="FFFFFF"/>
          </a:solidFill>
          <a:ln/>
        </p:spPr>
      </p:sp>
      <p:sp>
        <p:nvSpPr>
          <p:cNvPr id="102400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1555" y="4357878"/>
            <a:ext cx="5953928" cy="4100884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3938" y="306388"/>
            <a:ext cx="4924425" cy="3694112"/>
          </a:xfrm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555" y="4357878"/>
            <a:ext cx="5953928" cy="4100884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7925" y="701675"/>
            <a:ext cx="4616450" cy="3462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7230" y="4385628"/>
            <a:ext cx="5577840" cy="415480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7925" y="701675"/>
            <a:ext cx="4616450" cy="3462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97230" y="4385628"/>
            <a:ext cx="5577840" cy="415480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3938" y="306388"/>
            <a:ext cx="4924425" cy="3694112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4357688"/>
            <a:ext cx="5954713" cy="4100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3938" y="306388"/>
            <a:ext cx="4924425" cy="3694112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4357688"/>
            <a:ext cx="5954713" cy="4100512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B8D45B1C-A5A7-4BA5-B174-C18DA173B8E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5371D-165E-4532-B649-B3CDC8E6923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84302-8280-4E9C-88CE-5A1FAA0206A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52CE2-C5F7-4D00-AF32-B65D6E13F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9FF47-93D4-4F03-A813-6E4CB21DE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9554C-9F38-4169-B99D-04F8E152C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5FF91-A338-4F53-A0FF-28A215E0C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BCF2C-430F-4C20-A476-B33DF7526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1657E-5303-4E8F-B393-1729979B4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396C8-8779-4717-9638-5F10CBB6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F7EDE-807D-4E9D-AA59-8B0C06F34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EC1DF-329B-40C3-86E2-486D1AC1305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73F49-0954-4CBC-98F2-BFB1F72E4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259BD-EFE6-42E5-8918-48BD18BF9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AA9E0-FC3E-4E78-BECC-EA080F737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0CDE2-70BF-4C3C-BD5C-C5F2CC656B9E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E5633-CD5E-4F10-9CBE-E5F6A6A2A518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DD6E8-C673-4E18-BCA1-3FA3A176566A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588" y="9144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9144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2A08E-698A-4FE6-AFC9-16D16F8CEEB3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34E86-9C3F-40CB-9980-CE3D4FE93DD1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13A1D-D5E1-450B-887D-09724FFBD6BA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C2A74-BA6F-487D-895A-24EBBA312E99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FDF58-5A20-46F1-9A21-F213613FA77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AF90E-E80A-4ACF-8330-4D43E53055EB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16805-95D8-48E4-BF7F-4E619A594BF4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59A4F-2116-4719-BB53-41146CEF506F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9088" y="228600"/>
            <a:ext cx="20955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35688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Wolfram Fischer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4037F-2D6E-4222-8FD4-4DD5723AE724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>
              <a:latin typeface="Times New Roman" pitchFamily="18" charset="0"/>
            </a:endParaRP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8ABD2-5189-43F4-A4F9-05BE44A01E4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A75A3-635F-4569-BAE2-BC06795A05A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9322C-1394-4D9B-90A7-11705CF536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C09F5-EF73-438F-863D-89C85248A78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76763-07D4-470B-9B6B-7BD7E14AADE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B3FD4-2D9D-4E10-BAC8-C4CAD3CCBBD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18BC3F87-8CD2-4805-A96A-E96E6506CE0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1" name="Picture 10" descr="logo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-107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-107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-107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-107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-10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-10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-10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-107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83BB24-0CEB-4EEC-8A95-9A17AA661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2000 BNL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16775" y="6400800"/>
            <a:ext cx="1317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414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914400"/>
            <a:ext cx="8382000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6200" y="6553200"/>
            <a:ext cx="1752600" cy="304800"/>
          </a:xfrm>
          <a:prstGeom prst="rect">
            <a:avLst/>
          </a:prstGeom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Wolfram Fischer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534400" y="6553200"/>
            <a:ext cx="457200" cy="304800"/>
          </a:xfrm>
          <a:prstGeom prst="rect">
            <a:avLst/>
          </a:prstGeom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E14FA27-4E4A-4558-9090-336D450BB18B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  <a:endParaRPr lang="en-US" sz="800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223838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3399"/>
          </a:solidFill>
          <a:latin typeface="+mn-lt"/>
        </a:defRPr>
      </a:lvl2pPr>
      <a:lvl3pPr marL="965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rgbClr val="009900"/>
          </a:solidFill>
          <a:latin typeface="+mn-lt"/>
        </a:defRPr>
      </a:lvl3pPr>
      <a:lvl4pPr marL="13081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1651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5pPr>
      <a:lvl6pPr marL="2108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565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0226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4798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752600"/>
            <a:ext cx="7772400" cy="685800"/>
          </a:xfrm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kumimoji="0" lang="en-GB" sz="3600" b="1" dirty="0" smtClean="0">
                <a:solidFill>
                  <a:srgbClr val="FF0000"/>
                </a:solidFill>
              </a:rPr>
              <a:t>Preparation for RHIC PP Run in 2011</a:t>
            </a:r>
            <a:r>
              <a:rPr kumimoji="0" lang="en-GB" b="1" dirty="0" smtClean="0">
                <a:solidFill>
                  <a:srgbClr val="FF0000"/>
                </a:solidFill>
              </a:rPr>
              <a:t> </a:t>
            </a:r>
            <a:r>
              <a:rPr kumimoji="0" lang="en-GB" sz="2800" b="1" dirty="0" smtClean="0">
                <a:solidFill>
                  <a:srgbClr val="FF0000"/>
                </a:solidFill>
              </a:rPr>
              <a:t>		</a:t>
            </a:r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152400" y="5638800"/>
            <a:ext cx="4425956" cy="909638"/>
            <a:chOff x="480" y="3552"/>
            <a:chExt cx="2788" cy="573"/>
          </a:xfrm>
        </p:grpSpPr>
        <p:sp>
          <p:nvSpPr>
            <p:cNvPr id="16393" name="AutoShape 4"/>
            <p:cNvSpPr>
              <a:spLocks noChangeArrowheads="1"/>
            </p:cNvSpPr>
            <p:nvPr/>
          </p:nvSpPr>
          <p:spPr bwMode="auto">
            <a:xfrm>
              <a:off x="912" y="3552"/>
              <a:ext cx="1140" cy="288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394" name="AutoShape 5"/>
            <p:cNvSpPr>
              <a:spLocks noChangeArrowheads="1"/>
            </p:cNvSpPr>
            <p:nvPr/>
          </p:nvSpPr>
          <p:spPr bwMode="auto">
            <a:xfrm>
              <a:off x="480" y="3600"/>
              <a:ext cx="2788" cy="525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00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November 19, </a:t>
              </a:r>
              <a:r>
                <a:rPr lang="en-GB" sz="2400" b="0" dirty="0">
                  <a:solidFill>
                    <a:srgbClr val="000099"/>
                  </a:solidFill>
                </a:rPr>
                <a:t>2010</a:t>
              </a:r>
            </a:p>
            <a:p>
              <a:pPr eaLnBrk="1" hangingPunct="1">
                <a:buClr>
                  <a:srgbClr val="0000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>
                  <a:solidFill>
                    <a:srgbClr val="000099"/>
                  </a:solidFill>
                </a:rPr>
                <a:t>RHIC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Spin Collaboration Meeting</a:t>
              </a:r>
              <a:endParaRPr lang="en-GB" sz="2400" b="0" dirty="0">
                <a:solidFill>
                  <a:srgbClr val="000099"/>
                </a:solidFill>
              </a:endParaRPr>
            </a:p>
          </p:txBody>
        </p:sp>
      </p:grpSp>
      <p:grpSp>
        <p:nvGrpSpPr>
          <p:cNvPr id="16388" name="Group 6"/>
          <p:cNvGrpSpPr>
            <a:grpSpLocks/>
          </p:cNvGrpSpPr>
          <p:nvPr/>
        </p:nvGrpSpPr>
        <p:grpSpPr bwMode="auto">
          <a:xfrm>
            <a:off x="3352800" y="2971800"/>
            <a:ext cx="3162300" cy="762000"/>
            <a:chOff x="1536" y="912"/>
            <a:chExt cx="1992" cy="1997"/>
          </a:xfrm>
        </p:grpSpPr>
        <p:sp>
          <p:nvSpPr>
            <p:cNvPr id="16391" name="AutoShape 7"/>
            <p:cNvSpPr>
              <a:spLocks noChangeArrowheads="1"/>
            </p:cNvSpPr>
            <p:nvPr/>
          </p:nvSpPr>
          <p:spPr bwMode="auto">
            <a:xfrm>
              <a:off x="1968" y="2544"/>
              <a:ext cx="1560" cy="365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392" name="AutoShape 8"/>
            <p:cNvSpPr>
              <a:spLocks noChangeArrowheads="1"/>
            </p:cNvSpPr>
            <p:nvPr/>
          </p:nvSpPr>
          <p:spPr bwMode="auto">
            <a:xfrm>
              <a:off x="1536" y="912"/>
              <a:ext cx="1573" cy="1538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99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3200" b="0" dirty="0">
                  <a:solidFill>
                    <a:srgbClr val="002060"/>
                  </a:solidFill>
                </a:rPr>
                <a:t>Haixin Huang</a:t>
              </a:r>
            </a:p>
          </p:txBody>
        </p:sp>
      </p:grp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1600200" y="4038600"/>
            <a:ext cx="67833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RUN website: http://www.cadops.bnl.gov/AP/Spin2009</a:t>
            </a:r>
          </a:p>
          <a:p>
            <a:endParaRPr lang="en-US" dirty="0"/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1371600" y="4343400"/>
            <a:ext cx="708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dirty="0">
                <a:solidFill>
                  <a:srgbClr val="FF5050"/>
                </a:solidFill>
                <a:latin typeface="+mj-lt"/>
                <a:cs typeface="Arial" pitchFamily="34" charset="0"/>
              </a:rPr>
              <a:t>RUN website: http://</a:t>
            </a:r>
            <a:r>
              <a:rPr lang="en-US" dirty="0" smtClean="0">
                <a:solidFill>
                  <a:srgbClr val="FF5050"/>
                </a:solidFill>
                <a:latin typeface="+mj-lt"/>
                <a:cs typeface="Arial" pitchFamily="34" charset="0"/>
              </a:rPr>
              <a:t>www.cadops.bnl.gov/AP/Spin2011</a:t>
            </a:r>
            <a:endParaRPr lang="en-US" dirty="0">
              <a:solidFill>
                <a:srgbClr val="FF505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0" y="152400"/>
            <a:ext cx="9144000" cy="563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Intrinsic Resonance Strength Weaker at </a:t>
            </a:r>
            <a:r>
              <a:rPr lang="en-US" sz="2800" dirty="0" err="1" smtClean="0">
                <a:solidFill>
                  <a:srgbClr val="FF0000"/>
                </a:solidFill>
                <a:cs typeface="Times New Roman" pitchFamily="18" charset="0"/>
              </a:rPr>
              <a:t>Qy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=29.18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990600"/>
            <a:ext cx="8001000" cy="3962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600"/>
              </a:spcBef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>
                <a:solidFill>
                  <a:srgbClr val="000000"/>
                </a:solidFill>
                <a:latin typeface="Calibri" pitchFamily="34" charset="0"/>
              </a:rPr>
              <a:t>Maximize polarization transmission efficiency</a:t>
            </a:r>
          </a:p>
          <a:p>
            <a:pPr marL="741363" lvl="1" indent="-284163">
              <a:spcBef>
                <a:spcPts val="500"/>
              </a:spcBef>
              <a:buFont typeface="Arial" pitchFamily="34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Original RHIC design working point at 28.19 and 29.18</a:t>
            </a:r>
          </a:p>
          <a:p>
            <a:pPr marL="741363" lvl="1" indent="-284163">
              <a:spcBef>
                <a:spcPts val="500"/>
              </a:spcBef>
              <a:buFont typeface="Arial" pitchFamily="34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>
                <a:solidFill>
                  <a:srgbClr val="000000"/>
                </a:solidFill>
                <a:latin typeface="Calibri" pitchFamily="34" charset="0"/>
              </a:rPr>
              <a:t>Weaker intrinsic resonances</a:t>
            </a:r>
          </a:p>
          <a:p>
            <a:pPr marL="341313" indent="-341313">
              <a:spcBef>
                <a:spcPts val="500"/>
              </a:spcBef>
              <a:buFont typeface="Arial" pitchFamily="34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74725"/>
            <a:ext cx="8686800" cy="557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384300" y="1676400"/>
            <a:ext cx="243046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</a:rPr>
              <a:t>Qx=28.83, Qy=29.965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838200" y="1893888"/>
            <a:ext cx="533400" cy="1587"/>
          </a:xfrm>
          <a:prstGeom prst="line">
            <a:avLst/>
          </a:prstGeom>
          <a:noFill/>
          <a:ln w="25560">
            <a:solidFill>
              <a:srgbClr val="FF0000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384300" y="2068513"/>
            <a:ext cx="25590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</a:rPr>
              <a:t>Qx=28.695, Qy=29.685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838200" y="2286000"/>
            <a:ext cx="533400" cy="1588"/>
          </a:xfrm>
          <a:prstGeom prst="line">
            <a:avLst/>
          </a:prstGeom>
          <a:noFill/>
          <a:ln w="25560">
            <a:solidFill>
              <a:srgbClr val="66FF33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384300" y="2525713"/>
            <a:ext cx="255746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</a:rPr>
              <a:t>Qx=28.170, Qy=29.040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838200" y="2743200"/>
            <a:ext cx="533400" cy="1588"/>
          </a:xfrm>
          <a:prstGeom prst="line">
            <a:avLst/>
          </a:prstGeom>
          <a:noFill/>
          <a:ln w="25560">
            <a:solidFill>
              <a:srgbClr val="0000FF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385888" y="2971800"/>
            <a:ext cx="25574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</a:rPr>
              <a:t>Qx=28.190, Qy=29.180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838200" y="3189288"/>
            <a:ext cx="533400" cy="1587"/>
          </a:xfrm>
          <a:prstGeom prst="line">
            <a:avLst/>
          </a:prstGeom>
          <a:noFill/>
          <a:ln w="25560">
            <a:solidFill>
              <a:srgbClr val="FF33CC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211513" y="6477000"/>
            <a:ext cx="22161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</a:rPr>
              <a:t>Beam Energy [GeV]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 rot="5400000">
            <a:off x="-1304925" y="3409950"/>
            <a:ext cx="2984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00"/>
                </a:solidFill>
              </a:rPr>
              <a:t>Intrinsic resonance strength</a:t>
            </a: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7239000" y="609600"/>
            <a:ext cx="1078016" cy="39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dirty="0" smtClean="0"/>
              <a:t>(M. </a:t>
            </a:r>
            <a:r>
              <a:rPr lang="en-US" dirty="0" err="1" smtClean="0"/>
              <a:t>Bai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97912" cy="533400"/>
          </a:xfrm>
        </p:spPr>
        <p:txBody>
          <a:bodyPr/>
          <a:lstStyle/>
          <a:p>
            <a:pPr defTabSz="828675" eaLnBrk="1"/>
            <a:r>
              <a:rPr lang="en-US" sz="3300" b="1" dirty="0" smtClean="0">
                <a:solidFill>
                  <a:srgbClr val="FF0000"/>
                </a:solidFill>
              </a:rPr>
              <a:t>Snake Resonance Spectra Near 0.2</a:t>
            </a:r>
            <a:endParaRPr lang="en-US" sz="3300" b="1" dirty="0" smtClean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6019800"/>
            <a:ext cx="340990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b="0" dirty="0" smtClean="0"/>
              <a:t>1/6 resonance is stronger than 7/10</a:t>
            </a:r>
            <a:endParaRPr lang="en-US" sz="1800" b="0" dirty="0"/>
          </a:p>
        </p:txBody>
      </p:sp>
      <p:pic>
        <p:nvPicPr>
          <p:cNvPr id="13" name="Content Placeholder 12" descr="designtun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609600"/>
            <a:ext cx="7010400" cy="5169285"/>
          </a:xfrm>
        </p:spPr>
      </p:pic>
    </p:spTree>
  </p:cSld>
  <p:clrMapOvr>
    <a:masterClrMapping/>
  </p:clrMapOvr>
  <p:transition advTm="492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Lattice Development Status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562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3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The new lattices with working point near 2/3 </a:t>
            </a: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 for blue and near 0.2  for yellow have </a:t>
            </a: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been developed. In addition, the fractional part of the phase advance between IP6 and IP8 for blue ring has been adjusted near a quarter for nonlinear chromaticity compensation. This requires power supply upgrade. 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Injection and store lattices are developed:</a:t>
            </a:r>
          </a:p>
          <a:p>
            <a:pPr lvl="2" eaLnBrk="1" hangingPunct="1">
              <a:lnSpc>
                <a:spcPct val="8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Injection: beta* 7.5m</a:t>
            </a:r>
          </a:p>
          <a:p>
            <a:pPr lvl="2" eaLnBrk="1" hangingPunct="1">
              <a:lnSpc>
                <a:spcPct val="8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Store: beta*@IP6&amp;8: 0.65m, others: 7.0m</a:t>
            </a:r>
            <a:r>
              <a:rPr lang="en-US" sz="2800" baseline="30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1</a:t>
            </a:r>
            <a:endParaRPr lang="en-US" sz="2800" dirty="0" smtClean="0">
              <a:solidFill>
                <a:srgbClr val="000066"/>
              </a:solidFill>
              <a:latin typeface="Times New Roman" pitchFamily="18" charset="0"/>
              <a:ea typeface="ＭＳ Ｐゴシック" pitchFamily="-107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Ramp lattice have been done for both blue and yellow. The  blue lattice has been used for dynamic aperture simulation.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The injection energy remains the same. As the instability threshold could be lower with 9MHz cavity due to longer bunch, the </a:t>
            </a:r>
            <a:r>
              <a:rPr lang="en-US" sz="2800" dirty="0" err="1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gamma_tr</a:t>
            </a: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 is lowered by ½ unit using </a:t>
            </a:r>
            <a:r>
              <a:rPr lang="en-US" sz="2800" dirty="0" err="1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gamma_tr</a:t>
            </a:r>
            <a:r>
              <a:rPr lang="en-US" sz="28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 quads.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defRPr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1. It is possible to squeeze beta* at IP2 to 3m.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3000" dirty="0" smtClean="0">
              <a:solidFill>
                <a:schemeClr val="bg1"/>
              </a:solidFill>
              <a:ea typeface="ＭＳ Ｐゴシック" pitchFamily="-107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3000" dirty="0" smtClean="0">
              <a:solidFill>
                <a:schemeClr val="bg1"/>
              </a:solidFill>
              <a:ea typeface="ＭＳ Ｐゴシック" pitchFamily="-107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3000" dirty="0" smtClean="0">
              <a:solidFill>
                <a:schemeClr val="bg1"/>
              </a:solidFill>
              <a:ea typeface="ＭＳ Ｐゴシック" pitchFamily="-107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97912" cy="533400"/>
          </a:xfrm>
        </p:spPr>
        <p:txBody>
          <a:bodyPr/>
          <a:lstStyle/>
          <a:p>
            <a:pPr defTabSz="828675" eaLnBrk="1"/>
            <a:r>
              <a:rPr lang="en-US" sz="3300" b="1" dirty="0" smtClean="0">
                <a:solidFill>
                  <a:srgbClr val="FF0000"/>
                </a:solidFill>
              </a:rPr>
              <a:t>RHIC Blue Lattice(Preliminary)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7010400" y="0"/>
            <a:ext cx="1562828" cy="39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dirty="0" smtClean="0"/>
              <a:t>(S. </a:t>
            </a:r>
            <a:r>
              <a:rPr lang="en-US" dirty="0" err="1" smtClean="0"/>
              <a:t>Tepikian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8" name="Content Placeholder 7" descr="Bluelatti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57200"/>
            <a:ext cx="9144000" cy="6400800"/>
          </a:xfrm>
        </p:spPr>
      </p:pic>
      <p:sp>
        <p:nvSpPr>
          <p:cNvPr id="9" name="Oval 8"/>
          <p:cNvSpPr/>
          <p:nvPr/>
        </p:nvSpPr>
        <p:spPr bwMode="auto">
          <a:xfrm>
            <a:off x="1066800" y="5334000"/>
            <a:ext cx="1066800" cy="304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-107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362200" y="5334000"/>
            <a:ext cx="1066800" cy="304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-107" charset="-128"/>
            </a:endParaRPr>
          </a:p>
        </p:txBody>
      </p:sp>
    </p:spTree>
  </p:cSld>
  <p:clrMapOvr>
    <a:masterClrMapping/>
  </p:clrMapOvr>
  <p:transition advTm="492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yellow_lattic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57200"/>
            <a:ext cx="9144000" cy="6396284"/>
          </a:xfr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97912" cy="533400"/>
          </a:xfrm>
        </p:spPr>
        <p:txBody>
          <a:bodyPr/>
          <a:lstStyle/>
          <a:p>
            <a:pPr defTabSz="828675" eaLnBrk="1"/>
            <a:r>
              <a:rPr lang="en-US" sz="3300" b="1" dirty="0" smtClean="0">
                <a:solidFill>
                  <a:srgbClr val="FF0000"/>
                </a:solidFill>
              </a:rPr>
              <a:t>RHIC Yellow Lattice (Preliminary)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7010400" y="0"/>
            <a:ext cx="1562828" cy="39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dirty="0" smtClean="0"/>
              <a:t>(S. </a:t>
            </a:r>
            <a:r>
              <a:rPr lang="en-US" dirty="0" err="1" smtClean="0"/>
              <a:t>Tepikian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1066800" y="5334000"/>
            <a:ext cx="1066800" cy="304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-107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362200" y="5334000"/>
            <a:ext cx="1066800" cy="304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-107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419600"/>
            <a:ext cx="240322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b="0" dirty="0" smtClean="0"/>
              <a:t>Still under development</a:t>
            </a:r>
            <a:endParaRPr lang="en-US" sz="1800" b="0" dirty="0"/>
          </a:p>
        </p:txBody>
      </p:sp>
    </p:spTree>
  </p:cSld>
  <p:clrMapOvr>
    <a:masterClrMapping/>
  </p:clrMapOvr>
  <p:transition advTm="492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09600"/>
            <a:ext cx="68230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10600" cy="533400"/>
          </a:xfrm>
        </p:spPr>
        <p:txBody>
          <a:bodyPr/>
          <a:lstStyle/>
          <a:p>
            <a:pPr eaLnBrk="1" hangingPunct="1"/>
            <a:r>
              <a:rPr lang="en-US" sz="3400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DA Comparison of Au Lattice vs. pp Lattice</a:t>
            </a:r>
          </a:p>
        </p:txBody>
      </p:sp>
      <p:sp>
        <p:nvSpPr>
          <p:cNvPr id="29701" name="TextBox 12"/>
          <p:cNvSpPr txBox="1">
            <a:spLocks noChangeArrowheads="1"/>
          </p:cNvSpPr>
          <p:nvPr/>
        </p:nvSpPr>
        <p:spPr bwMode="auto">
          <a:xfrm>
            <a:off x="5616575" y="5715000"/>
            <a:ext cx="22756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(X</a:t>
            </a:r>
            <a:r>
              <a:rPr lang="en-US" dirty="0"/>
              <a:t>. </a:t>
            </a:r>
            <a:r>
              <a:rPr lang="en-US" dirty="0" err="1"/>
              <a:t>Gu</a:t>
            </a:r>
            <a:r>
              <a:rPr lang="en-US" dirty="0"/>
              <a:t> and Y. </a:t>
            </a:r>
            <a:r>
              <a:rPr lang="en-US" dirty="0" err="1" smtClean="0"/>
              <a:t>Luo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9703" name="TextBox 14"/>
          <p:cNvSpPr txBox="1">
            <a:spLocks noChangeArrowheads="1"/>
          </p:cNvSpPr>
          <p:nvPr/>
        </p:nvSpPr>
        <p:spPr bwMode="auto">
          <a:xfrm>
            <a:off x="7162800" y="4800600"/>
            <a:ext cx="10615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Au tune</a:t>
            </a:r>
          </a:p>
        </p:txBody>
      </p:sp>
      <p:sp>
        <p:nvSpPr>
          <p:cNvPr id="29704" name="TextBox 15"/>
          <p:cNvSpPr txBox="1">
            <a:spLocks noChangeArrowheads="1"/>
          </p:cNvSpPr>
          <p:nvPr/>
        </p:nvSpPr>
        <p:spPr bwMode="auto">
          <a:xfrm>
            <a:off x="7086600" y="1066800"/>
            <a:ext cx="1074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pp tune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0400" y="1600200"/>
            <a:ext cx="2286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Better DA for pp lattice.  No problem with intensity up to 1.8*10</a:t>
            </a:r>
            <a:r>
              <a:rPr lang="en-US" baseline="30000" dirty="0" smtClean="0"/>
              <a:t>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8" y="249238"/>
            <a:ext cx="8697912" cy="533400"/>
          </a:xfrm>
        </p:spPr>
        <p:txBody>
          <a:bodyPr/>
          <a:lstStyle/>
          <a:p>
            <a:pPr defTabSz="828675" eaLnBrk="1"/>
            <a:r>
              <a:rPr lang="en-US" sz="3300" b="1" smtClean="0">
                <a:solidFill>
                  <a:srgbClr val="FF0000"/>
                </a:solidFill>
              </a:rPr>
              <a:t>RHIC Vertical Survey Results</a:t>
            </a:r>
          </a:p>
        </p:txBody>
      </p:sp>
      <p:pic>
        <p:nvPicPr>
          <p:cNvPr id="24579" name="Content Placeholder 4" descr="image00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990600"/>
            <a:ext cx="9144000" cy="5391150"/>
          </a:xfrm>
        </p:spPr>
      </p:pic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6369050" y="595313"/>
            <a:ext cx="2197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dirty="0"/>
              <a:t>(from Frank Karl)</a:t>
            </a:r>
          </a:p>
        </p:txBody>
      </p:sp>
      <p:sp>
        <p:nvSpPr>
          <p:cNvPr id="24581" name="TextBox 6"/>
          <p:cNvSpPr txBox="1">
            <a:spLocks noChangeArrowheads="1"/>
          </p:cNvSpPr>
          <p:nvPr/>
        </p:nvSpPr>
        <p:spPr bwMode="auto">
          <a:xfrm>
            <a:off x="0" y="2254250"/>
            <a:ext cx="914400" cy="390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/>
              <a:t>2.5mm</a:t>
            </a:r>
          </a:p>
        </p:txBody>
      </p:sp>
      <p:sp>
        <p:nvSpPr>
          <p:cNvPr id="24582" name="TextBox 7"/>
          <p:cNvSpPr txBox="1">
            <a:spLocks noChangeArrowheads="1"/>
          </p:cNvSpPr>
          <p:nvPr/>
        </p:nvSpPr>
        <p:spPr bwMode="auto">
          <a:xfrm>
            <a:off x="0" y="6248400"/>
            <a:ext cx="8860339" cy="39153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Realignment is </a:t>
            </a:r>
            <a:r>
              <a:rPr lang="en-US" b="0" dirty="0" smtClean="0">
                <a:solidFill>
                  <a:srgbClr val="0000FF"/>
                </a:solidFill>
              </a:rPr>
              <a:t>underway. </a:t>
            </a:r>
            <a:r>
              <a:rPr lang="en-US" b="0" dirty="0">
                <a:solidFill>
                  <a:srgbClr val="0000FF"/>
                </a:solidFill>
              </a:rPr>
              <a:t>The effects on spin dynamics have not been estimated yet.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876800" y="2514600"/>
            <a:ext cx="1143000" cy="1600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-107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858000" y="2209800"/>
            <a:ext cx="1066800" cy="22098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-107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438400" y="3581400"/>
            <a:ext cx="2286000" cy="838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-107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990600" y="3276600"/>
            <a:ext cx="1371600" cy="9906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ＭＳ Ｐゴシック" pitchFamily="-107" charset="-128"/>
            </a:endParaRPr>
          </a:p>
        </p:txBody>
      </p:sp>
    </p:spTree>
  </p:cSld>
  <p:clrMapOvr>
    <a:masterClrMapping/>
  </p:clrMapOvr>
  <p:transition advTm="492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Spin </a:t>
            </a:r>
            <a:r>
              <a:rPr lang="en-US" b="1" dirty="0" smtClean="0">
                <a:solidFill>
                  <a:srgbClr val="FF0000"/>
                </a:solidFill>
              </a:rPr>
              <a:t>Tune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hift </a:t>
            </a:r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lang="en-US" b="1" dirty="0" smtClean="0">
                <a:solidFill>
                  <a:srgbClr val="FF0000"/>
                </a:solidFill>
              </a:rPr>
              <a:t>ue </a:t>
            </a:r>
            <a:r>
              <a:rPr lang="en-US" b="1" dirty="0" smtClean="0">
                <a:solidFill>
                  <a:srgbClr val="FF0000"/>
                </a:solidFill>
              </a:rPr>
              <a:t>to </a:t>
            </a:r>
            <a:r>
              <a:rPr lang="en-US" b="1" dirty="0" smtClean="0">
                <a:solidFill>
                  <a:srgbClr val="FF0000"/>
                </a:solidFill>
              </a:rPr>
              <a:t>Orbit </a:t>
            </a:r>
            <a:r>
              <a:rPr lang="en-US" b="1" dirty="0" smtClean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rrors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type="body" orient="vert" idx="4294967295"/>
          </p:nvPr>
        </p:nvSpPr>
        <p:spPr>
          <a:xfrm>
            <a:off x="152400" y="1143000"/>
            <a:ext cx="8763000" cy="5257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None/>
            </a:pPr>
            <a:r>
              <a:rPr lang="en-US" sz="2400" dirty="0" smtClean="0"/>
              <a:t>The following effects are important and have been considered: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Difference of horizontal orbit angles in snake locations.</a:t>
            </a:r>
          </a:p>
          <a:p>
            <a:pPr eaLnBrk="1" hangingPunct="1">
              <a:buNone/>
            </a:pPr>
            <a:r>
              <a:rPr lang="en-US" sz="2400" i="1" dirty="0" smtClean="0"/>
              <a:t>     </a:t>
            </a:r>
            <a:r>
              <a:rPr lang="en-US" sz="2400" i="1" dirty="0" smtClean="0">
                <a:solidFill>
                  <a:srgbClr val="660066"/>
                </a:solidFill>
              </a:rPr>
              <a:t>This is present on ramp and may lead to large spin tune shifts.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sz="2400" dirty="0" smtClean="0"/>
              <a:t>Difference of horizontal or vertical orbit angles in the rotator locations. </a:t>
            </a:r>
          </a:p>
          <a:p>
            <a:pPr eaLnBrk="1" hangingPunct="1">
              <a:buNone/>
            </a:pPr>
            <a:r>
              <a:rPr lang="en-US" sz="2400" dirty="0" smtClean="0"/>
              <a:t>     </a:t>
            </a:r>
            <a:r>
              <a:rPr lang="en-US" sz="2400" i="1" dirty="0" smtClean="0">
                <a:solidFill>
                  <a:srgbClr val="660066"/>
                </a:solidFill>
              </a:rPr>
              <a:t>The rotators are off on the ramp. Thus it is less important factor.</a:t>
            </a:r>
          </a:p>
          <a:p>
            <a:pPr eaLnBrk="1" hangingPunct="1">
              <a:buNone/>
            </a:pPr>
            <a:r>
              <a:rPr lang="en-US" sz="2400" dirty="0" smtClean="0"/>
              <a:t>     </a:t>
            </a:r>
          </a:p>
          <a:p>
            <a:pPr eaLnBrk="1" hangingPunct="1"/>
            <a:r>
              <a:rPr lang="en-US" sz="2400" dirty="0" smtClean="0"/>
              <a:t>Difference of dispersion angles in snake and rotator locations.</a:t>
            </a:r>
          </a:p>
          <a:p>
            <a:pPr eaLnBrk="1" hangingPunct="1">
              <a:buNone/>
            </a:pPr>
            <a:r>
              <a:rPr lang="en-US" sz="2400" dirty="0" smtClean="0"/>
              <a:t>      </a:t>
            </a:r>
            <a:r>
              <a:rPr lang="en-US" sz="2400" i="1" dirty="0" smtClean="0">
                <a:solidFill>
                  <a:srgbClr val="660066"/>
                </a:solidFill>
              </a:rPr>
              <a:t>Small spin tune shift, but the important contribution to the spin tune spread.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Spin tune shift due to imperfection resonance strength.</a:t>
            </a:r>
          </a:p>
          <a:p>
            <a:pPr eaLnBrk="1" hangingPunct="1">
              <a:buNone/>
            </a:pPr>
            <a:r>
              <a:rPr lang="en-US" sz="2400" i="1" dirty="0" smtClean="0"/>
              <a:t>      </a:t>
            </a:r>
            <a:r>
              <a:rPr lang="en-US" sz="2400" i="1" dirty="0" smtClean="0">
                <a:solidFill>
                  <a:srgbClr val="660066"/>
                </a:solidFill>
              </a:rPr>
              <a:t>It was found to be the important contribution.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Interplay of horizontal an vertical orbit bumps (in IR12 for H-jet)  (~xy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)</a:t>
            </a:r>
          </a:p>
          <a:p>
            <a:pPr eaLnBrk="1" hangingPunct="1">
              <a:buNone/>
            </a:pPr>
            <a:r>
              <a:rPr lang="en-US" sz="2400" dirty="0" smtClean="0"/>
              <a:t>     </a:t>
            </a:r>
            <a:r>
              <a:rPr lang="en-US" sz="2400" i="1" dirty="0" smtClean="0">
                <a:solidFill>
                  <a:srgbClr val="660066"/>
                </a:solidFill>
              </a:rPr>
              <a:t>Should be taken into account for large bumps (~ 10mm).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533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Summary of </a:t>
            </a:r>
            <a:r>
              <a:rPr lang="en-US" sz="2400" b="1" dirty="0" smtClean="0">
                <a:solidFill>
                  <a:srgbClr val="FF0000"/>
                </a:solidFill>
              </a:rPr>
              <a:t>Most </a:t>
            </a:r>
            <a:r>
              <a:rPr lang="en-US" sz="2400" b="1" dirty="0" smtClean="0">
                <a:solidFill>
                  <a:srgbClr val="FF000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mportant Orbit </a:t>
            </a:r>
            <a:r>
              <a:rPr lang="en-US" sz="2400" b="1" dirty="0" smtClean="0">
                <a:solidFill>
                  <a:srgbClr val="FF0000"/>
                </a:solidFill>
              </a:rPr>
              <a:t>E</a:t>
            </a:r>
            <a:r>
              <a:rPr lang="en-US" sz="2400" b="1" dirty="0" smtClean="0">
                <a:solidFill>
                  <a:srgbClr val="FF0000"/>
                </a:solidFill>
              </a:rPr>
              <a:t>ffects on Polarization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295400"/>
          <a:ext cx="88392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889760"/>
              </a:tblGrid>
              <a:tr h="4328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Tolerance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5410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Difference</a:t>
                      </a:r>
                      <a:r>
                        <a:rPr lang="en-US" sz="1200" baseline="0" dirty="0" smtClean="0"/>
                        <a:t> of X orbit angles at Snakes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ramp and store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spin tune shift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± 30 </a:t>
                      </a:r>
                      <a:r>
                        <a:rPr lang="en-US" sz="1200" dirty="0" err="1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1200" dirty="0" err="1" smtClean="0"/>
                        <a:t>rad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Under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 anchor="ctr"/>
                </a:tc>
              </a:tr>
              <a:tr h="54102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Difference</a:t>
                      </a:r>
                      <a:r>
                        <a:rPr lang="en-US" sz="1200" baseline="0" dirty="0" smtClean="0"/>
                        <a:t> of dispersion angles at Snakes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ramp and store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spin tune shift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radial shift &lt; 1mm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</a:tr>
              <a:tr h="541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spin tune spread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It</a:t>
                      </a:r>
                      <a:r>
                        <a:rPr lang="en-US" sz="1200" baseline="0" dirty="0" smtClean="0"/>
                        <a:t> can be reduced by 40%, work in progress</a:t>
                      </a:r>
                      <a:endParaRPr lang="en-US" sz="1200" dirty="0"/>
                    </a:p>
                  </a:txBody>
                  <a:tcPr anchor="ctr"/>
                </a:tc>
              </a:tr>
              <a:tr h="16230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Closed orbit </a:t>
                      </a:r>
                      <a:r>
                        <a:rPr lang="en-US" sz="1200" dirty="0" err="1" smtClean="0"/>
                        <a:t>rms</a:t>
                      </a:r>
                      <a:r>
                        <a:rPr lang="en-US" sz="1200" dirty="0" smtClean="0"/>
                        <a:t>, mm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ramp and store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spin tune shift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even-order resonances,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enhancement of odd-order resonances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&lt; 0.3 mm</a:t>
                      </a:r>
                    </a:p>
                    <a:p>
                      <a:r>
                        <a:rPr lang="en-US" sz="1200" dirty="0" err="1" smtClean="0">
                          <a:latin typeface="Symbol" charset="2"/>
                          <a:cs typeface="Symbol" charset="2"/>
                        </a:rPr>
                        <a:t>e</a:t>
                      </a:r>
                      <a:r>
                        <a:rPr lang="en-US" sz="1200" baseline="-25000" dirty="0" err="1" smtClean="0"/>
                        <a:t>imp</a:t>
                      </a:r>
                      <a:r>
                        <a:rPr lang="en-US" sz="1200" dirty="0" smtClean="0"/>
                        <a:t> &lt; 0.07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BPM offset reversal</a:t>
                      </a:r>
                      <a:r>
                        <a:rPr lang="en-US" sz="1200" baseline="0" dirty="0" smtClean="0"/>
                        <a:t> did not result dramatic change in corrector strength during run10.</a:t>
                      </a:r>
                    </a:p>
                    <a:p>
                      <a:r>
                        <a:rPr lang="en-US" sz="1200" baseline="0" dirty="0" smtClean="0"/>
                        <a:t>Vertical realignment underway</a:t>
                      </a:r>
                    </a:p>
                    <a:p>
                      <a:r>
                        <a:rPr lang="en-US" sz="1200" dirty="0" smtClean="0"/>
                        <a:t>Should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be verified by simulations</a:t>
                      </a:r>
                      <a:endParaRPr lang="en-US" sz="1200" dirty="0"/>
                    </a:p>
                  </a:txBody>
                  <a:tcPr anchor="ctr"/>
                </a:tc>
              </a:tr>
              <a:tr h="757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Difference</a:t>
                      </a:r>
                      <a:r>
                        <a:rPr lang="en-US" sz="1200" baseline="0" dirty="0" smtClean="0"/>
                        <a:t> of X orbit angles at rotators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store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spin tune shift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± 60 </a:t>
                      </a:r>
                      <a:r>
                        <a:rPr lang="en-US" sz="1200" dirty="0" err="1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1200" dirty="0" err="1" smtClean="0"/>
                        <a:t>rad</a:t>
                      </a:r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Requires</a:t>
                      </a:r>
                      <a:r>
                        <a:rPr lang="en-US" sz="1200" baseline="0" dirty="0" smtClean="0"/>
                        <a:t> several stores to set them correctly.</a:t>
                      </a:r>
                      <a:endParaRPr lang="en-US" sz="1200" dirty="0"/>
                    </a:p>
                  </a:txBody>
                  <a:tcPr anchor="ctr"/>
                </a:tc>
              </a:tr>
              <a:tr h="9738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Difference</a:t>
                      </a:r>
                      <a:r>
                        <a:rPr lang="en-US" sz="1200" baseline="0" dirty="0" smtClean="0"/>
                        <a:t> of  Y orbit angles at rotators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store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spin tune shift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± 60 </a:t>
                      </a:r>
                      <a:r>
                        <a:rPr lang="en-US" sz="1200" dirty="0" err="1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1200" dirty="0" err="1" smtClean="0"/>
                        <a:t>rad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 mm IR separation bump:</a:t>
                      </a:r>
                    </a:p>
                    <a:p>
                      <a:r>
                        <a:rPr lang="en-US" sz="1200" dirty="0" smtClean="0"/>
                        <a:t>  </a:t>
                      </a:r>
                      <a:r>
                        <a:rPr lang="en-US" sz="1200" dirty="0" err="1" smtClean="0">
                          <a:latin typeface="Symbol" charset="2"/>
                          <a:cs typeface="Symbol" charset="2"/>
                        </a:rPr>
                        <a:t>d</a:t>
                      </a:r>
                      <a:r>
                        <a:rPr lang="en-US" sz="1200" dirty="0" err="1" smtClean="0"/>
                        <a:t>Q</a:t>
                      </a:r>
                      <a:r>
                        <a:rPr lang="en-US" sz="1200" baseline="-25000" dirty="0" err="1" smtClean="0"/>
                        <a:t>sp</a:t>
                      </a:r>
                      <a:r>
                        <a:rPr lang="en-US" sz="1200" baseline="-25000" dirty="0" smtClean="0"/>
                        <a:t> </a:t>
                      </a:r>
                      <a:r>
                        <a:rPr lang="en-US" sz="1200" baseline="0" dirty="0" smtClean="0"/>
                        <a:t>up to 0.013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05600" y="381000"/>
            <a:ext cx="1886442" cy="39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Vadim</a:t>
            </a:r>
            <a:r>
              <a:rPr lang="en-US" dirty="0" smtClean="0"/>
              <a:t> </a:t>
            </a:r>
            <a:r>
              <a:rPr lang="en-US" dirty="0" err="1" smtClean="0"/>
              <a:t>Ptytsin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lIns="91430" tIns="45715" rIns="91430" bIns="45715"/>
          <a:lstStyle/>
          <a:p>
            <a:fld id="{46680A13-BEE2-4060-B721-B56CF85F4A62}" type="slidenum">
              <a:rPr lang="ja-JP" altLang="en-US" smtClean="0">
                <a:latin typeface="Arial" pitchFamily="34" charset="0"/>
              </a:rPr>
              <a:pPr/>
              <a:t>19</a:t>
            </a:fld>
            <a:endParaRPr lang="en-US" altLang="ja-JP" smtClean="0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229600" cy="685800"/>
          </a:xfrm>
        </p:spPr>
        <p:txBody>
          <a:bodyPr lIns="89991" tIns="46795" rIns="89991" bIns="46795"/>
          <a:lstStyle/>
          <a:p>
            <a:pPr defTabSz="455613">
              <a:buClr>
                <a:srgbClr val="FF0000"/>
              </a:buClr>
              <a:tabLst>
                <a:tab pos="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4825" algn="l"/>
                <a:tab pos="7313613" algn="l"/>
                <a:tab pos="7769225" algn="l"/>
                <a:tab pos="8228013" algn="l"/>
                <a:tab pos="8683625" algn="l"/>
                <a:tab pos="9142413" algn="l"/>
              </a:tabLst>
            </a:pPr>
            <a:r>
              <a:rPr lang="en-GB" sz="3600" b="1" smtClean="0">
                <a:solidFill>
                  <a:srgbClr val="FF0000"/>
                </a:solidFill>
              </a:rPr>
              <a:t>Modelling Efforts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991600" cy="5613400"/>
          </a:xfrm>
        </p:spPr>
        <p:txBody>
          <a:bodyPr lIns="89991" tIns="46795" rIns="89991" bIns="46795"/>
          <a:lstStyle/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 V. </a:t>
            </a:r>
            <a:r>
              <a:rPr lang="en-GB" sz="2500" dirty="0" err="1" smtClean="0">
                <a:solidFill>
                  <a:srgbClr val="003399"/>
                </a:solidFill>
                <a:latin typeface="+mj-lt"/>
              </a:rPr>
              <a:t>Ranjabar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  has joined us to carry the 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SPINK simulation 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going. The goal is to understand the 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effects of vertical tunes (at two working points) and orbit errors on polarization.</a:t>
            </a:r>
            <a:endParaRPr lang="en-GB" sz="2500" dirty="0" smtClean="0">
              <a:solidFill>
                <a:srgbClr val="003399"/>
              </a:solidFill>
              <a:latin typeface="+mj-lt"/>
            </a:endParaRP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 F. </a:t>
            </a:r>
            <a:r>
              <a:rPr lang="en-GB" sz="2500" dirty="0" err="1" smtClean="0">
                <a:solidFill>
                  <a:srgbClr val="003399"/>
                </a:solidFill>
                <a:latin typeface="+mj-lt"/>
              </a:rPr>
              <a:t>Meot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 is working on another spin tracking code called ZGOUBI. The code is slow and will be mostly 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to crosscheck SPINK  for RHIC, to do simulation for AGS and 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RHIC spin flipper.</a:t>
            </a: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C. </a:t>
            </a:r>
            <a:r>
              <a:rPr lang="en-GB" sz="2500" dirty="0" err="1" smtClean="0">
                <a:solidFill>
                  <a:srgbClr val="003399"/>
                </a:solidFill>
                <a:latin typeface="+mj-lt"/>
              </a:rPr>
              <a:t>Montag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 is searching for D’ knob to maintain them the same value at both snakes. 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Working in progress.</a:t>
            </a:r>
            <a:endParaRPr lang="en-GB" sz="2500" dirty="0" smtClean="0">
              <a:solidFill>
                <a:srgbClr val="003399"/>
              </a:solidFill>
              <a:latin typeface="+mj-lt"/>
            </a:endParaRP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X. </a:t>
            </a:r>
            <a:r>
              <a:rPr lang="en-GB" sz="2500" dirty="0" err="1" smtClean="0">
                <a:solidFill>
                  <a:srgbClr val="003399"/>
                </a:solidFill>
                <a:latin typeface="+mj-lt"/>
              </a:rPr>
              <a:t>Gu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 and Y. </a:t>
            </a:r>
            <a:r>
              <a:rPr lang="en-GB" sz="2500" dirty="0" err="1" smtClean="0">
                <a:solidFill>
                  <a:srgbClr val="003399"/>
                </a:solidFill>
                <a:latin typeface="+mj-lt"/>
              </a:rPr>
              <a:t>Luo</a:t>
            </a:r>
            <a:r>
              <a:rPr lang="en-GB" sz="2500" dirty="0" smtClean="0">
                <a:solidFill>
                  <a:srgbClr val="003399"/>
                </a:solidFill>
                <a:latin typeface="+mj-lt"/>
              </a:rPr>
              <a:t> are working on dynamic aperture simulation. First pass with blue lattice showed no problem for beta*=0.65m.</a:t>
            </a: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endParaRPr lang="en-GB" sz="2500" dirty="0" smtClean="0">
              <a:solidFill>
                <a:srgbClr val="003399"/>
              </a:solidFill>
              <a:latin typeface="+mj-lt"/>
            </a:endParaRP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endParaRPr lang="en-GB" sz="2500" dirty="0" smtClean="0">
              <a:solidFill>
                <a:srgbClr val="003399"/>
              </a:solidFill>
              <a:latin typeface="+mj-lt"/>
            </a:endParaRPr>
          </a:p>
          <a:p>
            <a:pPr marL="338405" indent="-338405" defTabSz="456487">
              <a:spcBef>
                <a:spcPts val="601"/>
              </a:spcBef>
              <a:buClr>
                <a:srgbClr val="FF0000"/>
              </a:buClr>
              <a:buFont typeface="Monotype Sorts" pitchFamily="2" charset="2"/>
              <a:buNone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endParaRPr lang="en-GB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Schedule and Run Plan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562600"/>
          </a:xfrm>
        </p:spPr>
        <p:txBody>
          <a:bodyPr/>
          <a:lstStyle/>
          <a:p>
            <a:pPr>
              <a:buClr>
                <a:srgbClr val="FF0000"/>
              </a:buClr>
              <a:buFontTx/>
              <a:buChar char="•"/>
            </a:pP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</a:rPr>
              <a:t>Goal: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</a:rPr>
              <a:t>18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</a:rPr>
              <a:t>– 32 pb</a:t>
            </a:r>
            <a:r>
              <a:rPr lang="en-US" b="1" baseline="30000" dirty="0" smtClean="0">
                <a:solidFill>
                  <a:srgbClr val="000066"/>
                </a:solidFill>
                <a:latin typeface="Times New Roman" pitchFamily="18" charset="0"/>
              </a:rPr>
              <a:t>-1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</a:rPr>
              <a:t>/week, P = 35 – 50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</a:rPr>
              <a:t>%. 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sym typeface="Mathematica1" pitchFamily="2" charset="2"/>
              </a:rPr>
              <a:t>The possible gain of polarization is based on the new working point, orbit and D’ control, new vertical survey and BPM offset sign reversal.</a:t>
            </a:r>
            <a:endParaRPr lang="en-US" dirty="0" smtClean="0">
              <a:solidFill>
                <a:srgbClr val="000066"/>
              </a:solidFill>
            </a:endParaRPr>
          </a:p>
          <a:p>
            <a:pPr>
              <a:buClr>
                <a:srgbClr val="FF0000"/>
              </a:buClr>
              <a:buFontTx/>
              <a:buChar char="•"/>
            </a:pP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</a:rPr>
              <a:t>Major beam parameters:</a:t>
            </a:r>
            <a:r>
              <a:rPr lang="en-US" dirty="0" smtClean="0">
                <a:solidFill>
                  <a:srgbClr val="000066"/>
                </a:solidFill>
                <a:latin typeface="Symbol" pitchFamily="18" charset="2"/>
              </a:rPr>
              <a:t>  </a:t>
            </a:r>
            <a:r>
              <a:rPr lang="en-US" dirty="0" smtClean="0">
                <a:solidFill>
                  <a:srgbClr val="000066"/>
                </a:solidFill>
                <a:latin typeface="Symbol" pitchFamily="18" charset="2"/>
              </a:rPr>
              <a:t>b</a:t>
            </a:r>
            <a:r>
              <a:rPr lang="en-US" baseline="30000" dirty="0" smtClean="0">
                <a:solidFill>
                  <a:srgbClr val="000066"/>
                </a:solidFill>
                <a:latin typeface="Symbol" pitchFamily="18" charset="2"/>
              </a:rPr>
              <a:t>*</a:t>
            </a:r>
            <a:r>
              <a:rPr lang="en-US" dirty="0" smtClean="0">
                <a:solidFill>
                  <a:srgbClr val="000066"/>
                </a:solidFill>
                <a:latin typeface="Symbol" pitchFamily="18" charset="2"/>
              </a:rPr>
              <a:t>=</a:t>
            </a:r>
            <a:r>
              <a:rPr lang="en-US" dirty="0" smtClean="0">
                <a:solidFill>
                  <a:srgbClr val="000066"/>
                </a:solidFill>
                <a:latin typeface="Symbol" pitchFamily="18" charset="2"/>
              </a:rPr>
              <a:t>0.65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</a:rPr>
              <a:t>m, 1.4*10</a:t>
            </a:r>
            <a:r>
              <a:rPr lang="en-US" baseline="30000" dirty="0" smtClean="0">
                <a:solidFill>
                  <a:srgbClr val="000066"/>
                </a:solidFill>
                <a:latin typeface="Times New Roman" pitchFamily="18" charset="0"/>
              </a:rPr>
              <a:t>11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</a:rPr>
              <a:t>/bunch</a:t>
            </a:r>
            <a:endParaRPr lang="en-US" dirty="0" smtClean="0">
              <a:solidFill>
                <a:srgbClr val="000066"/>
              </a:solidFill>
              <a:latin typeface="Times New Roman" pitchFamily="18" charset="0"/>
              <a:sym typeface="Mathematica1" pitchFamily="2" charset="2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Dry 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run: 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December 6-10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AGS starting time will be between Dec. 6-10 (later than what we like to have)</a:t>
            </a:r>
            <a:endParaRPr lang="en-US" dirty="0" smtClean="0">
              <a:solidFill>
                <a:srgbClr val="000066"/>
              </a:solidFill>
              <a:latin typeface="Times New Roman" pitchFamily="18" charset="0"/>
              <a:ea typeface="ＭＳ Ｐゴシック" pitchFamily="-107" charset="-128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4.5 weeks of machine setup</a:t>
            </a: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Injection setup: 1.5 weeks</a:t>
            </a:r>
          </a:p>
          <a:p>
            <a:pPr lvl="2"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Trim quad P/S tuning after cool down 2-3 days.</a:t>
            </a:r>
          </a:p>
          <a:p>
            <a:pPr lvl="2"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Set up injection in each ring (beam + instrumentation)</a:t>
            </a:r>
          </a:p>
          <a:p>
            <a:pPr lvl="2"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Set up </a:t>
            </a:r>
            <a:r>
              <a:rPr lang="en-US" sz="2000" dirty="0" err="1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polarimeters</a:t>
            </a:r>
            <a:endParaRPr lang="en-US" sz="2000" dirty="0" smtClean="0">
              <a:solidFill>
                <a:srgbClr val="000066"/>
              </a:solidFill>
              <a:latin typeface="Times New Roman" pitchFamily="18" charset="0"/>
              <a:ea typeface="ＭＳ Ｐゴシック" pitchFamily="-107" charset="-128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Commissioning the 9MHz cavity: 1 week</a:t>
            </a: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Ramp development: 2 weeks</a:t>
            </a:r>
          </a:p>
          <a:p>
            <a:pPr lvl="2"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250 </a:t>
            </a:r>
            <a:r>
              <a:rPr lang="en-US" sz="2000" dirty="0" err="1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GeV</a:t>
            </a:r>
            <a:r>
              <a:rPr lang="en-US" sz="2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 ramp development</a:t>
            </a:r>
          </a:p>
          <a:p>
            <a:pPr lvl="2"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Store setup</a:t>
            </a:r>
          </a:p>
          <a:p>
            <a:pPr lvl="2" eaLnBrk="1" hangingPunct="1">
              <a:lnSpc>
                <a:spcPct val="90000"/>
              </a:lnSpc>
              <a:buClr>
                <a:srgbClr val="FF0000"/>
              </a:buClr>
              <a:buFontTx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Expect overnight stores after 3-3.5weeks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lIns="91430" tIns="45715" rIns="91430" bIns="45715"/>
          <a:lstStyle/>
          <a:p>
            <a:fld id="{46680A13-BEE2-4060-B721-B56CF85F4A62}" type="slidenum">
              <a:rPr lang="ja-JP" altLang="en-US" smtClean="0">
                <a:latin typeface="Arial" pitchFamily="34" charset="0"/>
              </a:rPr>
              <a:pPr/>
              <a:t>20</a:t>
            </a:fld>
            <a:endParaRPr lang="en-US" altLang="ja-JP" smtClean="0"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229600" cy="685800"/>
          </a:xfrm>
        </p:spPr>
        <p:txBody>
          <a:bodyPr lIns="89991" tIns="46795" rIns="89991" bIns="46795"/>
          <a:lstStyle/>
          <a:p>
            <a:pPr defTabSz="455613">
              <a:buClr>
                <a:srgbClr val="FF0000"/>
              </a:buClr>
              <a:tabLst>
                <a:tab pos="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4825" algn="l"/>
                <a:tab pos="7313613" algn="l"/>
                <a:tab pos="7769225" algn="l"/>
                <a:tab pos="8228013" algn="l"/>
                <a:tab pos="8683625" algn="l"/>
                <a:tab pos="9142413" algn="l"/>
              </a:tabLst>
            </a:pPr>
            <a:r>
              <a:rPr lang="en-GB" sz="3600" b="1" dirty="0" smtClean="0">
                <a:solidFill>
                  <a:srgbClr val="FF0000"/>
                </a:solidFill>
              </a:rPr>
              <a:t>Summary</a:t>
            </a:r>
            <a:endParaRPr lang="en-GB" sz="3600" b="1" dirty="0" smtClean="0">
              <a:solidFill>
                <a:srgbClr val="FF0000"/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991600" cy="5613400"/>
          </a:xfrm>
        </p:spPr>
        <p:txBody>
          <a:bodyPr lIns="89991" tIns="46795" rIns="89991" bIns="46795"/>
          <a:lstStyle/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The main job for AGS </a:t>
            </a: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is tune jump system. The potential delay of AGS start is a challenge for us to provide high polarization beam on time.</a:t>
            </a: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We may need longer setup time, due to 9MHz cavity and trim quad power supply upgrade.</a:t>
            </a: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Two different working points for blue and yellow are planned.</a:t>
            </a: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9MHz cavity commissioning is another key for run11.</a:t>
            </a: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Vertical alignment of RHIC magnets are in progress.</a:t>
            </a:r>
            <a:endParaRPr lang="en-GB" sz="2000" dirty="0" smtClean="0">
              <a:solidFill>
                <a:srgbClr val="003399"/>
              </a:solidFill>
              <a:latin typeface="+mj-lt"/>
            </a:endParaRP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 </a:t>
            </a: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Spin tracking will focus on vertical tune scan (at two working points) and orbit effect.</a:t>
            </a: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DA calculation for blue ring is done. Calculation for yellow ring is waiting for the final lattice. </a:t>
            </a: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 Searching </a:t>
            </a: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for D’ knob to maintain them the same value at both </a:t>
            </a: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snakes is also</a:t>
            </a: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 in progress.</a:t>
            </a: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Since last run, we have better control (tune/coupling feedback, slow orbit feedback, 10Hz orbit oscillation feedback); more understanding on spin dynamics (importance of D’, orbit error effect on both even and odd snake resonances); better knowledge on RHIC (vertical realignment, BPM offset sign reversal).  </a:t>
            </a:r>
            <a:r>
              <a:rPr lang="en-GB" sz="2000" dirty="0" smtClean="0">
                <a:solidFill>
                  <a:srgbClr val="003399"/>
                </a:solidFill>
                <a:latin typeface="+mj-lt"/>
              </a:rPr>
              <a:t>Expect to benefit on polarization and luminosity.</a:t>
            </a:r>
            <a:endParaRPr lang="en-GB" sz="2000" dirty="0" smtClean="0">
              <a:solidFill>
                <a:srgbClr val="003399"/>
              </a:solidFill>
              <a:latin typeface="+mj-lt"/>
            </a:endParaRP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endParaRPr lang="en-GB" sz="2500" dirty="0" smtClean="0">
              <a:solidFill>
                <a:srgbClr val="003399"/>
              </a:solidFill>
              <a:latin typeface="+mj-lt"/>
            </a:endParaRPr>
          </a:p>
          <a:p>
            <a:pPr marL="338405" indent="-338405" defTabSz="456487">
              <a:buClr>
                <a:srgbClr val="FF0000"/>
              </a:buClr>
              <a:buSzPct val="85000"/>
              <a:buFontTx/>
              <a:buChar char="•"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endParaRPr lang="en-GB" sz="2500" dirty="0" smtClean="0">
              <a:solidFill>
                <a:srgbClr val="003399"/>
              </a:solidFill>
              <a:latin typeface="+mj-lt"/>
            </a:endParaRPr>
          </a:p>
          <a:p>
            <a:pPr marL="338405" indent="-338405" defTabSz="456487">
              <a:spcBef>
                <a:spcPts val="601"/>
              </a:spcBef>
              <a:buClr>
                <a:srgbClr val="FF0000"/>
              </a:buClr>
              <a:buFont typeface="Monotype Sorts" pitchFamily="2" charset="2"/>
              <a:buNone/>
              <a:tabLst>
                <a:tab pos="453607" algn="l"/>
                <a:tab pos="910093" algn="l"/>
                <a:tab pos="1368020" algn="l"/>
                <a:tab pos="1824507" algn="l"/>
                <a:tab pos="2282434" algn="l"/>
                <a:tab pos="2738920" algn="l"/>
                <a:tab pos="3196847" algn="l"/>
                <a:tab pos="3653334" algn="l"/>
                <a:tab pos="4109821" algn="l"/>
                <a:tab pos="4567747" algn="l"/>
                <a:tab pos="5024235" algn="l"/>
                <a:tab pos="5482161" algn="l"/>
                <a:tab pos="5938648" algn="l"/>
                <a:tab pos="6396574" algn="l"/>
                <a:tab pos="6853062" algn="l"/>
                <a:tab pos="7310988" algn="l"/>
                <a:tab pos="7767475" algn="l"/>
                <a:tab pos="8225401" algn="l"/>
                <a:tab pos="8681889" algn="l"/>
                <a:tab pos="9139815" algn="l"/>
              </a:tabLst>
              <a:defRPr/>
            </a:pPr>
            <a:endParaRPr lang="en-GB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143000" y="2819400"/>
            <a:ext cx="7772400" cy="914400"/>
          </a:xfrm>
        </p:spPr>
        <p:txBody>
          <a:bodyPr/>
          <a:lstStyle/>
          <a:p>
            <a:pPr algn="ctr"/>
            <a:r>
              <a:rPr lang="en-US" sz="5400" b="1" smtClean="0"/>
              <a:t>Backup Slides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4D821D-DC0E-4EEF-98BD-684B20531084}" type="slidenum">
              <a:rPr lang="ja-JP" altLang="en-US" smtClean="0">
                <a:latin typeface="Arial" pitchFamily="34" charset="0"/>
              </a:rPr>
              <a:pPr/>
              <a:t>21</a:t>
            </a:fld>
            <a:endParaRPr lang="en-US" altLang="ja-JP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9MHz RF Cavity Commission Plan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05800" cy="54864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003399"/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9MHz requires upgrade to main PS + bouncer cavity for both rings + longitudinal damper or Landau cavity for each ring.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Establish ramps with 28 MHz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Set up injection and timing (h=120)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ATR synchro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Phase detector data for INJECTION_TUNING application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Beam Sync clock and WCM application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Six-bunch ramps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Low level for Bouncers and feedback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Check glitch and its ramp-to-ramp variations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28 MHz offset and phasing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Develop rebucketing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Step up bunch intensity (feedback at injection)</a:t>
            </a:r>
          </a:p>
          <a:p>
            <a:pPr eaLnBrk="1" hangingPunct="1"/>
            <a:r>
              <a:rPr lang="en-US" sz="2400" smtClean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Step up number of bunches</a:t>
            </a:r>
          </a:p>
          <a:p>
            <a:pPr lvl="1" eaLnBrk="1" hangingPunct="1"/>
            <a:endParaRPr lang="en-US" sz="2400" smtClean="0">
              <a:latin typeface="Times New Roman" pitchFamily="18" charset="0"/>
              <a:ea typeface="ＭＳ Ｐゴシック" pitchFamily="-107" charset="-128"/>
              <a:cs typeface="Times New Roman" pitchFamily="18" charset="0"/>
            </a:endParaRP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B2F0731-8D8E-4E21-ACE5-D49FBDB867DC}" type="slidenum">
              <a:rPr lang="en-US"/>
              <a:pPr/>
              <a:t>22</a:t>
            </a:fld>
            <a:endParaRPr lang="en-US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6324600" y="609600"/>
            <a:ext cx="2274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(from M. Brennan)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10Hz Orbit Feedback Reduced STAR background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4038"/>
            <a:ext cx="8686800" cy="630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Box 4"/>
          <p:cNvSpPr txBox="1">
            <a:spLocks noChangeArrowheads="1"/>
          </p:cNvSpPr>
          <p:nvPr/>
        </p:nvSpPr>
        <p:spPr bwMode="auto">
          <a:xfrm>
            <a:off x="5791200" y="914400"/>
            <a:ext cx="2895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Star backgrounds decreased when feedback engaged</a:t>
            </a:r>
          </a:p>
        </p:txBody>
      </p:sp>
      <p:sp>
        <p:nvSpPr>
          <p:cNvPr id="30726" name="TextBox 5"/>
          <p:cNvSpPr txBox="1">
            <a:spLocks noChangeArrowheads="1"/>
          </p:cNvSpPr>
          <p:nvPr/>
        </p:nvSpPr>
        <p:spPr bwMode="auto">
          <a:xfrm>
            <a:off x="5715000" y="4114800"/>
            <a:ext cx="342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Feedback engaged during 31.2 GeV physics store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5334000" y="4724400"/>
            <a:ext cx="381000" cy="228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8" name="TextBox 8"/>
          <p:cNvSpPr txBox="1">
            <a:spLocks noChangeArrowheads="1"/>
          </p:cNvSpPr>
          <p:nvPr/>
        </p:nvSpPr>
        <p:spPr bwMode="auto">
          <a:xfrm>
            <a:off x="6477000" y="6096000"/>
            <a:ext cx="1676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March 26, 2010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257800" y="1371600"/>
            <a:ext cx="609600" cy="3810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76200" y="3962400"/>
            <a:ext cx="6858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50" dirty="0">
                <a:solidFill>
                  <a:srgbClr val="000000"/>
                </a:solidFill>
                <a:latin typeface="Arial" charset="0"/>
                <a:cs typeface="Arial" charset="0"/>
              </a:rPr>
              <a:t>Microns</a:t>
            </a:r>
          </a:p>
        </p:txBody>
      </p:sp>
      <p:sp>
        <p:nvSpPr>
          <p:cNvPr id="30731" name="TextBox 12"/>
          <p:cNvSpPr txBox="1">
            <a:spLocks noChangeArrowheads="1"/>
          </p:cNvSpPr>
          <p:nvPr/>
        </p:nvSpPr>
        <p:spPr bwMode="auto">
          <a:xfrm>
            <a:off x="533400" y="3733800"/>
            <a:ext cx="1905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BPM position : bi8-bh1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8229600" y="5562600"/>
            <a:ext cx="152400" cy="6858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n>
                <a:solidFill>
                  <a:schemeClr val="tx1"/>
                </a:solidFill>
              </a:ln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39000" y="381000"/>
            <a:ext cx="1308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M. Minty)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839200" cy="609600"/>
          </a:xfrm>
        </p:spPr>
        <p:txBody>
          <a:bodyPr/>
          <a:lstStyle/>
          <a:p>
            <a:pPr algn="l" eaLnBrk="1" hangingPunct="1"/>
            <a:r>
              <a:rPr lang="en-US" sz="4000" b="1" dirty="0" smtClean="0">
                <a:solidFill>
                  <a:srgbClr val="FF0000"/>
                </a:solidFill>
                <a:ea typeface="ＭＳ Ｐゴシック" pitchFamily="50" charset="-128"/>
              </a:rPr>
              <a:t>Snake Resonance Spectrum</a:t>
            </a:r>
          </a:p>
        </p:txBody>
      </p:sp>
      <p:pic>
        <p:nvPicPr>
          <p:cNvPr id="21507" name="Picture 3" descr="TuneScan_250GeV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600" y="1295400"/>
            <a:ext cx="8432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Box 3"/>
          <p:cNvSpPr txBox="1">
            <a:spLocks noChangeArrowheads="1"/>
          </p:cNvSpPr>
          <p:nvPr/>
        </p:nvSpPr>
        <p:spPr bwMode="auto">
          <a:xfrm rot="-5400000">
            <a:off x="3987801" y="3759200"/>
            <a:ext cx="1712912" cy="3698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7/10 resonance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 rot="-5400000">
            <a:off x="2434432" y="2107406"/>
            <a:ext cx="1841500" cy="3698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11/16 resonance</a:t>
            </a: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5400000">
            <a:off x="2239963" y="4324350"/>
            <a:ext cx="2224088" cy="15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1511" name="TextBox 9"/>
          <p:cNvSpPr txBox="1">
            <a:spLocks noChangeArrowheads="1"/>
          </p:cNvSpPr>
          <p:nvPr/>
        </p:nvSpPr>
        <p:spPr bwMode="auto">
          <a:xfrm>
            <a:off x="6477000" y="2679700"/>
            <a:ext cx="1905000" cy="3698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3/4 resonance</a:t>
            </a: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5400000">
            <a:off x="4222750" y="5454650"/>
            <a:ext cx="1308100" cy="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>
            <a:off x="8382000" y="2909888"/>
            <a:ext cx="457200" cy="158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1514" name="TextBox 15"/>
          <p:cNvSpPr txBox="1">
            <a:spLocks noChangeArrowheads="1"/>
          </p:cNvSpPr>
          <p:nvPr/>
        </p:nvSpPr>
        <p:spPr bwMode="auto">
          <a:xfrm rot="-5400000">
            <a:off x="212725" y="3883025"/>
            <a:ext cx="4051300" cy="4000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alibri" pitchFamily="34" charset="0"/>
              </a:rPr>
              <a:t>Working pt for 250 GeV run in 2009</a:t>
            </a:r>
          </a:p>
        </p:txBody>
      </p:sp>
      <p:sp>
        <p:nvSpPr>
          <p:cNvPr id="21515" name="TextBox 15"/>
          <p:cNvSpPr txBox="1">
            <a:spLocks noChangeArrowheads="1"/>
          </p:cNvSpPr>
          <p:nvPr/>
        </p:nvSpPr>
        <p:spPr bwMode="auto">
          <a:xfrm rot="-5400000">
            <a:off x="-2270125" y="3575050"/>
            <a:ext cx="5359400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Ratio of CNI measurement at store vs. injection</a:t>
            </a:r>
          </a:p>
          <a:p>
            <a:endParaRPr lang="en-US" sz="1600"/>
          </a:p>
          <a:p>
            <a:endParaRPr lang="en-US" sz="400"/>
          </a:p>
        </p:txBody>
      </p:sp>
      <p:sp>
        <p:nvSpPr>
          <p:cNvPr id="21516" name="TextBox 14"/>
          <p:cNvSpPr txBox="1">
            <a:spLocks noChangeArrowheads="1"/>
          </p:cNvSpPr>
          <p:nvPr/>
        </p:nvSpPr>
        <p:spPr bwMode="auto">
          <a:xfrm>
            <a:off x="381000" y="838200"/>
            <a:ext cx="876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000090"/>
                </a:solidFill>
              </a:rPr>
              <a:t>CNI analyzing power at 250 GeV is ~0.9 of its online analyzing power at the time</a:t>
            </a:r>
          </a:p>
        </p:txBody>
      </p:sp>
      <p:sp>
        <p:nvSpPr>
          <p:cNvPr id="21517" name="TextBox 18"/>
          <p:cNvSpPr txBox="1">
            <a:spLocks noChangeArrowheads="1"/>
          </p:cNvSpPr>
          <p:nvPr/>
        </p:nvSpPr>
        <p:spPr bwMode="auto">
          <a:xfrm>
            <a:off x="568325" y="1219200"/>
            <a:ext cx="498475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/>
              <a:t>0.9</a:t>
            </a:r>
          </a:p>
        </p:txBody>
      </p:sp>
      <p:sp>
        <p:nvSpPr>
          <p:cNvPr id="21518" name="TextBox 20"/>
          <p:cNvSpPr txBox="1">
            <a:spLocks noChangeArrowheads="1"/>
          </p:cNvSpPr>
          <p:nvPr/>
        </p:nvSpPr>
        <p:spPr bwMode="auto">
          <a:xfrm>
            <a:off x="444500" y="2209800"/>
            <a:ext cx="6223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/>
              <a:t>0.72</a:t>
            </a:r>
          </a:p>
        </p:txBody>
      </p:sp>
      <p:sp>
        <p:nvSpPr>
          <p:cNvPr id="21519" name="TextBox 21"/>
          <p:cNvSpPr txBox="1">
            <a:spLocks noChangeArrowheads="1"/>
          </p:cNvSpPr>
          <p:nvPr/>
        </p:nvSpPr>
        <p:spPr bwMode="auto">
          <a:xfrm>
            <a:off x="415925" y="3200400"/>
            <a:ext cx="633413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/>
              <a:t>0.54</a:t>
            </a:r>
          </a:p>
        </p:txBody>
      </p:sp>
      <p:sp>
        <p:nvSpPr>
          <p:cNvPr id="21520" name="TextBox 22"/>
          <p:cNvSpPr txBox="1">
            <a:spLocks noChangeArrowheads="1"/>
          </p:cNvSpPr>
          <p:nvPr/>
        </p:nvSpPr>
        <p:spPr bwMode="auto">
          <a:xfrm>
            <a:off x="415925" y="4248150"/>
            <a:ext cx="622300" cy="323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/>
              <a:t>0.36</a:t>
            </a:r>
          </a:p>
        </p:txBody>
      </p:sp>
      <p:sp>
        <p:nvSpPr>
          <p:cNvPr id="21521" name="TextBox 23"/>
          <p:cNvSpPr txBox="1">
            <a:spLocks noChangeArrowheads="1"/>
          </p:cNvSpPr>
          <p:nvPr/>
        </p:nvSpPr>
        <p:spPr bwMode="auto">
          <a:xfrm>
            <a:off x="457200" y="5224463"/>
            <a:ext cx="622300" cy="322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500"/>
              <a:t>0.18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886200" y="1219200"/>
            <a:ext cx="4876800" cy="12001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halkboard" charset="0"/>
              </a:rPr>
              <a:t>Not able to accelerate below 0.68 for production store due to the glitch in the RHIC power supply for main quadrupoles at the change of acceleration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Run-11 main upgrades for </a:t>
            </a:r>
            <a:r>
              <a:rPr lang="en-US" sz="2800" smtClean="0">
                <a:solidFill>
                  <a:srgbClr val="FF0000"/>
                </a:solidFill>
              </a:rPr>
              <a:t>p</a:t>
            </a:r>
            <a:r>
              <a:rPr lang="en-US" sz="2800" baseline="30000" smtClean="0">
                <a:solidFill>
                  <a:srgbClr val="FF0000"/>
                </a:solidFill>
                <a:latin typeface="Wingdings" pitchFamily="2" charset="2"/>
                <a:ea typeface="Wingdings" pitchFamily="2" charset="2"/>
                <a:cs typeface="Wingdings" pitchFamily="2" charset="2"/>
              </a:rPr>
              <a:t></a:t>
            </a:r>
            <a:r>
              <a:rPr lang="en-US" sz="2800" smtClean="0">
                <a:solidFill>
                  <a:srgbClr val="FF0000"/>
                </a:solidFill>
              </a:rPr>
              <a:t>-p</a:t>
            </a:r>
            <a:r>
              <a:rPr lang="en-US" sz="2800" baseline="30000" smtClean="0">
                <a:solidFill>
                  <a:srgbClr val="FF0000"/>
                </a:solidFill>
                <a:latin typeface="Wingdings" pitchFamily="2" charset="2"/>
                <a:ea typeface="Wingdings" pitchFamily="2" charset="2"/>
                <a:cs typeface="Wingdings" pitchFamily="2" charset="2"/>
              </a:rPr>
              <a:t></a:t>
            </a:r>
            <a:r>
              <a:rPr lang="en-US" sz="2800" smtClean="0">
                <a:solidFill>
                  <a:srgbClr val="FF0000"/>
                </a:solidFill>
                <a:sym typeface="Mathematica1" pitchFamily="2" charset="2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Mathematica1" pitchFamily="2" charset="2"/>
              </a:rPr>
              <a:t>performance</a:t>
            </a:r>
            <a:endParaRPr lang="en-US" sz="28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562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AGS horizontal tune jump system</a:t>
            </a:r>
            <a:br>
              <a:rPr lang="en-US" dirty="0" smtClean="0"/>
            </a:br>
            <a:r>
              <a:rPr lang="en-US" sz="1600" dirty="0" smtClean="0">
                <a:solidFill>
                  <a:schemeClr val="accent2"/>
                </a:solidFill>
              </a:rPr>
              <a:t>(up to 5% more polarization if successful)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9 MHz </a:t>
            </a:r>
            <a:r>
              <a:rPr lang="en-US" dirty="0" err="1" smtClean="0"/>
              <a:t>rf</a:t>
            </a:r>
            <a:r>
              <a:rPr lang="en-US" dirty="0" smtClean="0"/>
              <a:t> system </a:t>
            </a:r>
            <a:r>
              <a:rPr lang="en-US" sz="1600" dirty="0" smtClean="0"/>
              <a:t>(including 2 longitudinal dampers)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>
                <a:solidFill>
                  <a:schemeClr val="accent2"/>
                </a:solidFill>
              </a:rPr>
              <a:t>(preservation of both longitudinal and transverse </a:t>
            </a:r>
            <a:r>
              <a:rPr lang="en-US" sz="1600" dirty="0" err="1" smtClean="0">
                <a:solidFill>
                  <a:schemeClr val="accent2"/>
                </a:solidFill>
              </a:rPr>
              <a:t>emittance</a:t>
            </a:r>
            <a:r>
              <a:rPr lang="en-US" sz="1600" dirty="0" smtClean="0">
                <a:solidFill>
                  <a:schemeClr val="accent2"/>
                </a:solidFill>
              </a:rPr>
              <a:t>, ramp transmission)</a:t>
            </a:r>
            <a:endParaRPr lang="en-US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RHIC MMPS flattop-to-ramp and ramp-to-flattop switchover</a:t>
            </a:r>
            <a:br>
              <a:rPr lang="en-US" dirty="0" smtClean="0"/>
            </a:br>
            <a:r>
              <a:rPr lang="en-US" sz="1600" dirty="0" smtClean="0">
                <a:solidFill>
                  <a:schemeClr val="accent2"/>
                </a:solidFill>
              </a:rPr>
              <a:t>(transients lead to beam loss and problems with 9 MHz system)</a:t>
            </a:r>
            <a:endParaRPr lang="en-US" b="1" dirty="0" smtClean="0">
              <a:solidFill>
                <a:schemeClr val="accent2"/>
              </a:solidFill>
              <a:sym typeface="Mathematica1" pitchFamily="2" charset="2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Ramp feedbacks (orbit, tune, coupling, chromaticity</a:t>
            </a:r>
            <a:r>
              <a:rPr lang="en-US" dirty="0" smtClean="0"/>
              <a:t>)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Different working point for Blue (28.695, 29.675) and yellow (28.18,29.19) 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cs typeface="Times New Roman" pitchFamily="18" charset="0"/>
              </a:rPr>
              <a:t>(avoid pi mode in beam-beam, weaker spin resonances) </a:t>
            </a:r>
            <a:endParaRPr lang="en-US" sz="1600" dirty="0" smtClean="0">
              <a:solidFill>
                <a:srgbClr val="0000FF"/>
              </a:solidFill>
              <a:latin typeface="+mj-lt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Global 1 Hz orbit feedback </a:t>
            </a:r>
            <a:r>
              <a:rPr lang="en-US" sz="1600" dirty="0" smtClean="0">
                <a:solidFill>
                  <a:schemeClr val="accent2"/>
                </a:solidFill>
              </a:rPr>
              <a:t>(tighter tolerances at IPs and collimators)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10 Hz orbit feedback at store </a:t>
            </a:r>
            <a:r>
              <a:rPr lang="en-US" sz="1600" dirty="0" smtClean="0">
                <a:solidFill>
                  <a:schemeClr val="accent2"/>
                </a:solidFill>
              </a:rPr>
              <a:t>(orbit stabilization in triplets, background reduction)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CNI </a:t>
            </a:r>
            <a:r>
              <a:rPr lang="en-US" dirty="0" err="1" smtClean="0"/>
              <a:t>Polarimetry</a:t>
            </a:r>
            <a:r>
              <a:rPr lang="en-US" dirty="0" smtClean="0"/>
              <a:t> </a:t>
            </a:r>
            <a:r>
              <a:rPr lang="en-US" sz="1600" dirty="0" smtClean="0">
                <a:solidFill>
                  <a:schemeClr val="accent2"/>
                </a:solidFill>
              </a:rPr>
              <a:t>(new electronics, mitigates rate </a:t>
            </a:r>
            <a:r>
              <a:rPr lang="en-US" sz="1600" dirty="0" smtClean="0">
                <a:solidFill>
                  <a:schemeClr val="accent2"/>
                </a:solidFill>
              </a:rPr>
              <a:t>dependence)</a:t>
            </a:r>
            <a:endParaRPr lang="en-US" sz="1600" b="1" dirty="0" smtClean="0">
              <a:solidFill>
                <a:schemeClr val="accent2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600" b="1" dirty="0" smtClean="0">
                <a:solidFill>
                  <a:schemeClr val="accent2"/>
                </a:solidFill>
                <a:latin typeface="Symbol" pitchFamily="18" charset="2"/>
              </a:rPr>
              <a:t> </a:t>
            </a:r>
            <a:r>
              <a:rPr lang="en-US" sz="1600" b="1" dirty="0" smtClean="0">
                <a:solidFill>
                  <a:schemeClr val="accent2"/>
                </a:solidFill>
                <a:latin typeface="Symbol" pitchFamily="18" charset="2"/>
              </a:rPr>
              <a:t>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baseline="30000" dirty="0" smtClean="0"/>
              <a:t>*</a:t>
            </a:r>
            <a:r>
              <a:rPr lang="en-US" dirty="0" smtClean="0"/>
              <a:t> reduction from 0.70 m to 0.65 m </a:t>
            </a:r>
            <a:r>
              <a:rPr lang="en-US" sz="1600" dirty="0" smtClean="0">
                <a:solidFill>
                  <a:schemeClr val="accent2"/>
                </a:solidFill>
              </a:rPr>
              <a:t>(perhaps lower)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Beam </a:t>
            </a:r>
            <a:r>
              <a:rPr lang="en-US" dirty="0" smtClean="0"/>
              <a:t>dump modification </a:t>
            </a:r>
            <a:r>
              <a:rPr lang="en-US" sz="1600" dirty="0" smtClean="0">
                <a:solidFill>
                  <a:schemeClr val="accent2"/>
                </a:solidFill>
              </a:rPr>
              <a:t>(Q4 quenched with high intensity dumps, pipe inserts</a:t>
            </a:r>
            <a:r>
              <a:rPr lang="en-US" sz="1600" dirty="0" smtClean="0">
                <a:solidFill>
                  <a:schemeClr val="accent2"/>
                </a:solidFill>
              </a:rPr>
              <a:t>)</a:t>
            </a:r>
            <a:endParaRPr lang="en-US" sz="1600" dirty="0" smtClean="0">
              <a:solidFill>
                <a:schemeClr val="accent2"/>
              </a:solidFill>
            </a:endParaRP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fld id="{1B681D0B-1385-4FD3-B864-7FEC6EE4C76E}" type="slidenum">
              <a:rPr lang="en-US" smtClean="0">
                <a:latin typeface="Arial" pitchFamily="34" charset="0"/>
              </a:rPr>
              <a:pPr/>
              <a:t>3</a:t>
            </a:fld>
            <a:r>
              <a:rPr lang="en-US" smtClean="0">
                <a:latin typeface="Arial" pitchFamily="34" charset="0"/>
              </a:rPr>
              <a:t> </a:t>
            </a:r>
            <a:endParaRPr lang="en-US" sz="800" smtClean="0">
              <a:latin typeface="Times New Roman" pitchFamily="18" charset="0"/>
            </a:endParaRPr>
          </a:p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52400" y="304800"/>
          <a:ext cx="8886825" cy="6153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01600" y="228600"/>
          <a:ext cx="8991600" cy="649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BetaPlot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8915400" cy="5410200"/>
          </a:xfrm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2057400" y="6400800"/>
            <a:ext cx="1524000" cy="228600"/>
          </a:xfrm>
          <a:prstGeom prst="rect">
            <a:avLst/>
          </a:prstGeom>
        </p:spPr>
        <p:txBody>
          <a:bodyPr/>
          <a:lstStyle/>
          <a:p>
            <a:fld id="{844BE5D8-D32B-42ED-8F70-6CB3BC12E981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102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533400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Beta Functions with and without sin6</a:t>
            </a:r>
            <a:r>
              <a:rPr lang="en-US" sz="3200" b="1" dirty="0">
                <a:solidFill>
                  <a:srgbClr val="FF0000"/>
                </a:solidFill>
                <a:latin typeface="Symbol" pitchFamily="18" charset="2"/>
                <a:cs typeface="Times New Roman" pitchFamily="18" charset="0"/>
              </a:rPr>
              <a:t>q</a:t>
            </a:r>
          </a:p>
        </p:txBody>
      </p:sp>
      <p:sp>
        <p:nvSpPr>
          <p:cNvPr id="1022979" name="Rectangle 3"/>
          <p:cNvSpPr>
            <a:spLocks noChangeArrowheads="1"/>
          </p:cNvSpPr>
          <p:nvPr/>
        </p:nvSpPr>
        <p:spPr bwMode="auto">
          <a:xfrm>
            <a:off x="6781800" y="457200"/>
            <a:ext cx="2362200" cy="427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kumimoji="1" lang="en-US" sz="2200" b="0" dirty="0" smtClean="0">
                <a:solidFill>
                  <a:schemeClr val="tx1"/>
                </a:solidFill>
                <a:sym typeface="Symbol" pitchFamily="18" charset="2"/>
              </a:rPr>
              <a:t>(V. </a:t>
            </a:r>
            <a:r>
              <a:rPr kumimoji="1" lang="en-US" sz="2200" b="0" dirty="0" err="1" smtClean="0">
                <a:solidFill>
                  <a:schemeClr val="tx1"/>
                </a:solidFill>
                <a:sym typeface="Symbol" pitchFamily="18" charset="2"/>
              </a:rPr>
              <a:t>Schoefer</a:t>
            </a:r>
            <a:r>
              <a:rPr kumimoji="1" lang="en-US" sz="2200" b="0" dirty="0" smtClean="0">
                <a:solidFill>
                  <a:schemeClr val="tx1"/>
                </a:solidFill>
                <a:sym typeface="Symbol" pitchFamily="18" charset="2"/>
              </a:rPr>
              <a:t>)</a:t>
            </a:r>
            <a:endParaRPr kumimoji="1" lang="en-US" sz="2200" b="0" dirty="0">
              <a:solidFill>
                <a:schemeClr val="tx1"/>
              </a:solidFill>
              <a:sym typeface="Symbol" pitchFamily="18" charset="2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28600" y="5562601"/>
            <a:ext cx="8915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000099"/>
                </a:solidFill>
              </a:rPr>
              <a:t>The beta functions were derived from  ORM data.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8392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Modeled Harmonics Before and After Realignment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85800"/>
            <a:ext cx="8074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amplitude of 6</a:t>
            </a:r>
            <a:r>
              <a:rPr lang="en-US" baseline="30000" dirty="0" smtClean="0"/>
              <a:t>th</a:t>
            </a:r>
            <a:r>
              <a:rPr lang="en-US" dirty="0" smtClean="0"/>
              <a:t> harmonics agreed with the one needed to eliminate </a:t>
            </a:r>
          </a:p>
          <a:p>
            <a:r>
              <a:rPr lang="en-US" dirty="0" err="1" smtClean="0"/>
              <a:t>Emittance</a:t>
            </a:r>
            <a:r>
              <a:rPr lang="en-US" dirty="0" smtClean="0"/>
              <a:t> growth.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H="1">
            <a:off x="957072" y="2633472"/>
            <a:ext cx="3724656" cy="1371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 rot="16200000">
            <a:off x="-546990" y="3823590"/>
            <a:ext cx="179889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Amplitude [m]</a:t>
            </a:r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553200" y="1143000"/>
            <a:ext cx="2362200" cy="427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kumimoji="1" lang="en-US" sz="2200" b="0" dirty="0" smtClean="0">
                <a:solidFill>
                  <a:schemeClr val="tx1"/>
                </a:solidFill>
                <a:sym typeface="Symbol" pitchFamily="18" charset="2"/>
              </a:rPr>
              <a:t>(V. </a:t>
            </a:r>
            <a:r>
              <a:rPr kumimoji="1" lang="en-US" sz="2200" b="0" dirty="0" err="1" smtClean="0">
                <a:solidFill>
                  <a:schemeClr val="tx1"/>
                </a:solidFill>
                <a:sym typeface="Symbol" pitchFamily="18" charset="2"/>
              </a:rPr>
              <a:t>Schoefer</a:t>
            </a:r>
            <a:r>
              <a:rPr kumimoji="1" lang="en-US" sz="2200" b="0" dirty="0" smtClean="0">
                <a:solidFill>
                  <a:schemeClr val="tx1"/>
                </a:solidFill>
                <a:sym typeface="Symbol" pitchFamily="18" charset="2"/>
              </a:rPr>
              <a:t>)</a:t>
            </a:r>
            <a:endParaRPr kumimoji="1" lang="en-US" sz="2200" b="0" dirty="0">
              <a:solidFill>
                <a:schemeClr val="tx1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2057400" y="6400800"/>
            <a:ext cx="1524000" cy="228600"/>
          </a:xfrm>
          <a:prstGeom prst="rect">
            <a:avLst/>
          </a:prstGeom>
          <a:noFill/>
        </p:spPr>
        <p:txBody>
          <a:bodyPr/>
          <a:lstStyle/>
          <a:p>
            <a:fld id="{33932A7F-EE6E-4E44-9FB6-C59E7BF4BD6D}" type="slidenum">
              <a:rPr lang="ja-JP" altLang="en-US">
                <a:latin typeface="Arial" pitchFamily="34" charset="0"/>
              </a:rPr>
              <a:pPr/>
              <a:t>8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533400"/>
          </a:xfrm>
        </p:spPr>
        <p:txBody>
          <a:bodyPr lIns="90000" tIns="46800" rIns="90000" bIns="46800" anchor="ctr"/>
          <a:lstStyle/>
          <a:p>
            <a:pPr algn="l" defTabSz="457200" eaLnBrk="1" hangingPunct="1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 for </a:t>
            </a:r>
            <a:r>
              <a:rPr lang="en-GB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AGS Setup</a:t>
            </a:r>
            <a:endParaRPr lang="en-GB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91600" cy="6248400"/>
          </a:xfrm>
          <a:solidFill>
            <a:schemeClr val="bg1"/>
          </a:solidFill>
        </p:spPr>
        <p:txBody>
          <a:bodyPr lIns="90000" tIns="46800" rIns="90000" bIns="46800"/>
          <a:lstStyle/>
          <a:p>
            <a:pPr marL="339725" indent="-339725" defTabSz="457200" eaLnBrk="1" hangingPunct="1">
              <a:lnSpc>
                <a:spcPct val="90000"/>
              </a:lnSpc>
              <a:buClr>
                <a:srgbClr val="FF0000"/>
              </a:buClr>
              <a:buSzPct val="96000"/>
              <a:buFontTx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Set up Booster and AGS as the end of run9 ( Booster with near half integer tune injection to reduce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</a:rPr>
              <a:t>emittance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 growth at injection). </a:t>
            </a:r>
          </a:p>
          <a:p>
            <a:pPr marL="339725" indent="-339725" defTabSz="457200" eaLnBrk="1" hangingPunct="1">
              <a:lnSpc>
                <a:spcPct val="90000"/>
              </a:lnSpc>
              <a:buClr>
                <a:srgbClr val="FF0000"/>
              </a:buClr>
              <a:buSzPct val="96000"/>
              <a:buFontTx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Given the improvement on magnet alignment, we will revisit the injection matching, pushing vertical tune higher at injection. Modeling effort is on going.</a:t>
            </a:r>
          </a:p>
          <a:p>
            <a:pPr marL="339725" indent="-339725" defTabSz="457200" eaLnBrk="1" hangingPunct="1">
              <a:lnSpc>
                <a:spcPct val="90000"/>
              </a:lnSpc>
              <a:buClr>
                <a:srgbClr val="FF0000"/>
              </a:buClr>
              <a:buSzPct val="96000"/>
              <a:buFontTx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Tune jump will be the main job for the coming run. The main tasks are:   </a:t>
            </a:r>
          </a:p>
          <a:p>
            <a:pPr marL="739775" lvl="1" indent="-339725" defTabSz="457200" eaLnBrk="1" hangingPunct="1">
              <a:lnSpc>
                <a:spcPct val="90000"/>
              </a:lnSpc>
              <a:buClr>
                <a:srgbClr val="FF0000"/>
              </a:buClr>
              <a:buSzPct val="96000"/>
              <a:buFontTx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set up tune jump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timing accurately 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based on the energy and tune information; </a:t>
            </a:r>
          </a:p>
          <a:p>
            <a:pPr marL="739775" lvl="1" indent="-339725" defTabSz="457200" eaLnBrk="1" hangingPunct="1">
              <a:lnSpc>
                <a:spcPct val="90000"/>
              </a:lnSpc>
              <a:buClr>
                <a:srgbClr val="FF0000"/>
              </a:buClr>
              <a:buSzPct val="96000"/>
              <a:buFontTx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control the </a:t>
            </a:r>
            <a:r>
              <a:rPr lang="en-US" sz="2400" dirty="0" err="1" smtClean="0">
                <a:solidFill>
                  <a:srgbClr val="000066"/>
                </a:solidFill>
                <a:latin typeface="Times New Roman" pitchFamily="18" charset="0"/>
              </a:rPr>
              <a:t>emittance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 growth; </a:t>
            </a:r>
          </a:p>
          <a:p>
            <a:pPr marL="739775" lvl="1" indent="-339725" defTabSz="457200" eaLnBrk="1" hangingPunct="1">
              <a:lnSpc>
                <a:spcPct val="90000"/>
              </a:lnSpc>
              <a:buClr>
                <a:srgbClr val="FF0000"/>
              </a:buClr>
              <a:buSzPct val="96000"/>
              <a:buFontTx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measure polarization with jump quads on/off ;</a:t>
            </a:r>
          </a:p>
          <a:p>
            <a:pPr marL="739775" lvl="1" indent="-339725" defTabSz="457200" eaLnBrk="1" hangingPunct="1">
              <a:lnSpc>
                <a:spcPct val="90000"/>
              </a:lnSpc>
              <a:buClr>
                <a:srgbClr val="FF0000"/>
              </a:buClr>
              <a:buSzPct val="96000"/>
              <a:buFontTx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m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easure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polarization as function of  jump quads timing (shift all the timing together). </a:t>
            </a:r>
          </a:p>
          <a:p>
            <a:pPr marL="339725" indent="-339725" defTabSz="457200" eaLnBrk="1" hangingPunct="1">
              <a:lnSpc>
                <a:spcPct val="90000"/>
              </a:lnSpc>
              <a:buClr>
                <a:srgbClr val="FF0000"/>
              </a:buClr>
              <a:buSzPct val="96000"/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A feed-forward system to maintain the 9</a:t>
            </a:r>
            <a:r>
              <a:rPr lang="en-US" sz="2400" baseline="30000" dirty="0" smtClean="0">
                <a:solidFill>
                  <a:srgbClr val="000066"/>
                </a:solidFill>
                <a:latin typeface="Times New Roman" pitchFamily="18" charset="0"/>
              </a:rPr>
              <a:t>th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 harmonics will be used to control the harmonics drift with time and harmonics variation due to jump quads.</a:t>
            </a:r>
          </a:p>
          <a:p>
            <a:pPr marL="339725" indent="-339725" defTabSz="457200" eaLnBrk="1" hangingPunct="1">
              <a:lnSpc>
                <a:spcPct val="9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 marL="339725" indent="-339725" defTabSz="457200" eaLnBrk="1" hangingPunct="1">
              <a:lnSpc>
                <a:spcPct val="90000"/>
              </a:lnSpc>
              <a:buSzPct val="95000"/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46038"/>
            <a:ext cx="8229600" cy="71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 smtClean="0">
                <a:solidFill>
                  <a:srgbClr val="FF0000"/>
                </a:solidFill>
                <a:cs typeface="Times New Roman" pitchFamily="18" charset="0"/>
              </a:rPr>
              <a:t>Why Different Working Point?</a:t>
            </a:r>
            <a:endParaRPr lang="en-US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8229600" cy="426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>
                <a:solidFill>
                  <a:srgbClr val="000066"/>
                </a:solidFill>
                <a:cs typeface="Times New Roman" pitchFamily="18" charset="0"/>
              </a:rPr>
              <a:t>We do have the capability to run two rings with different working points. </a:t>
            </a:r>
          </a:p>
          <a:p>
            <a:pPr marL="341313" indent="-341313"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>
                <a:solidFill>
                  <a:srgbClr val="000066"/>
                </a:solidFill>
                <a:cs typeface="Times New Roman" pitchFamily="18" charset="0"/>
              </a:rPr>
              <a:t>Both rings have better life time if working point is under the </a:t>
            </a:r>
            <a:r>
              <a:rPr lang="en-US" dirty="0" err="1" smtClean="0">
                <a:solidFill>
                  <a:srgbClr val="000066"/>
                </a:solidFill>
                <a:cs typeface="Times New Roman" pitchFamily="18" charset="0"/>
              </a:rPr>
              <a:t>Qx</a:t>
            </a:r>
            <a:r>
              <a:rPr lang="en-US" dirty="0" smtClean="0">
                <a:solidFill>
                  <a:srgbClr val="000066"/>
                </a:solidFill>
                <a:cs typeface="Times New Roman" pitchFamily="18" charset="0"/>
              </a:rPr>
              <a:t>=</a:t>
            </a:r>
            <a:r>
              <a:rPr lang="en-US" dirty="0" err="1" smtClean="0">
                <a:solidFill>
                  <a:srgbClr val="000066"/>
                </a:solidFill>
                <a:cs typeface="Times New Roman" pitchFamily="18" charset="0"/>
              </a:rPr>
              <a:t>Qy</a:t>
            </a:r>
            <a:r>
              <a:rPr lang="en-US" dirty="0" smtClean="0">
                <a:solidFill>
                  <a:srgbClr val="000066"/>
                </a:solidFill>
                <a:cs typeface="Times New Roman" pitchFamily="18" charset="0"/>
              </a:rPr>
              <a:t> Resonance. But this will enhance  beam-beam effect. </a:t>
            </a:r>
          </a:p>
          <a:p>
            <a:pPr marL="341313" indent="-341313"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>
                <a:solidFill>
                  <a:srgbClr val="000066"/>
                </a:solidFill>
                <a:cs typeface="Times New Roman" pitchFamily="18" charset="0"/>
              </a:rPr>
              <a:t>Maximize </a:t>
            </a:r>
            <a:r>
              <a:rPr lang="en-US" dirty="0">
                <a:solidFill>
                  <a:srgbClr val="000066"/>
                </a:solidFill>
                <a:cs typeface="Times New Roman" pitchFamily="18" charset="0"/>
              </a:rPr>
              <a:t>polarization transmission </a:t>
            </a:r>
            <a:r>
              <a:rPr lang="en-US" dirty="0" smtClean="0">
                <a:solidFill>
                  <a:srgbClr val="000066"/>
                </a:solidFill>
                <a:cs typeface="Times New Roman" pitchFamily="18" charset="0"/>
              </a:rPr>
              <a:t>efficiency</a:t>
            </a:r>
            <a:endParaRPr lang="en-US" dirty="0">
              <a:solidFill>
                <a:srgbClr val="000066"/>
              </a:solidFill>
              <a:cs typeface="Times New Roman" pitchFamily="18" charset="0"/>
            </a:endParaRPr>
          </a:p>
          <a:p>
            <a:pPr marL="341313" indent="-341313">
              <a:spcBef>
                <a:spcPts val="600"/>
              </a:spcBef>
              <a:buClr>
                <a:srgbClr val="FF0000"/>
              </a:buClr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smtClean="0">
                <a:solidFill>
                  <a:srgbClr val="000066"/>
                </a:solidFill>
                <a:cs typeface="Times New Roman" pitchFamily="18" charset="0"/>
              </a:rPr>
              <a:t>It was not done earlier because the poor tune control in early days. With  tune/coupling feedback working, control the tune along the desired values are not a problem  any more.</a:t>
            </a:r>
            <a:endParaRPr lang="en-US" dirty="0">
              <a:solidFill>
                <a:srgbClr val="00006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-107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-107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Uslhc">
  <a:themeElements>
    <a:clrScheme name="2_Uslhc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2_Uslh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-107" charset="-128"/>
          </a:defRPr>
        </a:defPPr>
      </a:lstStyle>
    </a:lnDef>
  </a:objectDefaults>
  <a:extraClrSchemeLst>
    <a:extraClrScheme>
      <a:clrScheme name="2_Uslh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slh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slh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slh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slh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slh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slh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292802417</TotalTime>
  <Words>1602</Words>
  <Application>Microsoft Office PowerPoint</Application>
  <PresentationFormat>On-screen Show (4:3)</PresentationFormat>
  <Paragraphs>215</Paragraphs>
  <Slides>24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Contemporary Portrait</vt:lpstr>
      <vt:lpstr>Custom Design</vt:lpstr>
      <vt:lpstr>2_Uslhc</vt:lpstr>
      <vt:lpstr>Preparation for RHIC PP Run in 2011   </vt:lpstr>
      <vt:lpstr>Schedule and Run Plan</vt:lpstr>
      <vt:lpstr>Run-11 main upgrades for p-p performance</vt:lpstr>
      <vt:lpstr>Slide 4</vt:lpstr>
      <vt:lpstr>Slide 5</vt:lpstr>
      <vt:lpstr>Beta Functions with and without sin6q</vt:lpstr>
      <vt:lpstr>Modeled Harmonics Before and After Realignment</vt:lpstr>
      <vt:lpstr>Plan for the AGS Setup</vt:lpstr>
      <vt:lpstr>Slide 9</vt:lpstr>
      <vt:lpstr>Slide 10</vt:lpstr>
      <vt:lpstr>Snake Resonance Spectra Near 0.2</vt:lpstr>
      <vt:lpstr>Lattice Development Status</vt:lpstr>
      <vt:lpstr>RHIC Blue Lattice(Preliminary)</vt:lpstr>
      <vt:lpstr>RHIC Yellow Lattice (Preliminary)</vt:lpstr>
      <vt:lpstr>DA Comparison of Au Lattice vs. pp Lattice</vt:lpstr>
      <vt:lpstr>RHIC Vertical Survey Results</vt:lpstr>
      <vt:lpstr>Spin Tune Shift Due to Orbit Errors</vt:lpstr>
      <vt:lpstr>Summary of Most Important Orbit Effects on Polarization</vt:lpstr>
      <vt:lpstr>Modelling Efforts </vt:lpstr>
      <vt:lpstr>Summary</vt:lpstr>
      <vt:lpstr>Backup Slides</vt:lpstr>
      <vt:lpstr>9MHz RF Cavity Commission Plan</vt:lpstr>
      <vt:lpstr>10Hz Orbit Feedback Reduced STAR background</vt:lpstr>
      <vt:lpstr>Snake Resonance Spectrum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Huang, Haixin</cp:lastModifiedBy>
  <cp:revision>552</cp:revision>
  <cp:lastPrinted>2000-11-14T18:14:29Z</cp:lastPrinted>
  <dcterms:modified xsi:type="dcterms:W3CDTF">2010-11-19T13:56:52Z</dcterms:modified>
</cp:coreProperties>
</file>