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4.xml" ContentType="application/vnd.openxmlformats-officedocument.presentationml.slide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86" d="100"/>
          <a:sy n="86" d="100"/>
        </p:scale>
        <p:origin x="-9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3.xml"/><Relationship Id="rId10" Type="http://schemas.openxmlformats.org/officeDocument/2006/relationships/theme" Target="theme/theme1.xml"/><Relationship Id="rId5" Type="http://schemas.openxmlformats.org/officeDocument/2006/relationships/slide" Target="slides/slide4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viewProps" Target="view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C04EE-E7BE-804E-B906-FDBFFC7FACBE}" type="datetimeFigureOut">
              <a:rPr lang="en-US" smtClean="0"/>
              <a:t>6/26/09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F8B1-3DCE-A349-BC4D-373824D002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C04EE-E7BE-804E-B906-FDBFFC7FACBE}" type="datetimeFigureOut">
              <a:rPr lang="en-US" smtClean="0"/>
              <a:t>6/26/09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F8B1-3DCE-A349-BC4D-373824D002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C04EE-E7BE-804E-B906-FDBFFC7FACBE}" type="datetimeFigureOut">
              <a:rPr lang="en-US" smtClean="0"/>
              <a:t>6/26/09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F8B1-3DCE-A349-BC4D-373824D002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C04EE-E7BE-804E-B906-FDBFFC7FACBE}" type="datetimeFigureOut">
              <a:rPr lang="en-US" smtClean="0"/>
              <a:t>6/26/09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F8B1-3DCE-A349-BC4D-373824D002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C04EE-E7BE-804E-B906-FDBFFC7FACBE}" type="datetimeFigureOut">
              <a:rPr lang="en-US" smtClean="0"/>
              <a:t>6/26/09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F8B1-3DCE-A349-BC4D-373824D002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C04EE-E7BE-804E-B906-FDBFFC7FACBE}" type="datetimeFigureOut">
              <a:rPr lang="en-US" smtClean="0"/>
              <a:t>6/26/09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F8B1-3DCE-A349-BC4D-373824D002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C04EE-E7BE-804E-B906-FDBFFC7FACBE}" type="datetimeFigureOut">
              <a:rPr lang="en-US" smtClean="0"/>
              <a:t>6/26/09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F8B1-3DCE-A349-BC4D-373824D002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C04EE-E7BE-804E-B906-FDBFFC7FACBE}" type="datetimeFigureOut">
              <a:rPr lang="en-US" smtClean="0"/>
              <a:t>6/26/09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F8B1-3DCE-A349-BC4D-373824D002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C04EE-E7BE-804E-B906-FDBFFC7FACBE}" type="datetimeFigureOut">
              <a:rPr lang="en-US" smtClean="0"/>
              <a:t>6/26/09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F8B1-3DCE-A349-BC4D-373824D002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C04EE-E7BE-804E-B906-FDBFFC7FACBE}" type="datetimeFigureOut">
              <a:rPr lang="en-US" smtClean="0"/>
              <a:t>6/26/09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F8B1-3DCE-A349-BC4D-373824D002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C04EE-E7BE-804E-B906-FDBFFC7FACBE}" type="datetimeFigureOut">
              <a:rPr lang="en-US" smtClean="0"/>
              <a:t>6/26/09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6F8B1-3DCE-A349-BC4D-373824D002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C04EE-E7BE-804E-B906-FDBFFC7FACBE}" type="datetimeFigureOut">
              <a:rPr lang="en-US" smtClean="0"/>
              <a:t>6/26/09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6F8B1-3DCE-A349-BC4D-373824D0025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H-jet </a:t>
            </a:r>
            <a:r>
              <a:rPr lang="en-US" dirty="0" err="1" smtClean="0"/>
              <a:t>Polarimeter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100GeV Summary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S. Lee</a:t>
            </a:r>
          </a:p>
          <a:p>
            <a:r>
              <a:rPr lang="en-US" dirty="0" smtClean="0"/>
              <a:t>Jun 26, 2009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Yellow beam Polarization</a:t>
            </a:r>
            <a:endParaRPr lang="en-US" dirty="0"/>
          </a:p>
        </p:txBody>
      </p:sp>
      <p:pic>
        <p:nvPicPr>
          <p:cNvPr id="4" name="Content Placeholder 3" descr="BeamPolY100GeV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1375" r="-11375"/>
          <a:stretch>
            <a:fillRect/>
          </a:stretch>
        </p:blipFill>
        <p:spPr/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Blue beam Polarization</a:t>
            </a:r>
            <a:endParaRPr lang="en-US" dirty="0"/>
          </a:p>
        </p:txBody>
      </p:sp>
      <p:pic>
        <p:nvPicPr>
          <p:cNvPr id="4" name="Content Placeholder 3" descr="BeamPolB100GeV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0389" r="-10389"/>
          <a:stretch>
            <a:fillRect/>
          </a:stretch>
        </p:blipFill>
        <p:spPr/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Yellow Target An</a:t>
            </a:r>
            <a:endParaRPr lang="en-US" dirty="0"/>
          </a:p>
        </p:txBody>
      </p:sp>
      <p:pic>
        <p:nvPicPr>
          <p:cNvPr id="4" name="Content Placeholder 3" descr="AsymY100GeV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2319" r="-12319"/>
          <a:stretch>
            <a:fillRect/>
          </a:stretch>
        </p:blipFill>
        <p:spPr/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Blue Target An</a:t>
            </a:r>
            <a:endParaRPr lang="en-US" dirty="0"/>
          </a:p>
        </p:txBody>
      </p:sp>
      <p:pic>
        <p:nvPicPr>
          <p:cNvPr id="4" name="Content Placeholder 3" descr="AsymB100GeV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2184" r="-12184"/>
          <a:stretch>
            <a:fillRect/>
          </a:stretch>
        </p:blipFill>
        <p:spPr/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26</Words>
  <Application>Microsoft Macintosh PowerPoint</Application>
  <PresentationFormat>On-screen Show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H-jet Polarimeter 100GeV Summary </vt:lpstr>
      <vt:lpstr>Yellow beam Polarization</vt:lpstr>
      <vt:lpstr>Blue beam Polarization</vt:lpstr>
      <vt:lpstr>Yellow Target An</vt:lpstr>
      <vt:lpstr>Blue Target An</vt:lpstr>
    </vt:vector>
  </TitlesOfParts>
  <Company>SUNY at Stony Brook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H-jet Polarimeter 100GeV Summary </dc:title>
  <dc:creator>Sookhyun Lee</dc:creator>
  <cp:lastModifiedBy>Sookhyun Lee</cp:lastModifiedBy>
  <cp:revision>1</cp:revision>
  <dcterms:created xsi:type="dcterms:W3CDTF">2009-06-26T16:35:44Z</dcterms:created>
  <dcterms:modified xsi:type="dcterms:W3CDTF">2009-06-26T16:43:10Z</dcterms:modified>
</cp:coreProperties>
</file>