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1" r:id="rId2"/>
    <p:sldId id="375" r:id="rId3"/>
    <p:sldId id="377" r:id="rId4"/>
    <p:sldId id="378" r:id="rId5"/>
    <p:sldId id="376" r:id="rId6"/>
    <p:sldId id="374" r:id="rId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142" autoAdjust="0"/>
    <p:restoredTop sz="95009" autoAdjust="0"/>
  </p:normalViewPr>
  <p:slideViewPr>
    <p:cSldViewPr>
      <p:cViewPr varScale="1">
        <p:scale>
          <a:sx n="125" d="100"/>
          <a:sy n="125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9144000" cy="26393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581090"/>
            <a:ext cx="151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outside 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550" y="4857690"/>
            <a:ext cx="135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inside 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4521" y="1143000"/>
            <a:ext cx="71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IP10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520661" y="1543110"/>
            <a:ext cx="51339" cy="180969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8600" y="5307449"/>
            <a:ext cx="85587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EBIS spare solenoid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allows for electron transport from gun to collector with 2 Tm integrated strength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oes not allow for beam-beam compensation</a:t>
            </a:r>
            <a:br>
              <a:rPr lang="en-US" sz="1800" dirty="0" smtClean="0"/>
            </a:br>
            <a:r>
              <a:rPr lang="en-US" sz="1400" dirty="0" smtClean="0"/>
              <a:t>(field lines not straight enough)</a:t>
            </a: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43293" y="0"/>
            <a:ext cx="495520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/>
              <a:t>Electron lens main solenoid #1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straight beam pipe (Y-pipes not ready)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allows </a:t>
            </a:r>
            <a:r>
              <a:rPr lang="en-US" sz="1600" dirty="0" smtClean="0"/>
              <a:t>for </a:t>
            </a:r>
            <a:r>
              <a:rPr lang="en-US" sz="1600" dirty="0" smtClean="0"/>
              <a:t>commissioning of all solenoid </a:t>
            </a:r>
            <a:r>
              <a:rPr lang="en-US" sz="1600" dirty="0" smtClean="0"/>
              <a:t>magnets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does not allow for electron beam commissioning</a:t>
            </a:r>
            <a:endParaRPr lang="en-US" sz="1600" dirty="0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324600" y="1295400"/>
            <a:ext cx="51339" cy="180969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219200" y="3581400"/>
            <a:ext cx="1600200" cy="17526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434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010320132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876800" cy="3657600"/>
          </a:xfrm>
          <a:prstGeom prst="rect">
            <a:avLst/>
          </a:prstGeom>
        </p:spPr>
      </p:pic>
      <p:pic>
        <p:nvPicPr>
          <p:cNvPr id="5" name="Picture 4" descr="010720132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36576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62" y="1219200"/>
            <a:ext cx="421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EBIS spare solenoid arriving (01/03/13)</a:t>
            </a: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81600" y="457200"/>
            <a:ext cx="3366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Completed solenoid #1 in SMD</a:t>
            </a:r>
          </a:p>
          <a:p>
            <a:pPr algn="l"/>
            <a:r>
              <a:rPr lang="en-US" sz="1800" dirty="0" smtClean="0"/>
              <a:t>(01/07/13)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7723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120520122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3759200" cy="2819400"/>
          </a:xfrm>
          <a:prstGeom prst="rect">
            <a:avLst/>
          </a:prstGeom>
        </p:spPr>
      </p:pic>
      <p:pic>
        <p:nvPicPr>
          <p:cNvPr id="5" name="Picture 4" descr="120520122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4876800" cy="3657600"/>
          </a:xfrm>
          <a:prstGeom prst="rect">
            <a:avLst/>
          </a:prstGeom>
        </p:spPr>
      </p:pic>
      <p:pic>
        <p:nvPicPr>
          <p:cNvPr id="7" name="Picture 6" descr="120720122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80" y="3195320"/>
            <a:ext cx="4876800" cy="3657600"/>
          </a:xfrm>
          <a:prstGeom prst="rect">
            <a:avLst/>
          </a:prstGeom>
        </p:spPr>
      </p:pic>
      <p:pic>
        <p:nvPicPr>
          <p:cNvPr id="8" name="Picture 7" descr="121220122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120520122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3657600" cy="4876800"/>
          </a:xfrm>
          <a:prstGeom prst="rect">
            <a:avLst/>
          </a:prstGeom>
        </p:spPr>
      </p:pic>
      <p:pic>
        <p:nvPicPr>
          <p:cNvPr id="5" name="Picture 4" descr="122720122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657600" cy="4876800"/>
          </a:xfrm>
          <a:prstGeom prst="rect">
            <a:avLst/>
          </a:prstGeom>
        </p:spPr>
      </p:pic>
      <p:pic>
        <p:nvPicPr>
          <p:cNvPr id="6" name="Picture 5" descr="120720122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010220132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5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pattern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p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956"/>
            <a:ext cx="9144000" cy="486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945" y="5562600"/>
            <a:ext cx="81740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Would like to remove Yellow bunches in buckets 88 and 91</a:t>
            </a:r>
            <a:br>
              <a:rPr lang="en-US" sz="2000" dirty="0" smtClean="0"/>
            </a:br>
            <a:r>
              <a:rPr lang="en-US" sz="1200" dirty="0" smtClean="0"/>
              <a:t>(then last 2 Blue bunches have no partner in IP10 – allows for </a:t>
            </a:r>
            <a:br>
              <a:rPr lang="en-US" sz="1200" dirty="0" smtClean="0"/>
            </a:br>
            <a:r>
              <a:rPr lang="en-US" sz="1200" dirty="0" smtClean="0"/>
              <a:t>commissioning of e-lens BPMs)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What spin pattern selection? (pattern then gap, or gap then pattern)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283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46411226</TotalTime>
  <Words>115</Words>
  <Application>Microsoft Macintosh PowerPoint</Application>
  <PresentationFormat>Letter Paper (8.5x11 in)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Uslhc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Bunch pattern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3070</cp:revision>
  <cp:lastPrinted>1998-09-11T14:49:03Z</cp:lastPrinted>
  <dcterms:created xsi:type="dcterms:W3CDTF">2010-11-14T17:34:40Z</dcterms:created>
  <dcterms:modified xsi:type="dcterms:W3CDTF">2013-01-08T02:43:57Z</dcterms:modified>
</cp:coreProperties>
</file>