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56" r:id="rId2"/>
    <p:sldId id="370" r:id="rId3"/>
    <p:sldId id="375" r:id="rId4"/>
    <p:sldId id="374" r:id="rId5"/>
    <p:sldId id="371" r:id="rId6"/>
    <p:sldId id="372" r:id="rId7"/>
    <p:sldId id="373" r:id="rId8"/>
    <p:sldId id="3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4015" autoAdjust="0"/>
    <p:restoredTop sz="94652" autoAdjust="0"/>
  </p:normalViewPr>
  <p:slideViewPr>
    <p:cSldViewPr>
      <p:cViewPr>
        <p:scale>
          <a:sx n="100" d="100"/>
          <a:sy n="100" d="100"/>
        </p:scale>
        <p:origin x="-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F45CF3-86CB-D34C-8825-23738E1C1C99}" type="slidenum">
              <a:rPr lang="fr-FR"/>
              <a:pPr/>
              <a:t>8</a:t>
            </a:fld>
            <a:endParaRPr lang="fr-FR"/>
          </a:p>
        </p:txBody>
      </p:sp>
      <p:sp>
        <p:nvSpPr>
          <p:cNvPr id="133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Status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142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RSC Meeting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March</a:t>
            </a:r>
            <a:r>
              <a:rPr lang="en-US" dirty="0" smtClean="0">
                <a:solidFill>
                  <a:srgbClr val="002060"/>
                </a:solidFill>
              </a:rPr>
              <a:t> 23,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Continued to provide pp beam for RHIC physics program.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Sweep </a:t>
            </a:r>
            <a:r>
              <a:rPr lang="en-US" sz="2400" dirty="0" smtClean="0">
                <a:solidFill>
                  <a:srgbClr val="000090"/>
                </a:solidFill>
              </a:rPr>
              <a:t>polarization measurements have been taken in the AGS to derive the polarization profile information in both vertical and horizontal.</a:t>
            </a:r>
            <a:r>
              <a:rPr lang="en-US" sz="2400" dirty="0" smtClean="0">
                <a:solidFill>
                  <a:srgbClr val="000090"/>
                </a:solidFill>
              </a:rPr>
              <a:t> Some preliminary results on horizontal profiles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Not strong intensity dependence on intensity </a:t>
            </a:r>
            <a:r>
              <a:rPr lang="en-US" sz="2400" dirty="0" smtClean="0">
                <a:solidFill>
                  <a:srgbClr val="000090"/>
                </a:solidFill>
              </a:rPr>
              <a:t>up to 2*10^11.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Plan to reduce the AGS cycle time from 4 sec to 3 sec to reduce injection time (emittance growth issue).</a:t>
            </a:r>
            <a:endParaRPr lang="en-US" sz="24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AGS/RHIC Polarization for 255GeV Fills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rhic_inj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685800" y="533400"/>
            <a:ext cx="10795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pol-in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1219200" y="381000"/>
            <a:ext cx="11554649" cy="64770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Polarization and Intensity for RHIC Fills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657726" y="3124074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255GeV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gsforrhic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1075267" y="304800"/>
            <a:ext cx="11082867" cy="58674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Polarization for RHIC Fills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Horizontal Polarization Profile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Profile_53360-53415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02" r="-6002"/>
          <a:stretch>
            <a:fillRect/>
          </a:stretch>
        </p:blipFill>
        <p:spPr>
          <a:xfrm>
            <a:off x="-381000" y="914400"/>
            <a:ext cx="9787467" cy="5181600"/>
          </a:xfrm>
        </p:spPr>
      </p:pic>
      <p:sp>
        <p:nvSpPr>
          <p:cNvPr id="9" name="TextBox 8"/>
          <p:cNvSpPr txBox="1"/>
          <p:nvPr/>
        </p:nvSpPr>
        <p:spPr>
          <a:xfrm>
            <a:off x="7010400" y="762000"/>
            <a:ext cx="124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(Andrei)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6019800"/>
            <a:ext cx="2350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(Jump Quads off)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667000"/>
            <a:ext cx="163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Profile_53416-53440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02" r="-6002"/>
          <a:stretch>
            <a:fillRect/>
          </a:stretch>
        </p:blipFill>
        <p:spPr>
          <a:xfrm>
            <a:off x="-533400" y="838200"/>
            <a:ext cx="10363200" cy="54864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Horizontal Polarization Profile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762000"/>
            <a:ext cx="124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(Andrei)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6019800"/>
            <a:ext cx="2304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(Jump Quads on)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667000"/>
            <a:ext cx="163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90600"/>
            <a:ext cx="849024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90600" y="6172200"/>
            <a:ext cx="448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Yann</a:t>
            </a:r>
            <a:r>
              <a:rPr lang="en-US" dirty="0" smtClean="0"/>
              <a:t>  </a:t>
            </a:r>
            <a:r>
              <a:rPr lang="en-US" dirty="0" err="1" smtClean="0"/>
              <a:t>Dutheil</a:t>
            </a:r>
            <a:r>
              <a:rPr lang="en-US" dirty="0" smtClean="0"/>
              <a:t> and Francois </a:t>
            </a:r>
            <a:r>
              <a:rPr lang="en-US" dirty="0" err="1" smtClean="0"/>
              <a:t>Meot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Simulation with ZGOUBI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52916</TotalTime>
  <Words>161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AGS Status</vt:lpstr>
      <vt:lpstr>Status</vt:lpstr>
      <vt:lpstr>AGS/RHIC Polarization for 255GeV Fills</vt:lpstr>
      <vt:lpstr>AGS Polarization and Intensity for RHIC Fills</vt:lpstr>
      <vt:lpstr>AGS Polarization for RHIC Fills</vt:lpstr>
      <vt:lpstr>AGS Horizontal Polarization Profile</vt:lpstr>
      <vt:lpstr>AGS Horizontal Polarization Profile</vt:lpstr>
      <vt:lpstr>AGS Simulation with ZGOUBI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Haixin Huang</cp:lastModifiedBy>
  <cp:revision>185</cp:revision>
  <dcterms:created xsi:type="dcterms:W3CDTF">2012-03-23T12:13:40Z</dcterms:created>
  <dcterms:modified xsi:type="dcterms:W3CDTF">2012-03-23T17:23:46Z</dcterms:modified>
</cp:coreProperties>
</file>