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0464-48FF-9542-9ABC-BF0F9A86E7CA}" type="datetimeFigureOut">
              <a:rPr lang="en-US" smtClean="0"/>
              <a:pPr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2871-5A80-324A-A3A9-99C6C2EE4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Jet Operations and Preparations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Jet intensity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Overall the Jet intensity seems to come up to maximum fairly quickly after cleaning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cleaning process is fairly quick and requires ½ hr. access (Controlled)</a:t>
            </a:r>
          </a:p>
          <a:p>
            <a:endParaRPr lang="en-US" sz="2000" dirty="0" smtClean="0"/>
          </a:p>
          <a:p>
            <a:r>
              <a:rPr lang="en-US" sz="2000" dirty="0" smtClean="0"/>
              <a:t>The first time we ran the nozzle plugged up after 5 days</a:t>
            </a:r>
          </a:p>
          <a:p>
            <a:endParaRPr lang="en-US" sz="2000" dirty="0" smtClean="0"/>
          </a:p>
          <a:p>
            <a:r>
              <a:rPr lang="en-US" sz="2000" dirty="0" smtClean="0"/>
              <a:t>The next time it was a little better 6+ days</a:t>
            </a:r>
          </a:p>
          <a:p>
            <a:endParaRPr lang="en-US" sz="2000" dirty="0" smtClean="0"/>
          </a:p>
          <a:p>
            <a:r>
              <a:rPr lang="en-US" sz="2000" dirty="0" smtClean="0"/>
              <a:t>This time we decided to reduce the oxygen flow after attaining maximum intensity in order to reduce the icing building up on the nozzle. So far so good!!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Jet Intensity</a:t>
            </a:r>
            <a:endParaRPr lang="en-US" sz="3200" dirty="0"/>
          </a:p>
        </p:txBody>
      </p:sp>
      <p:pic>
        <p:nvPicPr>
          <p:cNvPr id="3" name="Picture 2" descr="Fri_Feb_10_12-10-53_20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582" y="1389516"/>
            <a:ext cx="6524207" cy="54684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Intensity a little closer</a:t>
            </a:r>
            <a:endParaRPr lang="en-US" dirty="0"/>
          </a:p>
        </p:txBody>
      </p:sp>
      <p:pic>
        <p:nvPicPr>
          <p:cNvPr id="4" name="Picture 3" descr="Fri_Feb_10_13-18-59_20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368" y="1417638"/>
            <a:ext cx="6546516" cy="54871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Jet Polarization</a:t>
            </a:r>
            <a:endParaRPr lang="en-US" sz="3200" dirty="0"/>
          </a:p>
        </p:txBody>
      </p:sp>
      <p:pic>
        <p:nvPicPr>
          <p:cNvPr id="4" name="Picture 3" descr="Fri_Feb_10_12-14-54_20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039" y="1166216"/>
            <a:ext cx="6353882" cy="53257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</a:t>
            </a:r>
            <a:endParaRPr lang="en-US" dirty="0"/>
          </a:p>
        </p:txBody>
      </p:sp>
      <p:pic>
        <p:nvPicPr>
          <p:cNvPr id="4" name="Picture 3" descr="Fri_Feb_10_13-17-56_20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679" y="1386807"/>
            <a:ext cx="6527438" cy="547119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0237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Currently the Jet is positioned assuming the </a:t>
            </a:r>
            <a:r>
              <a:rPr lang="en-US" sz="2000" dirty="0" err="1" smtClean="0"/>
              <a:t>BPMs</a:t>
            </a:r>
            <a:r>
              <a:rPr lang="en-US" sz="2000" dirty="0" smtClean="0"/>
              <a:t> are the same as last year</a:t>
            </a:r>
          </a:p>
          <a:p>
            <a:endParaRPr lang="en-US" sz="2000" dirty="0" smtClean="0"/>
          </a:p>
          <a:p>
            <a:r>
              <a:rPr lang="en-US" sz="2000" dirty="0" smtClean="0"/>
              <a:t>Scan the jet base for Blue and Yellow separately</a:t>
            </a:r>
          </a:p>
          <a:p>
            <a:endParaRPr lang="en-US" sz="2000" dirty="0" smtClean="0"/>
          </a:p>
          <a:p>
            <a:r>
              <a:rPr lang="en-US" sz="2000" dirty="0" smtClean="0"/>
              <a:t>Scan the beams vertically and then separate by 2.8 mm</a:t>
            </a:r>
          </a:p>
          <a:p>
            <a:endParaRPr lang="en-US" sz="2000" dirty="0" smtClean="0"/>
          </a:p>
          <a:p>
            <a:r>
              <a:rPr lang="en-US" sz="2000" dirty="0" smtClean="0"/>
              <a:t>Finish the calibration and online timing adjustments</a:t>
            </a:r>
          </a:p>
          <a:p>
            <a:endParaRPr lang="en-US" sz="2000" dirty="0" smtClean="0"/>
          </a:p>
          <a:p>
            <a:r>
              <a:rPr lang="en-US" sz="2000" dirty="0" smtClean="0"/>
              <a:t>Regardless, the data can be managed offline independently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148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Jet Operations and Preparations</vt:lpstr>
      <vt:lpstr>Jet intensity </vt:lpstr>
      <vt:lpstr>Jet Intensity</vt:lpstr>
      <vt:lpstr>Intensity a little closer</vt:lpstr>
      <vt:lpstr>Jet Polarization</vt:lpstr>
      <vt:lpstr>Polarization </vt:lpstr>
      <vt:lpstr>Next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Operations and Preparations</dc:title>
  <dc:creator>Sandro Ruggiero</dc:creator>
  <cp:lastModifiedBy>Yousef Makdisi</cp:lastModifiedBy>
  <cp:revision>3</cp:revision>
  <dcterms:created xsi:type="dcterms:W3CDTF">2012-02-10T18:20:18Z</dcterms:created>
  <dcterms:modified xsi:type="dcterms:W3CDTF">2012-02-10T18:29:00Z</dcterms:modified>
</cp:coreProperties>
</file>