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1"/>
  </p:notesMasterIdLst>
  <p:handoutMasterIdLst>
    <p:handoutMasterId r:id="rId12"/>
  </p:handoutMasterIdLst>
  <p:sldIdLst>
    <p:sldId id="674" r:id="rId4"/>
    <p:sldId id="708" r:id="rId5"/>
    <p:sldId id="711" r:id="rId6"/>
    <p:sldId id="709" r:id="rId7"/>
    <p:sldId id="701" r:id="rId8"/>
    <p:sldId id="704" r:id="rId9"/>
    <p:sldId id="71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 vertBarState="minimized" horzBarState="maximized">
    <p:restoredLeft sz="15128" autoAdjust="0"/>
    <p:restoredTop sz="94660"/>
  </p:normalViewPr>
  <p:slideViewPr>
    <p:cSldViewPr>
      <p:cViewPr varScale="1">
        <p:scale>
          <a:sx n="109" d="100"/>
          <a:sy n="109" d="100"/>
        </p:scale>
        <p:origin x="-68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theme" Target="theme/theme1.xml"/><Relationship Id="rId8" Type="http://schemas.openxmlformats.org/officeDocument/2006/relationships/slide" Target="slides/slide5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2/18/11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2/18/11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RSC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02/</a:t>
            </a:r>
            <a:r>
              <a:rPr lang="en-US" dirty="0" smtClean="0">
                <a:solidFill>
                  <a:srgbClr val="003399"/>
                </a:solidFill>
              </a:rPr>
              <a:t>18/</a:t>
            </a:r>
            <a:r>
              <a:rPr lang="en-US" dirty="0" smtClean="0">
                <a:solidFill>
                  <a:srgbClr val="003399"/>
                </a:solidFill>
              </a:rPr>
              <a:t>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Fixed the blue dump kicker noise problem last Friday.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Declared physics last Friday.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Smooth run over the weekend.</a:t>
            </a:r>
          </a:p>
          <a:p>
            <a:pPr lvl="1">
              <a:buSzPct val="50000"/>
            </a:pP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Cryo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power distribution failure. Change it maintenance day.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Physics run on Tuesday.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Wednesday: 9MHz cavity commissioning did not go well due to LLRF problem, which is still a problem at this moment.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Thursday: Rotator ramp development.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Friday: fix LLRF problem, then physics stores.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Past One Week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AGS tune jump quads put into use since Wednesday night for RHIC fill. High polarization seen in AGS and RHIC.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The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emittance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out of AGS is improved.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Turn on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octupoles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on the ramp to fight instability since Monday.  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Better orbit on the ramp since Tuesday.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Blue horizontal tune is touching 0.7 at store. Need to lower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it a little bit.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10Hz orbit feedback was tested at the end of store. The impact is benign. It will moved on to the beginning of store.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Polarization at store is in the mid-40s. Hope for improvement from high injection polarization from AGS.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Status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Snake Angle Difference: run11 vs. run9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8" name="Content Placeholder 7" descr="Mon_Feb_14_10_27_15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762000" y="838200"/>
            <a:ext cx="9677400" cy="57418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Bump closure issue.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IPM sensitivity to beam positions.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Poor lifetime at beginning of store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Injection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drift compensation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 snake current scan to set spin tune close to 0.5. This will be done over many stores.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D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’ shift ramp. No schedule for it yet.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Unfinished Business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Polarization Through Recent Store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8" name="Content Placeholder 7" descr="Mon_Feb_14_10_16_39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838200" y="762000"/>
            <a:ext cx="9982200" cy="58830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 Through Store with Qx~0.7 in Blue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7</a:t>
            </a:fld>
            <a:endParaRPr lang="en-US" altLang="ja-JP"/>
          </a:p>
        </p:txBody>
      </p:sp>
      <p:pic>
        <p:nvPicPr>
          <p:cNvPr id="7" name="Content Placeholder 6" descr="Mon_Feb_14_10_19_35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838200" y="838200"/>
            <a:ext cx="8458200" cy="58360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292810485</TotalTime>
  <Words>297</Words>
  <Application>Microsoft Office PowerPoint</Application>
  <PresentationFormat>On-screen Show (4:3)</PresentationFormat>
  <Paragraphs>47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Contemporary Portrait</vt:lpstr>
      <vt:lpstr>1_Custom Design</vt:lpstr>
      <vt:lpstr>Custom Design</vt:lpstr>
      <vt:lpstr>RHIC Status </vt:lpstr>
      <vt:lpstr>Past One Week</vt:lpstr>
      <vt:lpstr>Status</vt:lpstr>
      <vt:lpstr>Snake Angle Difference: run11 vs. run9</vt:lpstr>
      <vt:lpstr>Unfinished Business</vt:lpstr>
      <vt:lpstr>Polarization Through Recent Store</vt:lpstr>
      <vt:lpstr>Polarization Through Store with Qx~0.7 in Blue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567</cp:revision>
  <cp:lastPrinted>2000-11-14T18:14:29Z</cp:lastPrinted>
  <dcterms:created xsi:type="dcterms:W3CDTF">2011-02-18T17:16:50Z</dcterms:created>
  <dcterms:modified xsi:type="dcterms:W3CDTF">2011-02-18T18:31:57Z</dcterms:modified>
</cp:coreProperties>
</file>