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3.xml" ContentType="application/vnd.openxmlformats-officedocument.presentationml.slideMaster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theme/theme5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Layouts/slideLayout31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27.xml" ContentType="application/vnd.openxmlformats-officedocument.presentationml.slideLayout+xml"/>
  <Override PartName="/ppt/slideLayouts/slideLayout12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1"/>
  </p:notesMasterIdLst>
  <p:handoutMasterIdLst>
    <p:handoutMasterId r:id="rId12"/>
  </p:handoutMasterIdLst>
  <p:sldIdLst>
    <p:sldId id="674" r:id="rId4"/>
    <p:sldId id="669" r:id="rId5"/>
    <p:sldId id="682" r:id="rId6"/>
    <p:sldId id="686" r:id="rId7"/>
    <p:sldId id="687" r:id="rId8"/>
    <p:sldId id="688" r:id="rId9"/>
    <p:sldId id="681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snapVertSplitter="1" vertBarState="minimized" horzBarState="maximized">
    <p:restoredLeft sz="15128" autoAdjust="0"/>
    <p:restoredTop sz="94660"/>
  </p:normalViewPr>
  <p:slideViewPr>
    <p:cSldViewPr>
      <p:cViewPr varScale="1">
        <p:scale>
          <a:sx n="109" d="100"/>
          <a:sy n="109" d="100"/>
        </p:scale>
        <p:origin x="-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1.xml"/><Relationship Id="rId7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6" Type="http://schemas.openxmlformats.org/officeDocument/2006/relationships/theme" Target="theme/theme1.xml"/><Relationship Id="rId8" Type="http://schemas.openxmlformats.org/officeDocument/2006/relationships/slide" Target="slides/slide5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7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9" Type="http://schemas.openxmlformats.org/officeDocument/2006/relationships/slide" Target="slides/slide6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1/28/11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1/28/11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9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659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RSC 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01/</a:t>
            </a:r>
            <a:r>
              <a:rPr lang="en-US" dirty="0" smtClean="0">
                <a:solidFill>
                  <a:srgbClr val="003399"/>
                </a:solidFill>
              </a:rPr>
              <a:t>28/</a:t>
            </a:r>
            <a:r>
              <a:rPr lang="en-US" dirty="0" smtClean="0">
                <a:solidFill>
                  <a:srgbClr val="003399"/>
                </a:solidFill>
              </a:rPr>
              <a:t>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The beam loss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in early ramp has been removed by moving </a:t>
            </a:r>
            <a:r>
              <a:rPr lang="en-US" sz="2200" dirty="0" err="1" smtClean="0">
                <a:solidFill>
                  <a:srgbClr val="000066"/>
                </a:solidFill>
                <a:latin typeface="+mj-lt"/>
              </a:rPr>
              <a:t>gamma_tr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q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uad off time ten second later.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The </a:t>
            </a:r>
            <a:r>
              <a:rPr lang="en-US" sz="2200" dirty="0" err="1" smtClean="0">
                <a:solidFill>
                  <a:srgbClr val="000066"/>
                </a:solidFill>
                <a:latin typeface="+mj-lt"/>
              </a:rPr>
              <a:t>sextupole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 ramping speed are with the limit, and the limit can be pushed up a little bit more.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Transmission efficiency on the ramp is typically close to 99%.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Provided 28x28 stores for three nights then failed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in the following two nights when trying 56x56.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Various reasons: Orbit on the ramp (feedback on/off), abort kicker </a:t>
            </a:r>
            <a:r>
              <a:rPr lang="en-US" sz="2200" dirty="0" err="1" smtClean="0">
                <a:solidFill>
                  <a:srgbClr val="000066"/>
                </a:solidFill>
                <a:latin typeface="+mj-lt"/>
              </a:rPr>
              <a:t>prefire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, collimator positions.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9MHz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cavity commissioning continues.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 Ramped with 10^11 intensity.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111 bunch injected without instability.</a:t>
            </a:r>
            <a:endParaRPr lang="en-US" sz="2200" dirty="0" smtClean="0">
              <a:solidFill>
                <a:srgbClr val="000066"/>
              </a:solidFill>
              <a:latin typeface="+mj-lt"/>
            </a:endParaRP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Polarization ~&gt;40% at store.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Most instrumentation have been operational. Exceptions: blue IPM,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and jet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Rotator ramp development started yesterday. Found many issues (how deal with two ramps in tape sequencer, copy stones from ramp to ramp).</a:t>
            </a:r>
            <a:endParaRPr lang="en-US" sz="22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Status as of 1/</a:t>
            </a:r>
            <a:r>
              <a:rPr lang="en-GB" sz="3400" b="1" dirty="0" smtClean="0">
                <a:solidFill>
                  <a:srgbClr val="FF0000"/>
                </a:solidFill>
              </a:rPr>
              <a:t>28/</a:t>
            </a:r>
            <a:r>
              <a:rPr lang="en-GB" sz="3400" b="1" dirty="0" smtClean="0">
                <a:solidFill>
                  <a:srgbClr val="FF0000"/>
                </a:solidFill>
              </a:rPr>
              <a:t>2011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9MHz cavity development. With successful ramp, try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rebuketing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with 28MHz cavity. 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Provide overnight stores with 56x56 bunches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or  more.</a:t>
            </a: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C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hromaticity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feedback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development on Saturday. We will see if we need slower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ramp after this.</a:t>
            </a: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Rotator ramp development on Sunday.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Increase bunch number on ramp.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Push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vertical tune closer to 2/3 (0.675-&gt;.672) and check polarization transmission efficiency.</a:t>
            </a: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Plan for next A Few Days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Fri_Jan_28_13_26_11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419" r="-21419"/>
          <a:stretch>
            <a:fillRect/>
          </a:stretch>
        </p:blipFill>
        <p:spPr>
          <a:xfrm>
            <a:off x="-228600" y="685800"/>
            <a:ext cx="10058400" cy="574189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Polarization over</a:t>
            </a:r>
            <a:r>
              <a:rPr lang="en-US" sz="3200" b="1" dirty="0" smtClean="0">
                <a:solidFill>
                  <a:srgbClr val="FF0000"/>
                </a:solidFill>
              </a:rPr>
              <a:t> 14934 (Tuesday)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4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5181600" y="15240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Sweep and fixed target measurements: the difference indicates polarization profiles</a:t>
            </a:r>
            <a:endParaRPr lang="en-US" sz="1800" b="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7010400" y="1447800"/>
            <a:ext cx="4572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16200000" flipH="1">
            <a:off x="7162800" y="2667000"/>
            <a:ext cx="3810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rot="16200000" flipH="1">
            <a:off x="6248400" y="3505200"/>
            <a:ext cx="19812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Beam Profile Reasonable in Blue (end of store)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5</a:t>
            </a:fld>
            <a:endParaRPr lang="en-US" altLang="ja-JP"/>
          </a:p>
        </p:txBody>
      </p:sp>
      <p:pic>
        <p:nvPicPr>
          <p:cNvPr id="7" name="Content Placeholder 6" descr="Tue_Jan_25_2011_151922_9995.gif"/>
          <p:cNvPicPr>
            <a:picLocks noGrp="1" noChangeAspect="1"/>
          </p:cNvPicPr>
          <p:nvPr>
            <p:ph idx="1"/>
          </p:nvPr>
        </p:nvPicPr>
        <p:blipFill>
          <a:blip r:embed="rId2"/>
          <a:srcRect t="-9187" b="-918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Beam Profile Reasonable in Yellow (end of store)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6</a:t>
            </a:fld>
            <a:endParaRPr lang="en-US" altLang="ja-JP"/>
          </a:p>
        </p:txBody>
      </p:sp>
      <p:pic>
        <p:nvPicPr>
          <p:cNvPr id="8" name="Content Placeholder 7" descr="Tue_Jan_25_2011_152332_10385.gif"/>
          <p:cNvPicPr>
            <a:picLocks noGrp="1" noChangeAspect="1"/>
          </p:cNvPicPr>
          <p:nvPr>
            <p:ph idx="1"/>
          </p:nvPr>
        </p:nvPicPr>
        <p:blipFill>
          <a:blip r:embed="rId2"/>
          <a:srcRect t="-9187" b="-918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 Overall Schedule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6248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Cool-Down Mode : one week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01/03-01/09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Injection setup (6 days: first 4 days are blue only)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01/10-01/15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(6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01/16-01/21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Commissioning 9MHz at injection and on the ramp (5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01/19-01/23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3366FF"/>
              </a:solidFill>
              <a:latin typeface="+mj-lt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Store development (6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01/22-01/27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000066"/>
              </a:solidFill>
              <a:latin typeface="Times New Roman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with intense beam (7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01/28-02/03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292808487</TotalTime>
  <Words>423</Words>
  <Application>Microsoft Office PowerPoint</Application>
  <PresentationFormat>On-screen Show (4:3)</PresentationFormat>
  <Paragraphs>47</Paragraphs>
  <Slides>7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Contemporary Portrait</vt:lpstr>
      <vt:lpstr>1_Custom Design</vt:lpstr>
      <vt:lpstr>Custom Design</vt:lpstr>
      <vt:lpstr>RHIC Status </vt:lpstr>
      <vt:lpstr>Status as of 1/28/2011</vt:lpstr>
      <vt:lpstr>Plan for next A Few Days</vt:lpstr>
      <vt:lpstr>Polarization over 14934 (Tuesday)</vt:lpstr>
      <vt:lpstr>Beam Profile Reasonable in Blue (end of store)</vt:lpstr>
      <vt:lpstr>Beam Profile Reasonable in Yellow (end of store)</vt:lpstr>
      <vt:lpstr> Overall Schedule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Haixin Huang</cp:lastModifiedBy>
  <cp:revision>549</cp:revision>
  <cp:lastPrinted>2000-11-14T18:14:29Z</cp:lastPrinted>
  <dcterms:created xsi:type="dcterms:W3CDTF">2011-01-28T18:03:02Z</dcterms:created>
  <dcterms:modified xsi:type="dcterms:W3CDTF">2011-01-28T19:19:16Z</dcterms:modified>
</cp:coreProperties>
</file>