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58"/>
    <p:restoredTop sz="94667"/>
  </p:normalViewPr>
  <p:slideViewPr>
    <p:cSldViewPr snapToGrid="0" snapToObjects="1">
      <p:cViewPr varScale="1">
        <p:scale>
          <a:sx n="108" d="100"/>
          <a:sy n="108" d="100"/>
        </p:scale>
        <p:origin x="23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2859</TotalTime>
  <Words>2144</Words>
  <Application>Microsoft Macintosh PowerPoint</Application>
  <PresentationFormat>Widescreen</PresentationFormat>
  <Paragraphs>540</Paragraphs>
  <Slides>63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9" baseType="lpstr">
      <vt:lpstr>Calibri</vt:lpstr>
      <vt:lpstr>Calibri Light</vt:lpstr>
      <vt:lpstr>Gill Sans</vt:lpstr>
      <vt:lpstr>Mangal</vt:lpstr>
      <vt:lpstr>MS PGothic</vt:lpstr>
      <vt:lpstr>ＭＳ Ｐゴシック</vt:lpstr>
      <vt:lpstr>Symbol</vt:lpstr>
      <vt:lpstr>Times New Roman</vt:lpstr>
      <vt:lpstr>Wingdings</vt:lpstr>
      <vt:lpstr>Wingdings 3</vt:lpstr>
      <vt:lpstr>宋体</vt:lpstr>
      <vt:lpstr>Arial</vt:lpstr>
      <vt:lpstr>Arial</vt:lpstr>
      <vt:lpstr>Office Theme</vt:lpstr>
      <vt:lpstr>Equation</vt:lpstr>
      <vt:lpstr>Image</vt:lpstr>
      <vt:lpstr>Probe QGP with Jets and Heavy Quarks in sPHENIX at RHIC</vt:lpstr>
      <vt:lpstr>outline</vt:lpstr>
      <vt:lpstr>PowerPoint Presentation</vt:lpstr>
      <vt:lpstr>Quark Gluon Plasma and Heavy Ion Collisions</vt:lpstr>
      <vt:lpstr>Heavy Ion Collisions Artists’ View</vt:lpstr>
      <vt:lpstr>Relativistic Heavy Ion Collider, NY, USA  Bird’s eye view</vt:lpstr>
      <vt:lpstr>To Understand Inner Workings of QGP</vt:lpstr>
      <vt:lpstr>RHIC: A Unique Facility</vt:lpstr>
      <vt:lpstr>RHIC Delivers Whatever it Takes</vt:lpstr>
      <vt:lpstr>sPHENIX Upgrade – The next Generation HI experiment at RHIC</vt:lpstr>
      <vt:lpstr>Evolution of the PHENIX Interaction region</vt:lpstr>
      <vt:lpstr>PowerPoint Presentation</vt:lpstr>
      <vt:lpstr>sPHENIX 3 Physics Pillars</vt:lpstr>
      <vt:lpstr>Precision Calorimetry for Jets and Photons</vt:lpstr>
      <vt:lpstr>Jet Quenching Observed @RHIC and LHC </vt:lpstr>
      <vt:lpstr>sPHENIX: Detailed Study of the Path-length Dependence of Jet Suppression </vt:lpstr>
      <vt:lpstr>Direct Photon + Jet in Au+Au: Simulations </vt:lpstr>
      <vt:lpstr>A Broad Physics Program with Jets @sPHENIX Parton Mass and Flavor Dependence of Jet Suppression and more </vt:lpstr>
      <vt:lpstr>Heavy Quarks - Unique Probe of QGP</vt:lpstr>
      <vt:lpstr>Challenge I: Charm RAA  @RHIC and LHC</vt:lpstr>
      <vt:lpstr>Challenge II: Particle “Flow” and QGP Medium Response</vt:lpstr>
      <vt:lpstr>Perfect QGP Liquid! </vt:lpstr>
      <vt:lpstr>A Surprise from RHIC! Charm quarks flow just as well as lighter quarks – “Perfect liquid” </vt:lpstr>
      <vt:lpstr>Charm V2  Challenge @RHIC and LHC</vt:lpstr>
      <vt:lpstr>Beauty?</vt:lpstr>
      <vt:lpstr>MVTX Proposal</vt:lpstr>
      <vt:lpstr>Uniqueness at RHIC</vt:lpstr>
      <vt:lpstr>Physics Channels:  Open Charm and Beauty</vt:lpstr>
      <vt:lpstr>RHIC Multi-Year Plan:  sPHENIX 2022-2026+</vt:lpstr>
      <vt:lpstr>Simulation for b-jet and B-meson</vt:lpstr>
      <vt:lpstr>Tracking Performance with Full GEANT</vt:lpstr>
      <vt:lpstr>B-jet tagging</vt:lpstr>
      <vt:lpstr>B-hadron Tagging </vt:lpstr>
      <vt:lpstr>Precision open bottom meson “Flow”</vt:lpstr>
      <vt:lpstr>b-quark jet as probe of QGP: dE/dx</vt:lpstr>
      <vt:lpstr>Jet Probes of QCD Structure</vt:lpstr>
      <vt:lpstr>Detector highlights</vt:lpstr>
      <vt:lpstr>Super conducting magnet</vt:lpstr>
      <vt:lpstr>Tracking</vt:lpstr>
      <vt:lpstr>Evolving sPHENIX collaboration</vt:lpstr>
      <vt:lpstr>Welcome to join the collaboration</vt:lpstr>
      <vt:lpstr>Summary: Exciting Science</vt:lpstr>
      <vt:lpstr>PowerPoint Presentation</vt:lpstr>
      <vt:lpstr>Thank you for your attention! Credit to sPHENIX collaboration:</vt:lpstr>
      <vt:lpstr>backup</vt:lpstr>
      <vt:lpstr>Full detector simulation + reconstruction</vt:lpstr>
      <vt:lpstr>QGP Color Screening</vt:lpstr>
      <vt:lpstr>J/Psi Suppression Observed</vt:lpstr>
      <vt:lpstr>Upsilon spectroscopy</vt:lpstr>
      <vt:lpstr>PowerPoint Presentation</vt:lpstr>
      <vt:lpstr>PowerPoint Presentation</vt:lpstr>
      <vt:lpstr>The Big Bang</vt:lpstr>
      <vt:lpstr>Topic-1: Probe the Density  QGP and Jet Quenching</vt:lpstr>
      <vt:lpstr>Jet Quenching Observed </vt:lpstr>
      <vt:lpstr>ALICE</vt:lpstr>
      <vt:lpstr>Latest Development on Heavy Quark from RHIC and LHC</vt:lpstr>
      <vt:lpstr>Heavy Flavor Results from LHC</vt:lpstr>
      <vt:lpstr>Projected RAA </vt:lpstr>
      <vt:lpstr>Project Elliptical Flow v2</vt:lpstr>
      <vt:lpstr>Calorimeters beam tests</vt:lpstr>
      <vt:lpstr>The RICH Opportunities of RHIC</vt:lpstr>
      <vt:lpstr>RHIC Highlight (2): Flow</vt:lpstr>
      <vt:lpstr>RHIC Highlight (3): The most vortical fluid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120</cp:revision>
  <dcterms:created xsi:type="dcterms:W3CDTF">2018-01-05T17:58:24Z</dcterms:created>
  <dcterms:modified xsi:type="dcterms:W3CDTF">2018-01-07T17:42:37Z</dcterms:modified>
</cp:coreProperties>
</file>