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31" d="100"/>
          <a:sy n="131" d="100"/>
        </p:scale>
        <p:origin x="-164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9FF62-23F3-A84A-A811-B838A921A291}" type="datetimeFigureOut">
              <a:rPr lang="en-US" smtClean="0"/>
              <a:t>8/19/10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7C85C-CF4F-244D-A4AD-EF65BA34D8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9FF62-23F3-A84A-A811-B838A921A291}" type="datetimeFigureOut">
              <a:rPr lang="en-US" smtClean="0"/>
              <a:t>8/19/10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7C85C-CF4F-244D-A4AD-EF65BA34D8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9FF62-23F3-A84A-A811-B838A921A291}" type="datetimeFigureOut">
              <a:rPr lang="en-US" smtClean="0"/>
              <a:t>8/19/10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7C85C-CF4F-244D-A4AD-EF65BA34D8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9FF62-23F3-A84A-A811-B838A921A291}" type="datetimeFigureOut">
              <a:rPr lang="en-US" smtClean="0"/>
              <a:t>8/19/10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7C85C-CF4F-244D-A4AD-EF65BA34D8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9FF62-23F3-A84A-A811-B838A921A291}" type="datetimeFigureOut">
              <a:rPr lang="en-US" smtClean="0"/>
              <a:t>8/19/10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7C85C-CF4F-244D-A4AD-EF65BA34D8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9FF62-23F3-A84A-A811-B838A921A291}" type="datetimeFigureOut">
              <a:rPr lang="en-US" smtClean="0"/>
              <a:t>8/19/10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7C85C-CF4F-244D-A4AD-EF65BA34D8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9FF62-23F3-A84A-A811-B838A921A291}" type="datetimeFigureOut">
              <a:rPr lang="en-US" smtClean="0"/>
              <a:t>8/19/10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7C85C-CF4F-244D-A4AD-EF65BA34D8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9FF62-23F3-A84A-A811-B838A921A291}" type="datetimeFigureOut">
              <a:rPr lang="en-US" smtClean="0"/>
              <a:t>8/19/10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7C85C-CF4F-244D-A4AD-EF65BA34D8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9FF62-23F3-A84A-A811-B838A921A291}" type="datetimeFigureOut">
              <a:rPr lang="en-US" smtClean="0"/>
              <a:t>8/19/10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7C85C-CF4F-244D-A4AD-EF65BA34D8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9FF62-23F3-A84A-A811-B838A921A291}" type="datetimeFigureOut">
              <a:rPr lang="en-US" smtClean="0"/>
              <a:t>8/19/10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7C85C-CF4F-244D-A4AD-EF65BA34D8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9FF62-23F3-A84A-A811-B838A921A291}" type="datetimeFigureOut">
              <a:rPr lang="en-US" smtClean="0"/>
              <a:t>8/19/10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7C85C-CF4F-244D-A4AD-EF65BA34D8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9FF62-23F3-A84A-A811-B838A921A291}" type="datetimeFigureOut">
              <a:rPr lang="en-US" smtClean="0"/>
              <a:t>8/19/10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7C85C-CF4F-244D-A4AD-EF65BA34D81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Phenix</a:t>
            </a:r>
            <a:r>
              <a:rPr lang="en-US" dirty="0" smtClean="0"/>
              <a:t> Heavy Quark A_N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A_N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pT(e</a:t>
            </a:r>
            <a:r>
              <a:rPr lang="en-US" dirty="0" smtClean="0"/>
              <a:t>, </a:t>
            </a:r>
            <a:r>
              <a:rPr lang="en-US" dirty="0" err="1" smtClean="0"/>
              <a:t>muon</a:t>
            </a:r>
            <a:r>
              <a:rPr lang="en-US" dirty="0" smtClean="0"/>
              <a:t>) for different eta ranges</a:t>
            </a:r>
            <a:endParaRPr lang="en-US" dirty="0"/>
          </a:p>
        </p:txBody>
      </p:sp>
      <p:pic>
        <p:nvPicPr>
          <p:cNvPr id="6" name="Picture 22" descr="AN_pT_Muon_Backward_Run6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771775"/>
            <a:ext cx="2928937" cy="335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13068" y="2771775"/>
            <a:ext cx="3563937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3" descr="AN_pT_Muon_Forward_Run6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5063" y="2771776"/>
            <a:ext cx="2928937" cy="335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20"/>
          <p:cNvSpPr txBox="1">
            <a:spLocks noChangeArrowheads="1"/>
          </p:cNvSpPr>
          <p:nvPr/>
        </p:nvSpPr>
        <p:spPr bwMode="auto">
          <a:xfrm>
            <a:off x="703574" y="2586832"/>
            <a:ext cx="12636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alibri" charset="0"/>
              </a:rPr>
              <a:t>-1.9&lt;</a:t>
            </a:r>
            <a:r>
              <a:rPr lang="el-GR" dirty="0">
                <a:latin typeface="Calibri" charset="0"/>
              </a:rPr>
              <a:t>η</a:t>
            </a:r>
            <a:r>
              <a:rPr lang="en-US" dirty="0">
                <a:latin typeface="Calibri" charset="0"/>
              </a:rPr>
              <a:t>&lt;-1.4</a:t>
            </a:r>
          </a:p>
        </p:txBody>
      </p:sp>
      <p:sp>
        <p:nvSpPr>
          <p:cNvPr id="10" name="TextBox 20"/>
          <p:cNvSpPr txBox="1">
            <a:spLocks noChangeArrowheads="1"/>
          </p:cNvSpPr>
          <p:nvPr/>
        </p:nvSpPr>
        <p:spPr bwMode="auto">
          <a:xfrm>
            <a:off x="4057747" y="2586831"/>
            <a:ext cx="15427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alibri" charset="0"/>
              </a:rPr>
              <a:t>-0.35&lt;</a:t>
            </a:r>
            <a:r>
              <a:rPr lang="el-GR" dirty="0">
                <a:latin typeface="Calibri" charset="0"/>
              </a:rPr>
              <a:t>η</a:t>
            </a:r>
            <a:r>
              <a:rPr lang="en-US" dirty="0" smtClean="0">
                <a:latin typeface="Calibri" charset="0"/>
              </a:rPr>
              <a:t>&lt;+0.35</a:t>
            </a:r>
            <a:endParaRPr lang="en-US" dirty="0">
              <a:latin typeface="Calibri" charset="0"/>
            </a:endParaRPr>
          </a:p>
        </p:txBody>
      </p:sp>
      <p:sp>
        <p:nvSpPr>
          <p:cNvPr id="11" name="TextBox 20"/>
          <p:cNvSpPr txBox="1">
            <a:spLocks noChangeArrowheads="1"/>
          </p:cNvSpPr>
          <p:nvPr/>
        </p:nvSpPr>
        <p:spPr bwMode="auto">
          <a:xfrm>
            <a:off x="7111402" y="2586831"/>
            <a:ext cx="11230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alibri" charset="0"/>
              </a:rPr>
              <a:t>1.4&lt;</a:t>
            </a:r>
            <a:r>
              <a:rPr lang="el-GR" dirty="0">
                <a:latin typeface="Calibri" charset="0"/>
              </a:rPr>
              <a:t>η</a:t>
            </a:r>
            <a:r>
              <a:rPr lang="en-US" dirty="0" smtClean="0">
                <a:latin typeface="Calibri" charset="0"/>
              </a:rPr>
              <a:t>&lt;1.9</a:t>
            </a:r>
            <a:endParaRPr lang="en-US" dirty="0">
              <a:latin typeface="Calibri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Heavy Quark A_N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xF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5391" y="1852074"/>
            <a:ext cx="4529804" cy="427408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181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Forward inclusive EM cluster (mostly pi0 decays)  A_N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200GeV </a:t>
            </a:r>
            <a:r>
              <a:rPr lang="en-US" dirty="0" err="1" smtClean="0"/>
              <a:t>p+p</a:t>
            </a:r>
            <a:endParaRPr lang="en-US" dirty="0"/>
          </a:p>
        </p:txBody>
      </p:sp>
      <p:pic>
        <p:nvPicPr>
          <p:cNvPr id="4" name="Picture 4" descr="cp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009138"/>
            <a:ext cx="7694612" cy="364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4" descr="cbreak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63477" y="1239455"/>
            <a:ext cx="2103437" cy="200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7277092" y="1600200"/>
            <a:ext cx="20574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33CC"/>
                </a:solidFill>
              </a:rPr>
              <a:t>Decay photon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l-GR" dirty="0">
                <a:solidFill>
                  <a:srgbClr val="FF0000"/>
                </a:solidFill>
              </a:rPr>
              <a:t>π</a:t>
            </a:r>
            <a:r>
              <a:rPr lang="en-US" baseline="30000" dirty="0">
                <a:solidFill>
                  <a:srgbClr val="FF0000"/>
                </a:solidFill>
              </a:rPr>
              <a:t>0</a:t>
            </a:r>
            <a:br>
              <a:rPr lang="en-US" baseline="30000" dirty="0">
                <a:solidFill>
                  <a:srgbClr val="FF0000"/>
                </a:solidFill>
              </a:rPr>
            </a:br>
            <a:r>
              <a:rPr lang="en-US" dirty="0"/>
              <a:t>Direct photon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Calculations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TMD</a:t>
            </a:r>
            <a:endParaRPr lang="en-US" dirty="0"/>
          </a:p>
        </p:txBody>
      </p:sp>
      <p:pic>
        <p:nvPicPr>
          <p:cNvPr id="4" name="Picture 4" descr="phen-gl-bounds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4838" y="2262473"/>
            <a:ext cx="6005676" cy="420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664613" y="1447006"/>
            <a:ext cx="2782887" cy="3063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Anselmino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et al, PRD 70,074025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Forward J/Psi A_N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Final results will be available very soon..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85</Words>
  <Application>Microsoft Macintosh PowerPoint</Application>
  <PresentationFormat>On-screen Show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Phenix Heavy Quark A_N</vt:lpstr>
      <vt:lpstr>Heavy Quark A_N</vt:lpstr>
      <vt:lpstr>Forward inclusive EM cluster (mostly pi0 decays)  A_N</vt:lpstr>
      <vt:lpstr>Model Calculations</vt:lpstr>
      <vt:lpstr>Forward J/Psi A_N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Phenix Heavy Quark A_N</dc:title>
  <dc:creator>Ming Liu</dc:creator>
  <cp:lastModifiedBy>Ming Liu</cp:lastModifiedBy>
  <cp:revision>11</cp:revision>
  <dcterms:created xsi:type="dcterms:W3CDTF">2010-08-19T20:59:25Z</dcterms:created>
  <dcterms:modified xsi:type="dcterms:W3CDTF">2010-08-19T21:44:41Z</dcterms:modified>
</cp:coreProperties>
</file>