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745" r:id="rId2"/>
    <p:sldId id="746" r:id="rId3"/>
    <p:sldId id="747" r:id="rId4"/>
    <p:sldId id="748" r:id="rId5"/>
    <p:sldId id="752" r:id="rId6"/>
    <p:sldId id="749" r:id="rId7"/>
    <p:sldId id="750" r:id="rId8"/>
    <p:sldId id="7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4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306F-5610-2D43-9B29-DB2D8D719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5760F-7E22-664A-9657-51F5724D9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4FAD-3313-F048-AC24-E50FE735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B37EB-00C6-B64A-902E-C49EA96A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53192-FAE2-9B45-967D-A87D3236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AD19-A19F-7C48-85CD-F82D357B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95021-A97E-FA4F-8896-E1D049D8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5736C-2500-3D4F-82DA-1E15C8BE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0B070-969C-8042-8958-27851598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458C4-D6FB-3341-B039-96691882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5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3D2CE-054F-9B41-867D-E7886B9FC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76263-A122-9745-AEF3-2722858D0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6A52-7F96-AC4B-BF9A-A1303391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3AF98-E0C6-C647-982F-0C8BC861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0BFC4-1EEB-2E4B-9C7E-61D18400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8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085A-625A-4D4C-BFC5-D8E7BBCF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72AA2-ABE8-D342-90A7-918542369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B511B-84B1-A947-95D8-18961337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C1D69-4811-AF4A-9556-BD0EB313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A268-04BB-1748-B66A-A863B36C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CCE7-0000-7844-B48A-8CEE1A6A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7F698-05F3-3C48-B41C-7A38E9E6E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F724-2EB9-1C48-89F2-51DE5FEB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944C6-6522-6540-B951-DB7F867F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2969-0885-8F46-B133-2DE2CBA1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4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31FE-AEC7-1745-8321-92B39516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A7D3-0365-DA41-8E2E-DF51F4AC0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80E48-C960-9C43-9532-89234A288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98EB-D561-7244-99DB-AAAE5530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4BA91-8FB4-CE40-B5FA-854F932C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FBE1B-E7DC-C945-AFAF-0F7A0ECA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55C6-D168-1948-87CD-997D67F3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D79B2-3A4E-CE44-9BCC-07CAE6E14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EC8DB-E2A9-0D48-AAF6-E41ADD130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248A0-4291-6F46-B32B-3703C2CAD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C4C76-F079-5C49-A23C-48E7DE68C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A61D2-1E7B-3B41-8184-B649A1DC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2F2E5-0933-9D43-9719-644BC43B5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CABCB-7D6C-9544-9F40-C13FB7A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6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B43B-21DB-874A-BEC1-DF8335FC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F3521-B0BB-BA43-8212-113B97C2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60E2C-A87B-C249-8D17-75D1625C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26350-8269-6C4E-B328-55B3ADBA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1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97A2-1C02-A941-83A8-3642CB21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51AB4-56A7-3C40-8417-9F9D6543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67F28-8FE9-E84D-9A55-8DCF69FF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505E-1B6B-FA42-B4D7-1C7E1A7F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5CE2-C29D-8F4F-B8CF-838D5C32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DF18-BA27-6C41-BB7B-696C457A4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19FA6-AE95-0B46-AF80-752BA0F8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F3106-4590-AD41-BD84-89D96F1F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CCB4D-0122-8448-9B5C-03473F29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9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0178-CD22-B041-904B-AC69D2B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EE2AA-F717-F343-B1B5-DDC9FE10D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317A9-91CE-1F42-A7F8-5BD05FE28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2931E-B594-5349-9B96-F531B9E1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7888-1C3A-5644-A172-E33017E2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BD1BD-A3FD-344E-8211-B56E64E3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7CF32-E75D-B043-A3F5-645C5CB7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41AC9-592B-0140-918E-0BCDA410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127C0-D2A3-7D4B-A33B-A37570C45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5492-D1FE-F04B-8F69-032F5AEF848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E15C3-CEEA-C642-BB48-00117CF48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1DF26-BDE3-E944-A1CC-12CFCAF46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E7448-0362-6149-A758-FC29C926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C6E68F1-68FF-CF45-ADFF-221D8F68C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9" y="413657"/>
            <a:ext cx="3505200" cy="22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5853869D-4A68-104D-BA84-3E87601E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14" y="587829"/>
            <a:ext cx="2079171" cy="20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6909E04F-FC55-C44C-A78D-5A8EA8F8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02" y="413657"/>
            <a:ext cx="3389233" cy="25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E81632FF-E7A2-3D41-8AFC-C0AFCF04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5" y="4003973"/>
            <a:ext cx="3183164" cy="20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B1EC03F6-FA5D-AC4A-B902-4C22FFDE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78" y="3289813"/>
            <a:ext cx="4239079" cy="30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F5FDB011-EA29-B34D-9A13-9AF5B56A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58" y="2786743"/>
            <a:ext cx="2997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0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IS scattering">
            <a:extLst>
              <a:ext uri="{FF2B5EF4-FFF2-40B4-BE49-F238E27FC236}">
                <a16:creationId xmlns:a16="http://schemas.microsoft.com/office/drawing/2014/main" id="{1D9A46CA-CE49-854B-926C-8C8C2FB3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5" y="398236"/>
            <a:ext cx="3752598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DC29AA42-3FF1-D74A-9881-041B2E7D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8236"/>
            <a:ext cx="3178629" cy="25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IS scattering">
            <a:extLst>
              <a:ext uri="{FF2B5EF4-FFF2-40B4-BE49-F238E27FC236}">
                <a16:creationId xmlns:a16="http://schemas.microsoft.com/office/drawing/2014/main" id="{9E1D4744-11AB-914E-8B35-A8FCF306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8" y="3569153"/>
            <a:ext cx="37973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1596E639-737E-FA43-8680-BBF834E1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87" y="3914321"/>
            <a:ext cx="3577341" cy="21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CBA66CE1-89AC-394C-B0E4-796DD085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880" y="239486"/>
            <a:ext cx="3016651" cy="34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proton-proton scattering">
            <a:extLst>
              <a:ext uri="{FF2B5EF4-FFF2-40B4-BE49-F238E27FC236}">
                <a16:creationId xmlns:a16="http://schemas.microsoft.com/office/drawing/2014/main" id="{37E2F752-CE61-7C4E-801E-5F6786D1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28" y="3914321"/>
            <a:ext cx="3940629" cy="26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6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74C8573A-D6E6-324F-99A3-248A2C839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" y="268514"/>
            <a:ext cx="4091151" cy="22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441E5F47-734B-6F44-AC01-8CE7A48F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09" y="120248"/>
            <a:ext cx="3340944" cy="25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61DF7291-81F4-0241-999A-8109EF3E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" y="3092450"/>
            <a:ext cx="30607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proton structure">
            <a:extLst>
              <a:ext uri="{FF2B5EF4-FFF2-40B4-BE49-F238E27FC236}">
                <a16:creationId xmlns:a16="http://schemas.microsoft.com/office/drawing/2014/main" id="{E18467E2-A8A1-844A-8C9E-A4078FAD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17" y="2907794"/>
            <a:ext cx="2367902" cy="33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eynman parton model">
            <a:extLst>
              <a:ext uri="{FF2B5EF4-FFF2-40B4-BE49-F238E27FC236}">
                <a16:creationId xmlns:a16="http://schemas.microsoft.com/office/drawing/2014/main" id="{A74D78FF-9608-3844-A3CF-7750DEEC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1" y="2492829"/>
            <a:ext cx="5328962" cy="39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eynman parton model">
            <a:extLst>
              <a:ext uri="{FF2B5EF4-FFF2-40B4-BE49-F238E27FC236}">
                <a16:creationId xmlns:a16="http://schemas.microsoft.com/office/drawing/2014/main" id="{6F53024C-0DB0-0F4A-B807-B7F5708D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25" y="498929"/>
            <a:ext cx="44831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8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373FF-8256-1B48-964C-6DCF879D2D05}"/>
              </a:ext>
            </a:extLst>
          </p:cNvPr>
          <p:cNvGrpSpPr/>
          <p:nvPr/>
        </p:nvGrpSpPr>
        <p:grpSpPr>
          <a:xfrm>
            <a:off x="1062011" y="543490"/>
            <a:ext cx="4346826" cy="2885510"/>
            <a:chOff x="1033557" y="1407090"/>
            <a:chExt cx="5346700" cy="36472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7D5175-36B0-1C47-9EF5-5BD40083DD49}"/>
                </a:ext>
              </a:extLst>
            </p:cNvPr>
            <p:cNvGrpSpPr/>
            <p:nvPr/>
          </p:nvGrpSpPr>
          <p:grpSpPr>
            <a:xfrm>
              <a:off x="1033557" y="1407090"/>
              <a:ext cx="5346700" cy="3587854"/>
              <a:chOff x="1033557" y="1407090"/>
              <a:chExt cx="5346700" cy="358785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9EC85E9-9C37-7E45-9032-C87E97586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3557" y="1407090"/>
                <a:ext cx="5346700" cy="939800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79E0289-F3D6-6544-B6D8-68C37336E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557" y="2878208"/>
                <a:ext cx="1866900" cy="35560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02D5A21-40EB-384F-8122-30D3975DC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557" y="3765126"/>
                <a:ext cx="1892300" cy="3556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B9E06FA-2F76-3845-8B64-BC726B357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557" y="4652044"/>
                <a:ext cx="1181100" cy="3429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63B25E-50DB-EE42-ACB0-7361BEB07196}"/>
                </a:ext>
              </a:extLst>
            </p:cNvPr>
            <p:cNvSpPr txBox="1"/>
            <p:nvPr/>
          </p:nvSpPr>
          <p:spPr>
            <a:xfrm>
              <a:off x="3522689" y="2878208"/>
              <a:ext cx="1308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(Pol. DIS)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003132-3FEB-8D4B-9ABE-BDC8D9354203}"/>
                </a:ext>
              </a:extLst>
            </p:cNvPr>
            <p:cNvSpPr txBox="1"/>
            <p:nvPr/>
          </p:nvSpPr>
          <p:spPr>
            <a:xfrm>
              <a:off x="3522689" y="3782711"/>
              <a:ext cx="1600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(RHIC-Spin)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CA917A-B215-8942-BC23-6070DD06DE26}"/>
                </a:ext>
              </a:extLst>
            </p:cNvPr>
            <p:cNvSpPr txBox="1"/>
            <p:nvPr/>
          </p:nvSpPr>
          <p:spPr>
            <a:xfrm>
              <a:off x="3522689" y="4592661"/>
              <a:ext cx="1904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(RHIC, FNAL?)</a:t>
              </a:r>
            </a:p>
          </p:txBody>
        </p:sp>
      </p:grpSp>
      <p:pic>
        <p:nvPicPr>
          <p:cNvPr id="1026" name="Picture 2" descr="Image result for feynman parton model">
            <a:extLst>
              <a:ext uri="{FF2B5EF4-FFF2-40B4-BE49-F238E27FC236}">
                <a16:creationId xmlns:a16="http://schemas.microsoft.com/office/drawing/2014/main" id="{049BE42C-E4E8-7D4B-B12B-0CF55FE7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89" y="1265308"/>
            <a:ext cx="41275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C55483-4A43-3148-98A1-F1E74A561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68" y="4174435"/>
            <a:ext cx="10173706" cy="20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eynman parton model">
            <a:extLst>
              <a:ext uri="{FF2B5EF4-FFF2-40B4-BE49-F238E27FC236}">
                <a16:creationId xmlns:a16="http://schemas.microsoft.com/office/drawing/2014/main" id="{0FEEC598-2E13-FA41-8C04-DE55A405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5" y="156541"/>
            <a:ext cx="4549930" cy="20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4D65CA7C-0ACE-1544-B836-31F478832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225"/>
            <a:ext cx="5302457" cy="39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2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9D31EF-0157-A648-A1AC-9FFDEB43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19050"/>
            <a:ext cx="8849415" cy="6721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68C80-AED1-E841-A4E6-35D75C3FFB51}"/>
              </a:ext>
            </a:extLst>
          </p:cNvPr>
          <p:cNvSpPr txBox="1"/>
          <p:nvPr/>
        </p:nvSpPr>
        <p:spPr>
          <a:xfrm>
            <a:off x="291548" y="68911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Qiu-spin2018</a:t>
            </a:r>
          </a:p>
        </p:txBody>
      </p:sp>
    </p:spTree>
    <p:extLst>
      <p:ext uri="{BB962C8B-B14F-4D97-AF65-F5344CB8AC3E}">
        <p14:creationId xmlns:p14="http://schemas.microsoft.com/office/powerpoint/2010/main" val="213363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7A8F3-9F38-F840-860E-B8A3B5B6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5400"/>
            <a:ext cx="90932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91875-240A-AF4D-BC99-789352CA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5400"/>
            <a:ext cx="91059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0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14</Words>
  <Application>Microsoft Macintosh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10</cp:revision>
  <dcterms:created xsi:type="dcterms:W3CDTF">2018-11-08T17:20:17Z</dcterms:created>
  <dcterms:modified xsi:type="dcterms:W3CDTF">2018-11-09T22:40:24Z</dcterms:modified>
</cp:coreProperties>
</file>