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120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3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5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1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4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D083A-B2D3-BF4F-B6C7-12E3D1A38B15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EBAC-0B13-3F4B-BEFA-039F452E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8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430" y="274638"/>
            <a:ext cx="5131861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Run15 </a:t>
            </a:r>
            <a:r>
              <a:rPr lang="en-US" sz="3200" dirty="0" err="1" smtClean="0"/>
              <a:t>pp</a:t>
            </a:r>
            <a:r>
              <a:rPr lang="en-US" sz="3200" dirty="0" smtClean="0"/>
              <a:t> and </a:t>
            </a:r>
            <a:r>
              <a:rPr lang="en-US" sz="3200" dirty="0" err="1" smtClean="0"/>
              <a:t>pAu</a:t>
            </a:r>
            <a:r>
              <a:rPr lang="en-US" sz="3200" dirty="0" smtClean="0"/>
              <a:t> J/Psi A_N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surprise!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final_pt_lab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23000" y="35945"/>
            <a:ext cx="4145845" cy="8674147"/>
          </a:xfrm>
          <a:prstGeom prst="rect">
            <a:avLst/>
          </a:prstGeom>
        </p:spPr>
      </p:pic>
      <p:pic>
        <p:nvPicPr>
          <p:cNvPr id="7" name="Picture 6" descr="pp_massfit_N_0_10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01385" y="-146546"/>
            <a:ext cx="2422140" cy="31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8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0" y="226897"/>
            <a:ext cx="4078395" cy="1143000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sz="3200" baseline="-25000" dirty="0" smtClean="0"/>
              <a:t>N</a:t>
            </a:r>
            <a:r>
              <a:rPr lang="en-US" baseline="30000" dirty="0" smtClean="0"/>
              <a:t>J/psi</a:t>
            </a:r>
            <a:r>
              <a:rPr lang="en-US" dirty="0" smtClean="0"/>
              <a:t> vs.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dirty="0"/>
          </a:p>
        </p:txBody>
      </p:sp>
      <p:pic>
        <p:nvPicPr>
          <p:cNvPr id="6" name="Picture 5" descr="final_xf_lab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6798" y="720919"/>
            <a:ext cx="3819286" cy="4932882"/>
          </a:xfrm>
          <a:prstGeom prst="rect">
            <a:avLst/>
          </a:prstGeom>
        </p:spPr>
      </p:pic>
      <p:pic>
        <p:nvPicPr>
          <p:cNvPr id="8" name="Picture 4" descr="zg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827" y="1479264"/>
            <a:ext cx="4118702" cy="374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51900" y="5354655"/>
            <a:ext cx="7823636" cy="749300"/>
            <a:chOff x="651900" y="5945199"/>
            <a:chExt cx="7823636" cy="749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7636" y="6288099"/>
              <a:ext cx="7327900" cy="406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900" y="5945199"/>
              <a:ext cx="38481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66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933"/>
            <a:ext cx="8229600" cy="1143000"/>
          </a:xfrm>
        </p:spPr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 Run13 pp510 A_LL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6" y="1205450"/>
            <a:ext cx="5847863" cy="588296"/>
          </a:xfrm>
        </p:spPr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fraction and ALL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012" y="3439789"/>
            <a:ext cx="3383630" cy="2271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59" y="1328951"/>
            <a:ext cx="2800484" cy="2039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84" y="1917247"/>
            <a:ext cx="5194879" cy="47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933"/>
            <a:ext cx="8229600" cy="837749"/>
          </a:xfrm>
        </p:spPr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-Yan  Run13 pp510 A_LL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30" y="1106576"/>
            <a:ext cx="4699923" cy="83539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&amp; FVTX </a:t>
            </a:r>
            <a:r>
              <a:rPr lang="en-US" dirty="0" err="1" smtClean="0"/>
              <a:t>tracklets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882" y="1524271"/>
            <a:ext cx="3562348" cy="2335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6958" y="1199214"/>
            <a:ext cx="364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PP200 simulations +Run6 </a:t>
            </a:r>
            <a:r>
              <a:rPr lang="en-US" dirty="0" err="1" smtClean="0"/>
              <a:t>dimuon</a:t>
            </a:r>
            <a:r>
              <a:rPr lang="en-US" dirty="0" smtClean="0"/>
              <a:t> fit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83" y="1696398"/>
            <a:ext cx="2296906" cy="2012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8127"/>
            <a:ext cx="9144000" cy="27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8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Pp510 A_LL: Model Predictions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6916"/>
            <a:ext cx="9144000" cy="45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9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Run15 pp and pAu J/Psi A_N </vt:lpstr>
      <vt:lpstr>ANJ/psi vs. xF</vt:lpstr>
      <vt:lpstr>Drell-Yan  Run13 pp510 A_LL </vt:lpstr>
      <vt:lpstr>Drell-Yan  Run13 pp510 A_LL </vt:lpstr>
      <vt:lpstr>Pp510 A_LL: Model Predictions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Drell-Yan  pp510 A_LL </dc:title>
  <dc:creator>Ming Liu (LANL)</dc:creator>
  <cp:lastModifiedBy>Ming Liu (LANL)</cp:lastModifiedBy>
  <cp:revision>20</cp:revision>
  <dcterms:created xsi:type="dcterms:W3CDTF">2016-09-19T14:48:16Z</dcterms:created>
  <dcterms:modified xsi:type="dcterms:W3CDTF">2016-09-19T15:50:05Z</dcterms:modified>
</cp:coreProperties>
</file>