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92CFB-E818-694F-A744-0D4ECABEEE0D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4509E-AF2F-774E-81DC-1BF702F83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3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964E-68C7-F948-9D09-AE2B890F8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7DB04-246B-6B43-83AD-64ED6F949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95046-C501-AD4B-BE6F-5C9AA453E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B65BB-760A-A744-9672-0FF1DDAD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EEA14-FD30-9D4C-986B-40C633CE6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9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73AB-0591-304E-9413-F481A9E0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2DBF9-F5D7-3F49-A9FA-70367299E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BEE4F-C9F1-7F47-B038-1ACCD5F7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59FAE-545C-3B4D-94D0-66781126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94302-FD62-A840-A506-C7273ED7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9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12AFD-6B5B-C246-980E-029F95DBC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8A648-794D-664D-BD3A-BB020D8B0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10AF-49A9-5A40-93F2-58DA23EF5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577BC-F4F6-D645-8BE3-29EBF69A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E64C5-EE4F-3648-BD3B-699CA8FC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63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F8AF-DA01-D147-99BA-B767F6D4A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8C4BB-3A1E-F648-A66E-7C54BED41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033DC-52E1-1C4F-A291-C8914D383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D6F95-130B-C341-B69A-AD0F340F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E84CC-D320-CA46-B24C-7A581FBF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1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F7FEB-2D5A-A649-BE97-FA3ADA330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0286D-03AC-4742-839A-C123407B6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1ABAD-9D92-AA4E-A70B-F98EDA4D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C108C-7313-EF4E-A7C7-3398EBAB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6B10-7F0E-8E49-910B-F40C4C01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AEBA-2756-3843-8577-C9F02BC6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92F98-48E4-044A-BE79-6974158E4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C3433-240F-0B45-AE62-6F8B9BDA0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ADC64-7D74-0842-8693-C7B19438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D6ADB-372F-164B-B74C-5B55BC16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BB54D-4A2D-FF4E-BA35-40EFCB46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0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3ED95-1573-9E4F-B4A6-9A9DAD88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759D-2B53-5B4A-8553-059607131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FB24F-E41E-1A43-8D80-0C1FF5D9F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68C2BF-5773-5248-87BC-AE3CFB6CC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C105B-13F2-5B42-8B99-E9A6C163A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1A41A-E811-C14B-95AE-CE458222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EF97A5-5D88-224A-9977-4C373E7D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96728-BE99-8D4C-B4E0-CEADE47C8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46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F3DB2-3406-E740-92D6-995A4568D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54E784-23AC-E84E-91A2-71A18F39E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B1CAF-1A25-C84E-B96F-363144FC8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9E77F-5D85-6F40-AB2F-6CD64566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6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7E53BE-8A5E-6B43-ABB9-8C2BC7E3D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D22146-CD83-AE42-8B32-DF6832C1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13F51-A06E-824D-908B-6D7C1C18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6F76A-FCBC-4148-953E-8FAB9A97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28A3A-79A7-154C-AC56-01A46A885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E82C7-F9B0-B149-A0FE-D90DA6F45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258D0-AB0F-BF4F-91FF-059F5FA2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D5784-3B67-B148-A426-84A65051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9ECCE-4337-1B4D-B7FC-8C0E695A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0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874B-F9C9-BC49-9822-A586C9B9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36E706-88B3-B246-82A8-EEB148AF6A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1D3D9-AA0C-2742-BD9F-357935C24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96212-0764-844F-A6E8-99FBA94CA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94DF3-891B-3243-8A0D-AB733C85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7B311-DCDF-6043-A45E-BB367FA57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7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6E46B-B15E-ED4E-A68F-AB57AD21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DB128-0127-414D-BEF6-B7B824C42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8610E-23F0-EE4D-841B-653842115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A6BCB-1940-6A43-A4D3-1540FF3EE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3122-54BC-C542-8A86-83984F436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E30EC-1239-DE4C-B1C6-B620A570B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6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5639D9-527C-FA4E-9ED6-28F8D05F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28"/>
            <a:ext cx="10515600" cy="1325563"/>
          </a:xfrm>
        </p:spPr>
        <p:txBody>
          <a:bodyPr/>
          <a:lstStyle/>
          <a:p>
            <a:r>
              <a:rPr lang="en-US" dirty="0"/>
              <a:t>Cosmic Run with 4-stave Setup 4/2020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D442F0-0720-F340-91C5-EC5CC3A28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5857" y="1835352"/>
            <a:ext cx="5801784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AC9CA1-2F6A-EF4F-8A32-B6CD361FEAA4}"/>
              </a:ext>
            </a:extLst>
          </p:cNvPr>
          <p:cNvSpPr txBox="1"/>
          <p:nvPr/>
        </p:nvSpPr>
        <p:spPr>
          <a:xfrm>
            <a:off x="351862" y="2373708"/>
            <a:ext cx="293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Cosmic Trigger detectors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FF9CF1-3C65-B349-8F7A-E446579388E6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283498" y="2558374"/>
            <a:ext cx="4187345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398A7C-CB50-E94D-97DE-73D6FE8D2EA6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283498" y="2558374"/>
            <a:ext cx="4265166" cy="306421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EA5019-C02E-A445-9064-095A2E1320B0}"/>
              </a:ext>
            </a:extLst>
          </p:cNvPr>
          <p:cNvSpPr txBox="1"/>
          <p:nvPr/>
        </p:nvSpPr>
        <p:spPr>
          <a:xfrm rot="21171080">
            <a:off x="8463064" y="4601182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RU1: A105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99922-374D-3743-ACD4-4E91E4F04512}"/>
              </a:ext>
            </a:extLst>
          </p:cNvPr>
          <p:cNvSpPr txBox="1"/>
          <p:nvPr/>
        </p:nvSpPr>
        <p:spPr>
          <a:xfrm rot="21420331">
            <a:off x="8456820" y="4027112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RU2: C104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4E2A88-F4B4-844C-832B-CB9B1CB8D4FA}"/>
              </a:ext>
            </a:extLst>
          </p:cNvPr>
          <p:cNvSpPr txBox="1"/>
          <p:nvPr/>
        </p:nvSpPr>
        <p:spPr>
          <a:xfrm rot="189551">
            <a:off x="8444249" y="3503829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RU3: C105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E8100-6A63-9B4B-AF0C-FCB67154CA52}"/>
              </a:ext>
            </a:extLst>
          </p:cNvPr>
          <p:cNvSpPr txBox="1"/>
          <p:nvPr/>
        </p:nvSpPr>
        <p:spPr>
          <a:xfrm rot="194544">
            <a:off x="8421536" y="3012363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RU4: E103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9EB4F-83C1-5B4A-B131-3D9798A794F6}"/>
              </a:ext>
            </a:extLst>
          </p:cNvPr>
          <p:cNvSpPr txBox="1"/>
          <p:nvPr/>
        </p:nvSpPr>
        <p:spPr>
          <a:xfrm>
            <a:off x="351862" y="1826262"/>
            <a:ext cx="506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shower detectors (4 scintillator bars, 2x2cm)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F04936-9AFF-5046-86FB-13283B95F724}"/>
              </a:ext>
            </a:extLst>
          </p:cNvPr>
          <p:cNvCxnSpPr>
            <a:cxnSpLocks/>
          </p:cNvCxnSpPr>
          <p:nvPr/>
        </p:nvCxnSpPr>
        <p:spPr>
          <a:xfrm>
            <a:off x="5377170" y="2025692"/>
            <a:ext cx="3057833" cy="6772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9D377F5-1C72-B34D-9995-B09E91D132E7}"/>
              </a:ext>
            </a:extLst>
          </p:cNvPr>
          <p:cNvSpPr txBox="1"/>
          <p:nvPr/>
        </p:nvSpPr>
        <p:spPr>
          <a:xfrm>
            <a:off x="202276" y="3180085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staves: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0DA7699-0133-754B-8AC6-49331CE15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76" y="3542866"/>
            <a:ext cx="4389765" cy="32923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6C350E-580C-AB4D-86DA-342CD06496C7}"/>
              </a:ext>
            </a:extLst>
          </p:cNvPr>
          <p:cNvSpPr txBox="1"/>
          <p:nvPr/>
        </p:nvSpPr>
        <p:spPr>
          <a:xfrm>
            <a:off x="10050940" y="4428207"/>
            <a:ext cx="1756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Trigger Detector </a:t>
            </a:r>
          </a:p>
          <a:p>
            <a:r>
              <a:rPr lang="en-US" dirty="0">
                <a:solidFill>
                  <a:srgbClr val="FFFF00"/>
                </a:solidFill>
              </a:rPr>
              <a:t>Readout</a:t>
            </a:r>
          </a:p>
          <a:p>
            <a:r>
              <a:rPr lang="en-US" dirty="0">
                <a:solidFill>
                  <a:srgbClr val="FFFF00"/>
                </a:solidFill>
              </a:rPr>
              <a:t>CAEN DT5702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8A33D1-8426-1C45-A106-9DFA369903BE}"/>
              </a:ext>
            </a:extLst>
          </p:cNvPr>
          <p:cNvSpPr txBox="1"/>
          <p:nvPr/>
        </p:nvSpPr>
        <p:spPr>
          <a:xfrm>
            <a:off x="244902" y="6422412"/>
            <a:ext cx="430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(Plot from 5/2019 Fermilab Test Beam Data)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C60271-2899-F146-B4D4-2DA39E91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EDF37-B9A4-0044-8A9D-9AF4C9D2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69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1D412C-7F59-1E43-B6EF-C8E50440CECF}"/>
              </a:ext>
            </a:extLst>
          </p:cNvPr>
          <p:cNvSpPr txBox="1"/>
          <p:nvPr/>
        </p:nvSpPr>
        <p:spPr>
          <a:xfrm>
            <a:off x="661481" y="515566"/>
            <a:ext cx="3679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Trigger and Shower Detectors</a:t>
            </a:r>
          </a:p>
          <a:p>
            <a:endParaRPr lang="en-US" dirty="0"/>
          </a:p>
          <a:p>
            <a:r>
              <a:rPr lang="en-US" dirty="0"/>
              <a:t>Trigger:  C8 &amp; C9</a:t>
            </a:r>
          </a:p>
          <a:p>
            <a:endParaRPr lang="en-US" dirty="0"/>
          </a:p>
          <a:p>
            <a:r>
              <a:rPr lang="en-US" dirty="0"/>
              <a:t>Shower: C0 + C2 + C4 + C5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9974A-DECA-DD4B-A6AD-D3F1F6F56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301" y="29023"/>
            <a:ext cx="570996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3DEBB-6804-7845-95C8-AA0C0A0FAC71}"/>
              </a:ext>
            </a:extLst>
          </p:cNvPr>
          <p:cNvSpPr txBox="1"/>
          <p:nvPr/>
        </p:nvSpPr>
        <p:spPr>
          <a:xfrm>
            <a:off x="6546715" y="249028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8E9C6-4482-AE4D-97D4-F5EF2CB6E118}"/>
              </a:ext>
            </a:extLst>
          </p:cNvPr>
          <p:cNvSpPr txBox="1"/>
          <p:nvPr/>
        </p:nvSpPr>
        <p:spPr>
          <a:xfrm>
            <a:off x="8390168" y="249028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4CB7D-0318-5445-999A-C8DEC960949C}"/>
              </a:ext>
            </a:extLst>
          </p:cNvPr>
          <p:cNvSpPr txBox="1"/>
          <p:nvPr/>
        </p:nvSpPr>
        <p:spPr>
          <a:xfrm>
            <a:off x="8390168" y="875809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5E83D-DD19-EF49-A1EA-5553B3552AD8}"/>
              </a:ext>
            </a:extLst>
          </p:cNvPr>
          <p:cNvSpPr txBox="1"/>
          <p:nvPr/>
        </p:nvSpPr>
        <p:spPr>
          <a:xfrm>
            <a:off x="10294888" y="249028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7BE8F4-EC75-C441-9AD3-E1E7D13B0C8A}"/>
              </a:ext>
            </a:extLst>
          </p:cNvPr>
          <p:cNvSpPr txBox="1"/>
          <p:nvPr/>
        </p:nvSpPr>
        <p:spPr>
          <a:xfrm>
            <a:off x="8390168" y="410475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A071D-B5BB-1243-A28D-35745093EF64}"/>
              </a:ext>
            </a:extLst>
          </p:cNvPr>
          <p:cNvSpPr txBox="1"/>
          <p:nvPr/>
        </p:nvSpPr>
        <p:spPr>
          <a:xfrm>
            <a:off x="8369262" y="5797525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37FC20-1482-B34A-823E-0AABF2902BDB}"/>
              </a:ext>
            </a:extLst>
          </p:cNvPr>
          <p:cNvSpPr txBox="1"/>
          <p:nvPr/>
        </p:nvSpPr>
        <p:spPr>
          <a:xfrm>
            <a:off x="9503923" y="700232"/>
            <a:ext cx="18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short </a:t>
            </a:r>
            <a:r>
              <a:rPr lang="en-US" dirty="0" err="1"/>
              <a:t>scitillaltor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16110-8DE5-D24E-BF52-FCDF12B55ED3}"/>
              </a:ext>
            </a:extLst>
          </p:cNvPr>
          <p:cNvSpPr/>
          <p:nvPr/>
        </p:nvSpPr>
        <p:spPr>
          <a:xfrm>
            <a:off x="8041179" y="5044187"/>
            <a:ext cx="1506398" cy="171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778E39-8ADF-104F-8043-2332364D1D99}"/>
              </a:ext>
            </a:extLst>
          </p:cNvPr>
          <p:cNvSpPr txBox="1"/>
          <p:nvPr/>
        </p:nvSpPr>
        <p:spPr>
          <a:xfrm>
            <a:off x="9765302" y="4976066"/>
            <a:ext cx="182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4-stave Telescope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05646B-488A-C949-8867-73CD79EC19CD}"/>
              </a:ext>
            </a:extLst>
          </p:cNvPr>
          <p:cNvCxnSpPr/>
          <p:nvPr/>
        </p:nvCxnSpPr>
        <p:spPr>
          <a:xfrm>
            <a:off x="8073957" y="0"/>
            <a:ext cx="982494" cy="6858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31F9816-28C6-384F-889A-1E724181F7D0}"/>
              </a:ext>
            </a:extLst>
          </p:cNvPr>
          <p:cNvSpPr txBox="1"/>
          <p:nvPr/>
        </p:nvSpPr>
        <p:spPr>
          <a:xfrm>
            <a:off x="8219872" y="515566"/>
            <a:ext cx="119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Cosmic ray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0F9C8E-51BE-4648-A3F9-79793D351B50}"/>
              </a:ext>
            </a:extLst>
          </p:cNvPr>
          <p:cNvSpPr txBox="1"/>
          <p:nvPr/>
        </p:nvSpPr>
        <p:spPr>
          <a:xfrm>
            <a:off x="5953701" y="4900626"/>
            <a:ext cx="1611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Trigger = C8 &amp; C9</a:t>
            </a:r>
          </a:p>
        </p:txBody>
      </p:sp>
      <p:pic>
        <p:nvPicPr>
          <p:cNvPr id="21" name="Content Placeholder 8">
            <a:extLst>
              <a:ext uri="{FF2B5EF4-FFF2-40B4-BE49-F238E27FC236}">
                <a16:creationId xmlns:a16="http://schemas.microsoft.com/office/drawing/2014/main" id="{E3835C71-BAE2-9842-B3F3-9317F2602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0" y="2490281"/>
            <a:ext cx="5801784" cy="43513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859B8F-2769-8341-BBE1-7DF3FF7259F5}"/>
              </a:ext>
            </a:extLst>
          </p:cNvPr>
          <p:cNvSpPr txBox="1"/>
          <p:nvPr/>
        </p:nvSpPr>
        <p:spPr>
          <a:xfrm rot="21171080">
            <a:off x="2455977" y="5256111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RU1: A105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D6EC77-FAF1-9642-AE46-B9A179A5920E}"/>
              </a:ext>
            </a:extLst>
          </p:cNvPr>
          <p:cNvSpPr txBox="1"/>
          <p:nvPr/>
        </p:nvSpPr>
        <p:spPr>
          <a:xfrm rot="21420331">
            <a:off x="2449733" y="4682041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RU2: C104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6D4CF8-2B8F-5744-B046-CB9EA9D3B4C6}"/>
              </a:ext>
            </a:extLst>
          </p:cNvPr>
          <p:cNvSpPr txBox="1"/>
          <p:nvPr/>
        </p:nvSpPr>
        <p:spPr>
          <a:xfrm rot="189551">
            <a:off x="2437162" y="4158758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RU3: C105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7DC2FD-981E-0746-9CD8-7C360D3CAFF9}"/>
              </a:ext>
            </a:extLst>
          </p:cNvPr>
          <p:cNvSpPr txBox="1"/>
          <p:nvPr/>
        </p:nvSpPr>
        <p:spPr>
          <a:xfrm rot="194544">
            <a:off x="2414449" y="3667292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RU4: E103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910AF7-29A5-714D-A8B9-43D8402023B4}"/>
              </a:ext>
            </a:extLst>
          </p:cNvPr>
          <p:cNvSpPr txBox="1"/>
          <p:nvPr/>
        </p:nvSpPr>
        <p:spPr>
          <a:xfrm>
            <a:off x="4043853" y="5083136"/>
            <a:ext cx="1756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Trigger Detector </a:t>
            </a:r>
          </a:p>
          <a:p>
            <a:r>
              <a:rPr lang="en-US" dirty="0">
                <a:solidFill>
                  <a:srgbClr val="FFFF00"/>
                </a:solidFill>
              </a:rPr>
              <a:t>Readout</a:t>
            </a:r>
          </a:p>
          <a:p>
            <a:r>
              <a:rPr lang="en-US" dirty="0">
                <a:solidFill>
                  <a:srgbClr val="FFFF00"/>
                </a:solidFill>
              </a:rPr>
              <a:t>CAEN DT5702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034621-52DB-C94D-ABA6-83D4D853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E41AB-ADF4-0D4F-B4C0-E237FE20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2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4F9E-DD26-6A4C-8B57-553E49FA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27"/>
            <a:ext cx="10515600" cy="640422"/>
          </a:xfrm>
        </p:spPr>
        <p:txBody>
          <a:bodyPr>
            <a:normAutofit fontScale="90000"/>
          </a:bodyPr>
          <a:lstStyle/>
          <a:p>
            <a:r>
              <a:rPr lang="en-US" dirty="0"/>
              <a:t>Cosmic Data Run 1453: 4223 triggered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36C7-891F-1041-BC3E-E0D90AE14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8213"/>
            <a:ext cx="10515600" cy="93703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RCF:</a:t>
            </a:r>
          </a:p>
          <a:p>
            <a:pPr marL="0" indent="0">
              <a:buNone/>
            </a:pPr>
            <a:r>
              <a:rPr lang="en-US" dirty="0"/>
              <a:t>   /</a:t>
            </a:r>
            <a:r>
              <a:rPr lang="en-US" dirty="0" err="1"/>
              <a:t>gpfs</a:t>
            </a:r>
            <a:r>
              <a:rPr lang="en-US" dirty="0"/>
              <a:t>/</a:t>
            </a:r>
            <a:r>
              <a:rPr lang="en-US" dirty="0" err="1"/>
              <a:t>mnt</a:t>
            </a:r>
            <a:r>
              <a:rPr lang="en-US" dirty="0"/>
              <a:t>/gpfs02/</a:t>
            </a:r>
            <a:r>
              <a:rPr lang="en-US" dirty="0" err="1"/>
              <a:t>sphenix</a:t>
            </a:r>
            <a:r>
              <a:rPr lang="en-US" dirty="0"/>
              <a:t>/user/</a:t>
            </a:r>
            <a:r>
              <a:rPr lang="en-US" dirty="0" err="1"/>
              <a:t>mxliu</a:t>
            </a:r>
            <a:r>
              <a:rPr lang="en-US" dirty="0"/>
              <a:t>/telescope/Cosmic-2020/ test_00001453-0000.prdf</a:t>
            </a:r>
          </a:p>
          <a:p>
            <a:pPr marL="0" indent="0">
              <a:buNone/>
            </a:pPr>
            <a:r>
              <a:rPr lang="en-US" dirty="0"/>
              <a:t>Also: https://</a:t>
            </a:r>
            <a:r>
              <a:rPr lang="en-US" dirty="0" err="1"/>
              <a:t>www.phenix.bnl.gov</a:t>
            </a:r>
            <a:r>
              <a:rPr lang="en-US" dirty="0"/>
              <a:t>/WWW/publish/</a:t>
            </a:r>
            <a:r>
              <a:rPr lang="en-US" dirty="0" err="1"/>
              <a:t>mxliu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/Telescopes/cosmic-2020/test_00001453-0000.prdf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99C13-60EF-8E4D-BD0C-ACCB55DE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9345"/>
            <a:ext cx="10639447" cy="5048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E727AC-45B1-7741-8CD0-2F0229A8C43B}"/>
              </a:ext>
            </a:extLst>
          </p:cNvPr>
          <p:cNvSpPr txBox="1"/>
          <p:nvPr/>
        </p:nvSpPr>
        <p:spPr>
          <a:xfrm>
            <a:off x="10963072" y="2665379"/>
            <a:ext cx="104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RU-1: A105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ECFA8E-B9C2-244D-9401-2D44F25B582B}"/>
              </a:ext>
            </a:extLst>
          </p:cNvPr>
          <p:cNvSpPr txBox="1"/>
          <p:nvPr/>
        </p:nvSpPr>
        <p:spPr>
          <a:xfrm>
            <a:off x="10963072" y="3871450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RU-2:</a:t>
            </a:r>
          </a:p>
          <a:p>
            <a:r>
              <a:rPr lang="en-US" dirty="0"/>
              <a:t>C104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5C527-2DB8-764C-904C-BFB3CBF6D8E3}"/>
              </a:ext>
            </a:extLst>
          </p:cNvPr>
          <p:cNvSpPr txBox="1"/>
          <p:nvPr/>
        </p:nvSpPr>
        <p:spPr>
          <a:xfrm>
            <a:off x="10963072" y="4895871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RU-3:</a:t>
            </a:r>
          </a:p>
          <a:p>
            <a:r>
              <a:rPr lang="en-US" dirty="0"/>
              <a:t>C105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2D784-7E1B-7B42-A8E3-4EF035481F21}"/>
              </a:ext>
            </a:extLst>
          </p:cNvPr>
          <p:cNvSpPr txBox="1"/>
          <p:nvPr/>
        </p:nvSpPr>
        <p:spPr>
          <a:xfrm>
            <a:off x="10965774" y="5985686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RU-4:</a:t>
            </a:r>
          </a:p>
          <a:p>
            <a:r>
              <a:rPr lang="en-US" dirty="0"/>
              <a:t>E103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B4291-72EE-5B4B-868D-D95982E98BC2}"/>
              </a:ext>
            </a:extLst>
          </p:cNvPr>
          <p:cNvSpPr txBox="1"/>
          <p:nvPr/>
        </p:nvSpPr>
        <p:spPr>
          <a:xfrm>
            <a:off x="398835" y="1970010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8C5E8-A0DF-DE4F-975A-782CE2920DBA}"/>
              </a:ext>
            </a:extLst>
          </p:cNvPr>
          <p:cNvSpPr txBox="1"/>
          <p:nvPr/>
        </p:nvSpPr>
        <p:spPr>
          <a:xfrm>
            <a:off x="515836" y="298854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1F482-A5FE-6C41-8947-EB6670CE47B5}"/>
              </a:ext>
            </a:extLst>
          </p:cNvPr>
          <p:cNvSpPr txBox="1"/>
          <p:nvPr/>
        </p:nvSpPr>
        <p:spPr>
          <a:xfrm>
            <a:off x="1763952" y="278479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RU-3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37F50-AF20-BF45-8D26-1C46AAF07106}"/>
              </a:ext>
            </a:extLst>
          </p:cNvPr>
          <p:cNvSpPr txBox="1"/>
          <p:nvPr/>
        </p:nvSpPr>
        <p:spPr>
          <a:xfrm>
            <a:off x="1111330" y="309257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RU-2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39C660-0972-4E4F-8DD8-46E275FC36DD}"/>
              </a:ext>
            </a:extLst>
          </p:cNvPr>
          <p:cNvSpPr txBox="1"/>
          <p:nvPr/>
        </p:nvSpPr>
        <p:spPr>
          <a:xfrm>
            <a:off x="2307691" y="292356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RU-4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FA4EC46-F2CA-E948-85C3-AFED6D28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014285D-9C46-1A49-98DB-C10762BA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4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85AF64-0521-FA4F-90C7-223B013A3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65" r="283"/>
          <a:stretch/>
        </p:blipFill>
        <p:spPr>
          <a:xfrm>
            <a:off x="5926092" y="3034281"/>
            <a:ext cx="6265908" cy="3823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72ED36-D854-5549-963E-790E81E30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16" r="-6013" b="-6466"/>
          <a:stretch/>
        </p:blipFill>
        <p:spPr>
          <a:xfrm>
            <a:off x="0" y="3029871"/>
            <a:ext cx="6575898" cy="4110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10948B-72E6-E841-A997-789AF91E9125}"/>
              </a:ext>
            </a:extLst>
          </p:cNvPr>
          <p:cNvSpPr txBox="1"/>
          <p:nvPr/>
        </p:nvSpPr>
        <p:spPr>
          <a:xfrm>
            <a:off x="165370" y="214009"/>
            <a:ext cx="260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Readout: 4 RUs + 4 Staves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6EC1C2-5228-AE49-BBF0-7413DC4A8F36}"/>
              </a:ext>
            </a:extLst>
          </p:cNvPr>
          <p:cNvSpPr txBox="1"/>
          <p:nvPr/>
        </p:nvSpPr>
        <p:spPr>
          <a:xfrm>
            <a:off x="7785749" y="3891063"/>
            <a:ext cx="1233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Cosmic trigger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 from CAEN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4B372-1BB8-2240-BFBE-1A5EDC4E557E}"/>
              </a:ext>
            </a:extLst>
          </p:cNvPr>
          <p:cNvSpPr txBox="1"/>
          <p:nvPr/>
        </p:nvSpPr>
        <p:spPr>
          <a:xfrm>
            <a:off x="6877455" y="4844316"/>
            <a:ext cx="131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GTM LVL-1 Accept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56998-A000-B54F-8734-C065B5A2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5/4/20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B749EB-9B79-1F41-98B4-D8173ACD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0EC-1239-DE4C-B1C6-B620A570B3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58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6896</TotalTime>
  <Words>206</Words>
  <Application>Microsoft Macintosh PowerPoint</Application>
  <PresentationFormat>Widescreen</PresentationFormat>
  <Paragraphs>63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Cosmic Run with 4-stave Setup 4/2020</vt:lpstr>
      <vt:lpstr>PowerPoint Presentation</vt:lpstr>
      <vt:lpstr>Cosmic Data Run 1453: 4223 triggered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Run with 4-stave Setup 4/2020</dc:title>
  <dc:creator>Ming Liu</dc:creator>
  <cp:lastModifiedBy>Ming Liu</cp:lastModifiedBy>
  <cp:revision>29</cp:revision>
  <dcterms:created xsi:type="dcterms:W3CDTF">2020-04-24T17:37:25Z</dcterms:created>
  <dcterms:modified xsi:type="dcterms:W3CDTF">2020-05-04T18:41:38Z</dcterms:modified>
</cp:coreProperties>
</file>