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EAB5A-0D75-4A49-BE65-C3A1CB9766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088A32-E57F-BA49-BC17-6964AF4DD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0731F-6E1A-D945-B54F-0AE803FDA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168D-A8AD-0B45-AE08-42A52DF57B2E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D17-E897-7043-861A-2CA0C797D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5687BB-5861-4A48-BA5B-5EC803456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9953B-364E-C44F-9BAB-07C4C8F29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85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E2FAE-9FE5-6A48-899B-B1239268E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3EECF1-0AA8-B34F-B4C9-1B820A5BED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95D16B-D4EC-514C-BC0C-E79DCA5D0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168D-A8AD-0B45-AE08-42A52DF57B2E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7CE4F6-BBCF-4D45-9E03-D5E8FCAFA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A9490A-D606-CA43-94FD-C22D63045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9953B-364E-C44F-9BAB-07C4C8F29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261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643EEB-83C4-9C42-B30B-CA4D73CA70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267B6A-979E-A947-A3C7-6B5785B187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C9EF72-504D-4646-8CC2-634EB197C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168D-A8AD-0B45-AE08-42A52DF57B2E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7D7EF2-CD3B-0C49-8495-F8C905F9B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93880-239B-C64A-AF43-B97EE05FB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9953B-364E-C44F-9BAB-07C4C8F29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979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4F356-BC79-5D47-AF1F-0534EACE1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F4DD0-0005-E842-83AB-7E563ED00B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B3FAC-4FAA-2E43-9A95-4118581C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168D-A8AD-0B45-AE08-42A52DF57B2E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F93EFB-6190-474F-982E-FECE2AB16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8DEAA7-BF78-7A4E-8326-D45D7CD93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9953B-364E-C44F-9BAB-07C4C8F29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096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E7C4B-CEF8-C849-9003-50DDD11F6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D183C0-3130-5E4D-A23F-F1EF794C43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02D73-EAD6-E341-A6BD-FF54E0A6A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168D-A8AD-0B45-AE08-42A52DF57B2E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E4CAA-A3E0-8445-8820-48D31E5B7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719B31-73AF-EE47-BF4F-33411CA51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9953B-364E-C44F-9BAB-07C4C8F29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377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917C6-0721-3E4B-A1A3-59BC9BD8B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FC57C-18BF-A041-AB54-595C9DA6D9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D0A62C-C97F-BE4E-9834-07EB91894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2F41BC-2AA3-654B-9F59-A0C04336A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168D-A8AD-0B45-AE08-42A52DF57B2E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0D104E-0ECF-384C-A049-D7921C094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CADE98-FA90-7743-A58C-C2ED552AF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9953B-364E-C44F-9BAB-07C4C8F29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42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0C416-4176-0241-9351-5102C74CB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87F8FE-821A-C54C-B379-DC3C9A406A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F51801-E97D-BE45-936E-A4016A1053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64F38E-5AE2-5842-B9E1-490A246B5D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DAD7CF-12BA-CA49-9214-D1B093704A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63BA45-246D-BD4D-B566-2433CAA6F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168D-A8AD-0B45-AE08-42A52DF57B2E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0131E5-DDEF-7747-BF43-A4617E829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9BABF6-AD79-2E47-9108-1B917E912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9953B-364E-C44F-9BAB-07C4C8F29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695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20598-251F-9A45-9D14-E1E180CFA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3B3938-CB40-C342-BC44-F378E0E3D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168D-A8AD-0B45-AE08-42A52DF57B2E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4CF161-5663-0841-87B1-387AB70E6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A3E816-781A-BE48-A172-1C8618BAF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9953B-364E-C44F-9BAB-07C4C8F29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783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DDEF13-40AB-A741-BF41-5FB848B5C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168D-A8AD-0B45-AE08-42A52DF57B2E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40C623-F009-D34E-A171-23884E7D1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B5B5E8-DE21-E248-A2FE-E898CEC94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9953B-364E-C44F-9BAB-07C4C8F29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444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4A02D-948C-1645-80C0-6CDF676D3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1A47ED-2EC0-D44B-B569-ADB3813F88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456C4E-8E72-9048-927E-6AD5CA362B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409907-1D54-6E46-9899-822FB8EA1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168D-A8AD-0B45-AE08-42A52DF57B2E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1A2C7C-235C-684E-89EE-A35329484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C17759-8788-754B-BB18-4BE165F4C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9953B-364E-C44F-9BAB-07C4C8F29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00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AA8B-A945-3348-A442-505EA7E92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923CCE-E741-534D-8246-9239BAB551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259CD6-030F-AA43-BBA4-8D0AD619C4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D9D530-4CB1-3346-B284-C1A33AB2A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0168D-A8AD-0B45-AE08-42A52DF57B2E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282750-30F6-5941-AF9D-FAB779253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9A68B3-3503-7346-AC5F-A735A0F44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9953B-364E-C44F-9BAB-07C4C8F29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53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9323BC-578C-EC4C-876A-BD6669A3D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91D32A-2E7C-064F-B183-190803DFF1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23F2A-F9D7-5646-B07C-45461DA731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0168D-A8AD-0B45-AE08-42A52DF57B2E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4246C-9284-EA42-818B-00F167923D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B46FC7-74AE-1842-ABB5-5B81ACF099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9953B-364E-C44F-9BAB-07C4C8F299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336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AE310E6-EF39-264F-BFB2-DCBF4D477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39302"/>
          </a:xfrm>
        </p:spPr>
        <p:txBody>
          <a:bodyPr/>
          <a:lstStyle/>
          <a:p>
            <a:r>
              <a:rPr lang="en-US" dirty="0"/>
              <a:t>MVTX Stave Signal and Power Connectors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CFF64F-B247-1747-BD5B-5E866A5B45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0366" y="987594"/>
            <a:ext cx="10317804" cy="58306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A23E9E3-332F-3641-B0EB-E9F8F97EE133}"/>
              </a:ext>
            </a:extLst>
          </p:cNvPr>
          <p:cNvSpPr txBox="1"/>
          <p:nvPr/>
        </p:nvSpPr>
        <p:spPr>
          <a:xfrm>
            <a:off x="2538919" y="987594"/>
            <a:ext cx="6482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For MVTX:  PP1 and PP2 are used for signal and power, respectively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E82330-FCAC-274F-89C9-34D393E2F57C}"/>
              </a:ext>
            </a:extLst>
          </p:cNvPr>
          <p:cNvSpPr txBox="1"/>
          <p:nvPr/>
        </p:nvSpPr>
        <p:spPr>
          <a:xfrm>
            <a:off x="7645940" y="2519464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Signal FPC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00CEE4-2FD7-4047-9445-099F92F999CD}"/>
              </a:ext>
            </a:extLst>
          </p:cNvPr>
          <p:cNvSpPr txBox="1"/>
          <p:nvPr/>
        </p:nvSpPr>
        <p:spPr>
          <a:xfrm>
            <a:off x="8225210" y="3244334"/>
            <a:ext cx="1178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Power FPC</a:t>
            </a:r>
          </a:p>
        </p:txBody>
      </p:sp>
    </p:spTree>
    <p:extLst>
      <p:ext uri="{BB962C8B-B14F-4D97-AF65-F5344CB8AC3E}">
        <p14:creationId xmlns:p14="http://schemas.microsoft.com/office/powerpoint/2010/main" val="2508933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30FD69-A23C-CC46-BBF2-24FB18E764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812061" y="-2529959"/>
            <a:ext cx="6575898" cy="1220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427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D70B65B-8512-EC43-863A-A743C33812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378" y="0"/>
            <a:ext cx="11157439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FABA65-6210-574D-A65F-67D81BC1BFA5}"/>
              </a:ext>
            </a:extLst>
          </p:cNvPr>
          <p:cNvSpPr txBox="1"/>
          <p:nvPr/>
        </p:nvSpPr>
        <p:spPr>
          <a:xfrm>
            <a:off x="9883301" y="3059668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Signal FPC</a:t>
            </a:r>
          </a:p>
        </p:txBody>
      </p:sp>
    </p:spTree>
    <p:extLst>
      <p:ext uri="{BB962C8B-B14F-4D97-AF65-F5344CB8AC3E}">
        <p14:creationId xmlns:p14="http://schemas.microsoft.com/office/powerpoint/2010/main" val="1006542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F7F7CB6-9859-614F-8858-9E3D687250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08" y="753894"/>
            <a:ext cx="12182292" cy="61041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BBC7CF8-EC5B-144A-84CB-06799D211E8A}"/>
              </a:ext>
            </a:extLst>
          </p:cNvPr>
          <p:cNvSpPr txBox="1"/>
          <p:nvPr/>
        </p:nvSpPr>
        <p:spPr>
          <a:xfrm>
            <a:off x="9105089" y="2227634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Signal FPC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6CF173-3279-1F4C-91DA-DD6B9B068C08}"/>
              </a:ext>
            </a:extLst>
          </p:cNvPr>
          <p:cNvSpPr txBox="1"/>
          <p:nvPr/>
        </p:nvSpPr>
        <p:spPr>
          <a:xfrm>
            <a:off x="9276944" y="3138791"/>
            <a:ext cx="1178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Power FPC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A0FC5A-CEE2-3F4E-96C6-3EABD6E8805A}"/>
              </a:ext>
            </a:extLst>
          </p:cNvPr>
          <p:cNvSpPr txBox="1"/>
          <p:nvPr/>
        </p:nvSpPr>
        <p:spPr>
          <a:xfrm>
            <a:off x="2548646" y="909773"/>
            <a:ext cx="6482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For MVTX:  PP1 and PP2 are used for signal and power, respectively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E2726E-CF22-7845-8A27-B5FF755EFB33}"/>
              </a:ext>
            </a:extLst>
          </p:cNvPr>
          <p:cNvSpPr txBox="1"/>
          <p:nvPr/>
        </p:nvSpPr>
        <p:spPr>
          <a:xfrm>
            <a:off x="2548646" y="2954125"/>
            <a:ext cx="1426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Digital Power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79D6A8-8F7A-9A43-B45E-3283D8373BB4}"/>
              </a:ext>
            </a:extLst>
          </p:cNvPr>
          <p:cNvSpPr txBox="1"/>
          <p:nvPr/>
        </p:nvSpPr>
        <p:spPr>
          <a:xfrm>
            <a:off x="2548646" y="3699220"/>
            <a:ext cx="1533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Analog Power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959186-4A83-9E49-95C5-B74D4A5D4B3B}"/>
              </a:ext>
            </a:extLst>
          </p:cNvPr>
          <p:cNvSpPr txBox="1"/>
          <p:nvPr/>
        </p:nvSpPr>
        <p:spPr>
          <a:xfrm>
            <a:off x="1889042" y="1935164"/>
            <a:ext cx="1990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Firefly signal cables</a:t>
            </a:r>
          </a:p>
        </p:txBody>
      </p:sp>
    </p:spTree>
    <p:extLst>
      <p:ext uri="{BB962C8B-B14F-4D97-AF65-F5344CB8AC3E}">
        <p14:creationId xmlns:p14="http://schemas.microsoft.com/office/powerpoint/2010/main" val="279773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51</Words>
  <Application>Microsoft Macintosh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MVTX Stave Signal and Power Connectors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MVTX Stave Signal and Power Connectors </dc:title>
  <dc:creator>Ming Liu</dc:creator>
  <cp:lastModifiedBy>Ming Liu</cp:lastModifiedBy>
  <cp:revision>12</cp:revision>
  <dcterms:created xsi:type="dcterms:W3CDTF">2020-11-24T17:58:48Z</dcterms:created>
  <dcterms:modified xsi:type="dcterms:W3CDTF">2020-11-24T18:35:26Z</dcterms:modified>
</cp:coreProperties>
</file>