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28"/>
    <p:restoredTop sz="96405"/>
  </p:normalViewPr>
  <p:slideViewPr>
    <p:cSldViewPr snapToGrid="0" snapToObjects="1">
      <p:cViewPr varScale="1">
        <p:scale>
          <a:sx n="198" d="100"/>
          <a:sy n="198" d="100"/>
        </p:scale>
        <p:origin x="232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89E20-5F2E-504A-8204-E41A5E335606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6DF1BD-7785-5A42-8A62-6A7900BCC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434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3E9BB-0D14-B64F-A700-A05D9A6B17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A00FC8-3B92-7F4D-A234-FAA783537A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E8FA0B-F16F-8A47-B8A6-A5F29EA4D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11/26/20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88865-319E-B94D-B2CC-091BBDC6B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Stave Production @CERN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6996AD-B8A5-8B43-91A3-195381E20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F6C60-ABBC-4A42-AB0A-64E310B73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46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33080-9867-8A4F-8E74-1C295AD95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4F1A6C-7449-EB4B-A47B-5CE826A434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C66D80-20E9-F147-BE33-4453983AA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11/26/20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86E1C-886A-6749-B72F-BCCB3424C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Stave Production @CERN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3BB39-D969-0741-A3D8-7BEE1257C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F6C60-ABBC-4A42-AB0A-64E310B73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938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CF7331-3A4E-A847-AD8F-F9DFA7AEBE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8D226D-2680-BA45-A3FC-FE3B2AB89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ECC81-556C-754C-B816-B29758F48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11/26/20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2710E-73D4-5344-8335-D67F3CDA4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Stave Production @CERN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35558-9231-7742-9F38-FC0115A92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F6C60-ABBC-4A42-AB0A-64E310B73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02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34A17-6589-C046-9E4F-B96875349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835165-9722-3841-9B86-0D4EBE6E1A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2F0969-05D6-5044-A478-4B996C02C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11/26/20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A4D1AE-F9F7-794C-A6CF-F5B93E5CA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Stave Production @CERN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46D2B-FC8B-0F4E-A16D-82B4F2301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F6C60-ABBC-4A42-AB0A-64E310B73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385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93668-1903-614D-B99C-5955C8A14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3482B8-CFAD-BA40-AEA2-5B6CA02462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A74B07-A7A7-224E-9917-99EE86AC1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11/26/20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F6D18D-2E8C-B140-9D71-E5A0B0FFC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Stave Production @CERN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E31C8-7767-5342-A790-571DA2CD3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F6C60-ABBC-4A42-AB0A-64E310B73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662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E227F-779C-DE4F-B7EA-8E3A6CE7E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89A7A-10F9-454A-8E0D-D068996CB1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D991CA-9FA7-2843-BCCA-AFD3361DF1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30325-98C4-E84A-ACC0-7E1C32913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11/26/20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27C4B3-EC04-D448-B3A6-9C37CB428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Stave Production @CERN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CD2989-2C13-4748-9F16-AEB846F02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F6C60-ABBC-4A42-AB0A-64E310B73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21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0A3BF-9D25-0647-B0CF-7CD835E1C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41997E-B95B-4F4A-A821-849B106D1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80AE5-BC85-F048-8385-5C1497710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D8C35A-2670-6B4D-95CD-0EBAB99306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426681-BF79-A341-9C78-4D62F8CFB0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7938CD-6AE0-0D4E-B3D3-AAB19395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11/26/20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6CC9F2-A121-7D4A-A3E2-9B267616D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Stave Production @CERN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DE358F-116B-B344-A840-BF717BDEE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F6C60-ABBC-4A42-AB0A-64E310B73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939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8980D-6BCA-814D-AFE5-58BFFA3CE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C18BAF-1FFD-B24D-9FB7-E62BECD79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11/26/20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0CAB15-E1B0-D543-A01A-76BCC6FF8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Stave Production @CERN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C130A5-736A-CA4B-8AA8-F9BC98EA1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F6C60-ABBC-4A42-AB0A-64E310B73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87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77B777-EA1B-4545-B33E-08BC85B42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11/26/20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4721EE-CBE3-1044-AD76-B7540F8C8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Stave Production @CERN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2D56E4-1BEB-9242-92BF-B86723E1C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F6C60-ABBC-4A42-AB0A-64E310B73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381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5B952-E546-4E4A-B183-8D04A56E0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E8D21-13E6-A647-AEDD-B4370FDF1F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57E44B-5756-F249-913E-148E947646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B7A21C-5585-7D45-859D-53093EE2C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11/26/20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DA11C2-AA4B-3149-A763-ED2B34DF4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Stave Production @CERN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7BDAC-B95E-4343-9C62-0F52778F3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F6C60-ABBC-4A42-AB0A-64E310B73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46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2E246-0FFB-584F-8253-2FFCF6A39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EA18E5-EBD1-F043-BDC6-0E1234E305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C319E-FAC8-E343-BF9E-C4BD6A60FD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CA77F5-D5C9-264A-859E-2EF051AC2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11/26/20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C3C08F-F6B7-6541-AA28-CD61CF5AD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Stave Production @CERN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9D6EAB-697C-D245-A841-76D64B760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F6C60-ABBC-4A42-AB0A-64E310B73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00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7EBB98-DCE3-4F4A-A7A9-669D02105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8E7A47-E5DD-4D43-BFD6-85A8B30AC8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D3662-EA6E-9348-B195-031EAFBB15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11/26/20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2816C-B302-2448-96B7-82242FAF70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Stave Production @CERN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D7743-9AEB-4245-A81B-C52367B477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F6C60-ABBC-4A42-AB0A-64E310B73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96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ABB789-1483-704A-9C46-2FA6F4031D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9113"/>
          <a:stretch/>
        </p:blipFill>
        <p:spPr>
          <a:xfrm>
            <a:off x="5710137" y="0"/>
            <a:ext cx="6481863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B8F133-1A52-F848-9743-EF735BD9FD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89"/>
          <a:stretch/>
        </p:blipFill>
        <p:spPr>
          <a:xfrm rot="5400000">
            <a:off x="-1003570" y="1003570"/>
            <a:ext cx="6858000" cy="485086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F3EF29B-B44B-254A-937A-EB185B3C6A6E}"/>
              </a:ext>
            </a:extLst>
          </p:cNvPr>
          <p:cNvCxnSpPr/>
          <p:nvPr/>
        </p:nvCxnSpPr>
        <p:spPr>
          <a:xfrm>
            <a:off x="815502" y="1488195"/>
            <a:ext cx="1780161" cy="37937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F3D2A8A-8094-BC4B-B602-92DBFDEE06CF}"/>
              </a:ext>
            </a:extLst>
          </p:cNvPr>
          <p:cNvCxnSpPr>
            <a:cxnSpLocks/>
          </p:cNvCxnSpPr>
          <p:nvPr/>
        </p:nvCxnSpPr>
        <p:spPr>
          <a:xfrm>
            <a:off x="745926" y="1779793"/>
            <a:ext cx="1880680" cy="29507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5BDB278-2B55-E04B-BFCE-19349BA81F9A}"/>
              </a:ext>
            </a:extLst>
          </p:cNvPr>
          <p:cNvCxnSpPr>
            <a:cxnSpLocks/>
          </p:cNvCxnSpPr>
          <p:nvPr/>
        </p:nvCxnSpPr>
        <p:spPr>
          <a:xfrm>
            <a:off x="9144004" y="2651044"/>
            <a:ext cx="1872299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8D54B8E-EA38-3E47-BA5D-E92437ED6F31}"/>
              </a:ext>
            </a:extLst>
          </p:cNvPr>
          <p:cNvCxnSpPr>
            <a:cxnSpLocks/>
          </p:cNvCxnSpPr>
          <p:nvPr/>
        </p:nvCxnSpPr>
        <p:spPr>
          <a:xfrm>
            <a:off x="9180497" y="2880712"/>
            <a:ext cx="1872299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678C768-772F-874E-AD50-74D29C39F8CA}"/>
              </a:ext>
            </a:extLst>
          </p:cNvPr>
          <p:cNvSpPr txBox="1"/>
          <p:nvPr/>
        </p:nvSpPr>
        <p:spPr>
          <a:xfrm>
            <a:off x="1036750" y="2159171"/>
            <a:ext cx="30916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Two connectors are </a:t>
            </a:r>
          </a:p>
          <a:p>
            <a:r>
              <a:rPr lang="en-US" dirty="0">
                <a:solidFill>
                  <a:srgbClr val="FFFF00"/>
                </a:solidFill>
              </a:rPr>
              <a:t>not parallel for the Silver stave </a:t>
            </a:r>
          </a:p>
          <a:p>
            <a:r>
              <a:rPr lang="en-US" dirty="0">
                <a:solidFill>
                  <a:srgbClr val="FFFF00"/>
                </a:solidFill>
              </a:rPr>
              <a:t>received at LBNL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896FF2-34EE-0345-93B5-F107F9CB2F3A}"/>
              </a:ext>
            </a:extLst>
          </p:cNvPr>
          <p:cNvSpPr txBox="1"/>
          <p:nvPr/>
        </p:nvSpPr>
        <p:spPr>
          <a:xfrm>
            <a:off x="7243971" y="2880712"/>
            <a:ext cx="27251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Two power connectors are </a:t>
            </a:r>
          </a:p>
          <a:p>
            <a:r>
              <a:rPr lang="en-US" dirty="0">
                <a:solidFill>
                  <a:srgbClr val="FFFF00"/>
                </a:solidFill>
              </a:rPr>
              <a:t>parallel for the ITS stave </a:t>
            </a:r>
          </a:p>
          <a:p>
            <a:r>
              <a:rPr lang="en-US" dirty="0">
                <a:solidFill>
                  <a:srgbClr val="FFFF00"/>
                </a:solidFill>
              </a:rPr>
              <a:t>received at LANL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4E021FEF-91BE-3342-90B2-F1E9E1F60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11/26/20</a:t>
            </a: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6CF312C-CAF3-2A46-BEC8-390BCA9A3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Stave Production @CERN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048C2876-0D4B-EC43-A416-7D15E3DD3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F6C60-ABBC-4A42-AB0A-64E310B73A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60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3B8A74-472D-284B-AB31-BBD512E048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1424" b="13307"/>
          <a:stretch/>
        </p:blipFill>
        <p:spPr>
          <a:xfrm rot="5400000">
            <a:off x="-221221" y="905679"/>
            <a:ext cx="6858000" cy="50466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F44961-87EA-424C-B84E-7E66AC3D01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315"/>
          <a:stretch/>
        </p:blipFill>
        <p:spPr>
          <a:xfrm>
            <a:off x="5454202" y="0"/>
            <a:ext cx="6737797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2100DF-9658-6748-9C46-8A6894040E71}"/>
              </a:ext>
            </a:extLst>
          </p:cNvPr>
          <p:cNvSpPr txBox="1"/>
          <p:nvPr/>
        </p:nvSpPr>
        <p:spPr>
          <a:xfrm>
            <a:off x="1210614" y="2210686"/>
            <a:ext cx="30916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Two power connectors are </a:t>
            </a:r>
          </a:p>
          <a:p>
            <a:r>
              <a:rPr lang="en-US" dirty="0">
                <a:solidFill>
                  <a:srgbClr val="FFFF00"/>
                </a:solidFill>
              </a:rPr>
              <a:t>not parallel for the Silver stave </a:t>
            </a:r>
          </a:p>
          <a:p>
            <a:r>
              <a:rPr lang="en-US" dirty="0">
                <a:solidFill>
                  <a:srgbClr val="FFFF00"/>
                </a:solidFill>
              </a:rPr>
              <a:t>received at LBNL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216CA-A68A-E84E-9919-7E70C6FBDFBD}"/>
              </a:ext>
            </a:extLst>
          </p:cNvPr>
          <p:cNvSpPr txBox="1"/>
          <p:nvPr/>
        </p:nvSpPr>
        <p:spPr>
          <a:xfrm>
            <a:off x="6257256" y="1287356"/>
            <a:ext cx="30916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Two power connectors are </a:t>
            </a:r>
          </a:p>
          <a:p>
            <a:r>
              <a:rPr lang="en-US" dirty="0">
                <a:solidFill>
                  <a:srgbClr val="FFFF00"/>
                </a:solidFill>
              </a:rPr>
              <a:t>not parallel for the Silver stave </a:t>
            </a:r>
          </a:p>
          <a:p>
            <a:r>
              <a:rPr lang="en-US" dirty="0">
                <a:solidFill>
                  <a:srgbClr val="FFFF00"/>
                </a:solidFill>
              </a:rPr>
              <a:t>received at LBNL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E6891E1-F074-F444-9954-F235284D1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11/26/20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C0EB818-A3A0-FF4A-92B2-78821760F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Stave Production @CERN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0851B4A-FB5C-564A-AB28-A4BCDA5F9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F6C60-ABBC-4A42-AB0A-64E310B73A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39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62</Words>
  <Application>Microsoft Macintosh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Ming Liu</dc:creator>
  <cp:lastModifiedBy>Ming Liu</cp:lastModifiedBy>
  <cp:revision>5</cp:revision>
  <dcterms:created xsi:type="dcterms:W3CDTF">2020-11-26T03:15:41Z</dcterms:created>
  <dcterms:modified xsi:type="dcterms:W3CDTF">2020-11-26T03:27:23Z</dcterms:modified>
</cp:coreProperties>
</file>