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75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2E2519-403E-4191-AFF0-41609CA62131}" type="datetimeFigureOut">
              <a:rPr lang="en-US" smtClean="0"/>
              <a:t>6/30/2016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0F8A55-0609-4F6B-912F-EE8A36EA5E5E}" type="slidenum">
              <a:rPr lang="en-US" smtClean="0"/>
              <a:t>‹#›</a:t>
            </a:fld>
            <a:endParaRPr lang="en-US"/>
          </a:p>
        </p:txBody>
      </p:sp>
    </p:spTree>
    <p:extLst>
      <p:ext uri="{BB962C8B-B14F-4D97-AF65-F5344CB8AC3E}">
        <p14:creationId xmlns:p14="http://schemas.microsoft.com/office/powerpoint/2010/main" val="1617515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6/30/2016</a:t>
            </a:r>
            <a:endParaRPr lang="en-US"/>
          </a:p>
        </p:txBody>
      </p:sp>
      <p:sp>
        <p:nvSpPr>
          <p:cNvPr id="5" name="Footer Placeholder 4"/>
          <p:cNvSpPr>
            <a:spLocks noGrp="1"/>
          </p:cNvSpPr>
          <p:nvPr>
            <p:ph type="ftr" sz="quarter" idx="11"/>
          </p:nvPr>
        </p:nvSpPr>
        <p:spPr/>
        <p:txBody>
          <a:bodyPr/>
          <a:lstStyle/>
          <a:p>
            <a:r>
              <a:rPr lang="en-US" smtClean="0"/>
              <a:t>MAPs review</a:t>
            </a:r>
            <a:endParaRPr lang="en-US"/>
          </a:p>
        </p:txBody>
      </p:sp>
      <p:sp>
        <p:nvSpPr>
          <p:cNvPr id="6" name="Slide Number Placeholder 5"/>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1259842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6/30/2016</a:t>
            </a:r>
            <a:endParaRPr lang="en-US"/>
          </a:p>
        </p:txBody>
      </p:sp>
      <p:sp>
        <p:nvSpPr>
          <p:cNvPr id="5" name="Footer Placeholder 4"/>
          <p:cNvSpPr>
            <a:spLocks noGrp="1"/>
          </p:cNvSpPr>
          <p:nvPr>
            <p:ph type="ftr" sz="quarter" idx="11"/>
          </p:nvPr>
        </p:nvSpPr>
        <p:spPr/>
        <p:txBody>
          <a:bodyPr/>
          <a:lstStyle/>
          <a:p>
            <a:r>
              <a:rPr lang="en-US" smtClean="0"/>
              <a:t>MAPs review</a:t>
            </a:r>
            <a:endParaRPr lang="en-US"/>
          </a:p>
        </p:txBody>
      </p:sp>
      <p:sp>
        <p:nvSpPr>
          <p:cNvPr id="6" name="Slide Number Placeholder 5"/>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2169535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6/30/2016</a:t>
            </a:r>
            <a:endParaRPr lang="en-US"/>
          </a:p>
        </p:txBody>
      </p:sp>
      <p:sp>
        <p:nvSpPr>
          <p:cNvPr id="5" name="Footer Placeholder 4"/>
          <p:cNvSpPr>
            <a:spLocks noGrp="1"/>
          </p:cNvSpPr>
          <p:nvPr>
            <p:ph type="ftr" sz="quarter" idx="11"/>
          </p:nvPr>
        </p:nvSpPr>
        <p:spPr/>
        <p:txBody>
          <a:bodyPr/>
          <a:lstStyle/>
          <a:p>
            <a:r>
              <a:rPr lang="en-US" smtClean="0"/>
              <a:t>MAPs review</a:t>
            </a:r>
            <a:endParaRPr lang="en-US"/>
          </a:p>
        </p:txBody>
      </p:sp>
      <p:sp>
        <p:nvSpPr>
          <p:cNvPr id="6" name="Slide Number Placeholder 5"/>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4181499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6/30/2016</a:t>
            </a:r>
            <a:endParaRPr lang="en-US"/>
          </a:p>
        </p:txBody>
      </p:sp>
      <p:sp>
        <p:nvSpPr>
          <p:cNvPr id="5" name="Footer Placeholder 4"/>
          <p:cNvSpPr>
            <a:spLocks noGrp="1"/>
          </p:cNvSpPr>
          <p:nvPr>
            <p:ph type="ftr" sz="quarter" idx="11"/>
          </p:nvPr>
        </p:nvSpPr>
        <p:spPr/>
        <p:txBody>
          <a:bodyPr/>
          <a:lstStyle/>
          <a:p>
            <a:r>
              <a:rPr lang="en-US" smtClean="0"/>
              <a:t>MAPs review</a:t>
            </a:r>
            <a:endParaRPr lang="en-US"/>
          </a:p>
        </p:txBody>
      </p:sp>
      <p:sp>
        <p:nvSpPr>
          <p:cNvPr id="6" name="Slide Number Placeholder 5"/>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2125189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6/30/2016</a:t>
            </a:r>
            <a:endParaRPr lang="en-US"/>
          </a:p>
        </p:txBody>
      </p:sp>
      <p:sp>
        <p:nvSpPr>
          <p:cNvPr id="5" name="Footer Placeholder 4"/>
          <p:cNvSpPr>
            <a:spLocks noGrp="1"/>
          </p:cNvSpPr>
          <p:nvPr>
            <p:ph type="ftr" sz="quarter" idx="11"/>
          </p:nvPr>
        </p:nvSpPr>
        <p:spPr/>
        <p:txBody>
          <a:bodyPr/>
          <a:lstStyle/>
          <a:p>
            <a:r>
              <a:rPr lang="en-US" smtClean="0"/>
              <a:t>MAPs review</a:t>
            </a:r>
            <a:endParaRPr lang="en-US"/>
          </a:p>
        </p:txBody>
      </p:sp>
      <p:sp>
        <p:nvSpPr>
          <p:cNvPr id="6" name="Slide Number Placeholder 5"/>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65122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6/30/2016</a:t>
            </a:r>
            <a:endParaRPr lang="en-US"/>
          </a:p>
        </p:txBody>
      </p:sp>
      <p:sp>
        <p:nvSpPr>
          <p:cNvPr id="6" name="Footer Placeholder 5"/>
          <p:cNvSpPr>
            <a:spLocks noGrp="1"/>
          </p:cNvSpPr>
          <p:nvPr>
            <p:ph type="ftr" sz="quarter" idx="11"/>
          </p:nvPr>
        </p:nvSpPr>
        <p:spPr/>
        <p:txBody>
          <a:bodyPr/>
          <a:lstStyle/>
          <a:p>
            <a:r>
              <a:rPr lang="en-US" smtClean="0"/>
              <a:t>MAPs review</a:t>
            </a:r>
            <a:endParaRPr lang="en-US"/>
          </a:p>
        </p:txBody>
      </p:sp>
      <p:sp>
        <p:nvSpPr>
          <p:cNvPr id="7" name="Slide Number Placeholder 6"/>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1069934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6/30/2016</a:t>
            </a:r>
            <a:endParaRPr lang="en-US"/>
          </a:p>
        </p:txBody>
      </p:sp>
      <p:sp>
        <p:nvSpPr>
          <p:cNvPr id="8" name="Footer Placeholder 7"/>
          <p:cNvSpPr>
            <a:spLocks noGrp="1"/>
          </p:cNvSpPr>
          <p:nvPr>
            <p:ph type="ftr" sz="quarter" idx="11"/>
          </p:nvPr>
        </p:nvSpPr>
        <p:spPr/>
        <p:txBody>
          <a:bodyPr/>
          <a:lstStyle/>
          <a:p>
            <a:r>
              <a:rPr lang="en-US" smtClean="0"/>
              <a:t>MAPs review</a:t>
            </a:r>
            <a:endParaRPr lang="en-US"/>
          </a:p>
        </p:txBody>
      </p:sp>
      <p:sp>
        <p:nvSpPr>
          <p:cNvPr id="9" name="Slide Number Placeholder 8"/>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2252368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6/30/2016</a:t>
            </a:r>
            <a:endParaRPr lang="en-US"/>
          </a:p>
        </p:txBody>
      </p:sp>
      <p:sp>
        <p:nvSpPr>
          <p:cNvPr id="4" name="Footer Placeholder 3"/>
          <p:cNvSpPr>
            <a:spLocks noGrp="1"/>
          </p:cNvSpPr>
          <p:nvPr>
            <p:ph type="ftr" sz="quarter" idx="11"/>
          </p:nvPr>
        </p:nvSpPr>
        <p:spPr/>
        <p:txBody>
          <a:bodyPr/>
          <a:lstStyle/>
          <a:p>
            <a:r>
              <a:rPr lang="en-US" smtClean="0"/>
              <a:t>MAPs review</a:t>
            </a:r>
            <a:endParaRPr lang="en-US"/>
          </a:p>
        </p:txBody>
      </p:sp>
      <p:sp>
        <p:nvSpPr>
          <p:cNvPr id="5" name="Slide Number Placeholder 4"/>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1502559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6/30/2016</a:t>
            </a:r>
            <a:endParaRPr lang="en-US"/>
          </a:p>
        </p:txBody>
      </p:sp>
      <p:sp>
        <p:nvSpPr>
          <p:cNvPr id="3" name="Footer Placeholder 2"/>
          <p:cNvSpPr>
            <a:spLocks noGrp="1"/>
          </p:cNvSpPr>
          <p:nvPr>
            <p:ph type="ftr" sz="quarter" idx="11"/>
          </p:nvPr>
        </p:nvSpPr>
        <p:spPr/>
        <p:txBody>
          <a:bodyPr/>
          <a:lstStyle/>
          <a:p>
            <a:r>
              <a:rPr lang="en-US" smtClean="0"/>
              <a:t>MAPs review</a:t>
            </a:r>
            <a:endParaRPr lang="en-US"/>
          </a:p>
        </p:txBody>
      </p:sp>
      <p:sp>
        <p:nvSpPr>
          <p:cNvPr id="4" name="Slide Number Placeholder 3"/>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402705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6/30/2016</a:t>
            </a:r>
            <a:endParaRPr lang="en-US"/>
          </a:p>
        </p:txBody>
      </p:sp>
      <p:sp>
        <p:nvSpPr>
          <p:cNvPr id="6" name="Footer Placeholder 5"/>
          <p:cNvSpPr>
            <a:spLocks noGrp="1"/>
          </p:cNvSpPr>
          <p:nvPr>
            <p:ph type="ftr" sz="quarter" idx="11"/>
          </p:nvPr>
        </p:nvSpPr>
        <p:spPr/>
        <p:txBody>
          <a:bodyPr/>
          <a:lstStyle/>
          <a:p>
            <a:r>
              <a:rPr lang="en-US" smtClean="0"/>
              <a:t>MAPs review</a:t>
            </a:r>
            <a:endParaRPr lang="en-US"/>
          </a:p>
        </p:txBody>
      </p:sp>
      <p:sp>
        <p:nvSpPr>
          <p:cNvPr id="7" name="Slide Number Placeholder 6"/>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266337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6/30/2016</a:t>
            </a:r>
            <a:endParaRPr lang="en-US"/>
          </a:p>
        </p:txBody>
      </p:sp>
      <p:sp>
        <p:nvSpPr>
          <p:cNvPr id="6" name="Footer Placeholder 5"/>
          <p:cNvSpPr>
            <a:spLocks noGrp="1"/>
          </p:cNvSpPr>
          <p:nvPr>
            <p:ph type="ftr" sz="quarter" idx="11"/>
          </p:nvPr>
        </p:nvSpPr>
        <p:spPr/>
        <p:txBody>
          <a:bodyPr/>
          <a:lstStyle/>
          <a:p>
            <a:r>
              <a:rPr lang="en-US" smtClean="0"/>
              <a:t>MAPs review</a:t>
            </a:r>
            <a:endParaRPr lang="en-US"/>
          </a:p>
        </p:txBody>
      </p:sp>
      <p:sp>
        <p:nvSpPr>
          <p:cNvPr id="7" name="Slide Number Placeholder 6"/>
          <p:cNvSpPr>
            <a:spLocks noGrp="1"/>
          </p:cNvSpPr>
          <p:nvPr>
            <p:ph type="sldNum" sz="quarter" idx="12"/>
          </p:nvPr>
        </p:nvSpPr>
        <p:spPr/>
        <p:txBody>
          <a:bodyPr/>
          <a:lstStyle/>
          <a:p>
            <a:fld id="{15A5DE6A-F357-42C2-8172-FF1DB49E26E8}" type="slidenum">
              <a:rPr lang="en-US" smtClean="0"/>
              <a:t>‹#›</a:t>
            </a:fld>
            <a:endParaRPr lang="en-US"/>
          </a:p>
        </p:txBody>
      </p:sp>
    </p:spTree>
    <p:extLst>
      <p:ext uri="{BB962C8B-B14F-4D97-AF65-F5344CB8AC3E}">
        <p14:creationId xmlns:p14="http://schemas.microsoft.com/office/powerpoint/2010/main" val="2531678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6/30/2016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MAPs review</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5DE6A-F357-42C2-8172-FF1DB49E26E8}" type="slidenum">
              <a:rPr lang="en-US" smtClean="0"/>
              <a:t>‹#›</a:t>
            </a:fld>
            <a:endParaRPr lang="en-US"/>
          </a:p>
        </p:txBody>
      </p:sp>
    </p:spTree>
    <p:extLst>
      <p:ext uri="{BB962C8B-B14F-4D97-AF65-F5344CB8AC3E}">
        <p14:creationId xmlns:p14="http://schemas.microsoft.com/office/powerpoint/2010/main" val="435952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a:solidFill>
            <a:srgbClr val="0099FF"/>
          </a:solidFill>
        </p:spPr>
        <p:txBody>
          <a:bodyPr>
            <a:normAutofit/>
          </a:bodyPr>
          <a:lstStyle/>
          <a:p>
            <a:r>
              <a:rPr lang="en-US" sz="3200" b="1" dirty="0" smtClean="0">
                <a:solidFill>
                  <a:schemeClr val="bg1"/>
                </a:solidFill>
              </a:rPr>
              <a:t>Charge for the MAPs mini-review</a:t>
            </a:r>
            <a:endParaRPr lang="en-US" sz="3200" b="1" dirty="0">
              <a:solidFill>
                <a:schemeClr val="bg1"/>
              </a:solidFill>
            </a:endParaRPr>
          </a:p>
        </p:txBody>
      </p:sp>
      <p:sp>
        <p:nvSpPr>
          <p:cNvPr id="5" name="Content Placeholder 4"/>
          <p:cNvSpPr>
            <a:spLocks noGrp="1"/>
          </p:cNvSpPr>
          <p:nvPr>
            <p:ph idx="1"/>
          </p:nvPr>
        </p:nvSpPr>
        <p:spPr>
          <a:xfrm>
            <a:off x="381000" y="1371600"/>
            <a:ext cx="8305800" cy="4754563"/>
          </a:xfrm>
        </p:spPr>
        <p:txBody>
          <a:bodyPr>
            <a:normAutofit/>
          </a:bodyPr>
          <a:lstStyle/>
          <a:p>
            <a:pPr marL="0" indent="0">
              <a:buNone/>
            </a:pPr>
            <a:r>
              <a:rPr lang="en-US" sz="2000" dirty="0" smtClean="0"/>
              <a:t>The charge for the review committee is to assess the state of project planning for the MAPs vertex detector. We request a presentation, or presentations that allow us to evaluate the basis for the cost estimate, the basis for the schedule, the state of the WBS, the available resources to carry out the project and the proposed subsystem org chart. The presentations should cover both the project plan for the MAPs detector and its readout electronics. </a:t>
            </a:r>
          </a:p>
          <a:p>
            <a:pPr marL="0" indent="0">
              <a:buNone/>
            </a:pPr>
            <a:endParaRPr lang="en-US" sz="2000" b="1" dirty="0"/>
          </a:p>
          <a:p>
            <a:pPr marL="0" indent="0">
              <a:buNone/>
            </a:pPr>
            <a:r>
              <a:rPr lang="en-US" sz="2000" b="1" dirty="0" smtClean="0"/>
              <a:t>We want to give the MAPs team a list of action items/homework assignments to better prepare them for the September Tracker review.</a:t>
            </a:r>
          </a:p>
          <a:p>
            <a:pPr marL="0" indent="0">
              <a:buNone/>
            </a:pPr>
            <a:r>
              <a:rPr lang="en-US" sz="2000" b="1" dirty="0" smtClean="0"/>
              <a:t>Make notes on action items and homework assignments during the review.</a:t>
            </a:r>
          </a:p>
          <a:p>
            <a:pPr marL="0" indent="0">
              <a:buNone/>
            </a:pPr>
            <a:r>
              <a:rPr lang="en-US" sz="2000" b="1" dirty="0" smtClean="0"/>
              <a:t>We’ll meet for a short time at the end of the presentations to discuss potential homework/action items. Send me your list via e-mail today. I’ll edit a draft report, distribute it to you for checking and revision, after revising I’ll forward it to the MAPs team.  </a:t>
            </a:r>
            <a:endParaRPr lang="en-US" sz="2000" b="1" dirty="0"/>
          </a:p>
        </p:txBody>
      </p:sp>
      <p:sp>
        <p:nvSpPr>
          <p:cNvPr id="6" name="Date Placeholder 5"/>
          <p:cNvSpPr>
            <a:spLocks noGrp="1"/>
          </p:cNvSpPr>
          <p:nvPr>
            <p:ph type="dt" sz="half" idx="10"/>
          </p:nvPr>
        </p:nvSpPr>
        <p:spPr/>
        <p:txBody>
          <a:bodyPr/>
          <a:lstStyle/>
          <a:p>
            <a:r>
              <a:rPr lang="en-US" smtClean="0"/>
              <a:t>6/30/2016</a:t>
            </a:r>
            <a:endParaRPr lang="en-US"/>
          </a:p>
        </p:txBody>
      </p:sp>
      <p:sp>
        <p:nvSpPr>
          <p:cNvPr id="7" name="Footer Placeholder 6"/>
          <p:cNvSpPr>
            <a:spLocks noGrp="1"/>
          </p:cNvSpPr>
          <p:nvPr>
            <p:ph type="ftr" sz="quarter" idx="11"/>
          </p:nvPr>
        </p:nvSpPr>
        <p:spPr/>
        <p:txBody>
          <a:bodyPr/>
          <a:lstStyle/>
          <a:p>
            <a:r>
              <a:rPr lang="en-US" smtClean="0"/>
              <a:t>MAPs review</a:t>
            </a:r>
            <a:endParaRPr lang="en-US"/>
          </a:p>
        </p:txBody>
      </p:sp>
      <p:sp>
        <p:nvSpPr>
          <p:cNvPr id="8" name="Slide Number Placeholder 7"/>
          <p:cNvSpPr>
            <a:spLocks noGrp="1"/>
          </p:cNvSpPr>
          <p:nvPr>
            <p:ph type="sldNum" sz="quarter" idx="12"/>
          </p:nvPr>
        </p:nvSpPr>
        <p:spPr/>
        <p:txBody>
          <a:bodyPr/>
          <a:lstStyle/>
          <a:p>
            <a:fld id="{15A5DE6A-F357-42C2-8172-FF1DB49E26E8}" type="slidenum">
              <a:rPr lang="en-US" smtClean="0"/>
              <a:t>1</a:t>
            </a:fld>
            <a:endParaRPr lang="en-US"/>
          </a:p>
        </p:txBody>
      </p:sp>
    </p:spTree>
    <p:extLst>
      <p:ext uri="{BB962C8B-B14F-4D97-AF65-F5344CB8AC3E}">
        <p14:creationId xmlns:p14="http://schemas.microsoft.com/office/powerpoint/2010/main" val="3005915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178</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Charge for the MAPs mini-review</vt:lpstr>
    </vt:vector>
  </TitlesOfParts>
  <Company>BNL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Charge for the MAPs mini-review</dc:title>
  <dc:creator>EdwardOBrien</dc:creator>
  <cp:lastModifiedBy>EdwardOBrien</cp:lastModifiedBy>
  <cp:revision>1</cp:revision>
  <dcterms:created xsi:type="dcterms:W3CDTF">2016-06-30T16:03:18Z</dcterms:created>
  <dcterms:modified xsi:type="dcterms:W3CDTF">2016-06-30T16:11:21Z</dcterms:modified>
</cp:coreProperties>
</file>