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8" r:id="rId5"/>
    <p:sldId id="261" r:id="rId6"/>
    <p:sldId id="257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5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5017-4839-46F9-B6BC-33C71961A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E69FC-1FE4-407D-9FE8-1084B447E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01391-442E-49D9-9814-7B3B467D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FCE43-8054-4190-8438-F034708D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B35A-49E8-424C-91B9-65B1A8EA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F028-C5B2-4AED-89AE-D789CE66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44F8D-6040-48C1-9C53-821DC27ED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8E919-4848-4BFC-A192-329E037C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CF806-890B-42EE-A3C6-53EC2076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FD4D8-6DEB-426C-B404-E32C39C1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150817-0D8A-4FEB-A7C6-4072AD35B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3EA92-7A42-4EDA-AB24-289C69B94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E4E8A-4ABD-4863-ACB4-5406E651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740A0-824E-42C3-A6B0-16A5C6AA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34809-D374-4FA0-88DA-8BD3CF2B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E82E-1D6C-42B4-A442-14056223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B0F49-414F-4A70-A6C1-0747CA3F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E4E97-8C64-4206-B030-2A12D651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58F1D-150D-4AAB-87F8-5FB5C6C3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C26BD-5C9A-4F74-8CB4-FADF7D3D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FBD2-6C5E-4EA7-8302-030712B2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CB7CC-3384-4361-9AF2-EFB002C70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778C9-BDE8-4B0B-9611-D1F27353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4946E-08C3-46E8-801E-6DDAB9DC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49FAA-B185-4DFE-AE62-CDF019F3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C368-1912-4168-905E-9CBB9713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D4374-5B7B-49DF-AF0F-BB4055B51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9EB77-1992-4B2B-88B6-6E6FCBD41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24FB2-36B1-4B34-962D-D3EE448A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8F88D-FA21-46D3-8EBD-ACAC320A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5DCDA-729A-4107-921F-F64CB2A9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AA739-160C-4E9C-B2C3-3D3CB810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76B5A-4728-4F23-AD83-6C87640E2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68E6F-C0F2-4250-B38E-CF87FB209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EB8BA-79CA-41C0-82DB-D9172B3F6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55DAA-7867-4B66-8F88-4480EEAB7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4E37A-58DE-4712-979D-FD341BF3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2A32FD-8EFC-4DCB-935E-7CD14B66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C31A4-6A82-484C-940F-1B1FDDB7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8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5BDB-DB9F-418A-80E5-245AB3C4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9079E-8324-446A-81BD-7B42E39BE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A12B7-5667-4F85-87C9-902D88AF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F448A-81BB-409F-8B79-BFF1FF58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8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B9081-DDC7-443C-A1CD-164536D9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CAC94-7575-4740-A527-755F54D46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77C07-FC26-4D4E-828C-9660CCA6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2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3D9A-1447-4714-85D6-1FC7E244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D2C5-FB72-447D-B220-C72F31C0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0500-05F6-4A7D-BC95-04421E76B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39C94-7211-4C2F-A3E3-00DCB2BA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3BC64-1F04-41D0-87E0-C73877F9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1A2F0-5A9D-4912-8EF5-6F205146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2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4E9AD-1E4B-4F01-ADD3-84EF8946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306C0-5098-43C5-97C4-0B5130885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F359D-917D-4C76-8C7B-527EC794D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CA1AC-264C-4C53-9981-6AC1522C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97D03-13E3-4871-8F05-E4BD341F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3705A-96A8-4A6D-9D6E-0B7B5C1F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5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DD1A8-EB38-480C-B11B-258064A0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34AAF-AED6-4E78-926F-4416C0D3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7DEA8-50A3-4947-B810-824DB77CA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6AAF-2D7E-4ED5-AA00-18A5D8E126E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7504-0F67-4E47-B445-F9BF7A0C8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74215-935C-4E20-A2A4-9030DD7BD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188130" y="1203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D3BDC-6310-476B-8D4D-4EBC16BF7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FA786C-8381-418E-B93E-F71E70F3A7B2}"/>
              </a:ext>
            </a:extLst>
          </p:cNvPr>
          <p:cNvSpPr/>
          <p:nvPr/>
        </p:nvSpPr>
        <p:spPr>
          <a:xfrm>
            <a:off x="3836980" y="2533194"/>
            <a:ext cx="201256" cy="805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6A206A-6E95-4572-B0B0-BAF23BB194D7}"/>
              </a:ext>
            </a:extLst>
          </p:cNvPr>
          <p:cNvSpPr/>
          <p:nvPr/>
        </p:nvSpPr>
        <p:spPr>
          <a:xfrm>
            <a:off x="3836980" y="3519785"/>
            <a:ext cx="201256" cy="805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DDFB2E-983D-443F-AA57-DC9FECA104F2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1</a:t>
            </a:fld>
            <a:endParaRPr lang="en-US" sz="5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254267-32C5-4B5C-AB96-B4F274AD2915}"/>
              </a:ext>
            </a:extLst>
          </p:cNvPr>
          <p:cNvSpPr/>
          <p:nvPr/>
        </p:nvSpPr>
        <p:spPr>
          <a:xfrm>
            <a:off x="7560206" y="1916301"/>
            <a:ext cx="1057464" cy="3631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03E2E1-7558-4B0F-A7D9-1DAB54601F2B}"/>
              </a:ext>
            </a:extLst>
          </p:cNvPr>
          <p:cNvSpPr/>
          <p:nvPr/>
        </p:nvSpPr>
        <p:spPr>
          <a:xfrm>
            <a:off x="7747607" y="3519785"/>
            <a:ext cx="1057464" cy="3631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2CA917-8CA8-4442-B0AA-59E775975AEB}"/>
              </a:ext>
            </a:extLst>
          </p:cNvPr>
          <p:cNvSpPr/>
          <p:nvPr/>
        </p:nvSpPr>
        <p:spPr>
          <a:xfrm>
            <a:off x="231152" y="2415065"/>
            <a:ext cx="1387642" cy="7700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South Beampipe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E90BF7E-AB61-4554-BB0E-2BA8214DD624}"/>
              </a:ext>
            </a:extLst>
          </p:cNvPr>
          <p:cNvCxnSpPr/>
          <p:nvPr/>
        </p:nvCxnSpPr>
        <p:spPr>
          <a:xfrm>
            <a:off x="6881333" y="855336"/>
            <a:ext cx="13475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0999641-B5B5-4F83-9EC7-8A4FB9160423}"/>
              </a:ext>
            </a:extLst>
          </p:cNvPr>
          <p:cNvSpPr txBox="1"/>
          <p:nvPr/>
        </p:nvSpPr>
        <p:spPr>
          <a:xfrm>
            <a:off x="8241338" y="67067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8374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188130" y="1203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D3BDC-6310-476B-8D4D-4EBC16BF7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D3D101F-A3EA-4E4E-91C2-0DD8E27E56E2}"/>
              </a:ext>
            </a:extLst>
          </p:cNvPr>
          <p:cNvGrpSpPr/>
          <p:nvPr/>
        </p:nvGrpSpPr>
        <p:grpSpPr>
          <a:xfrm>
            <a:off x="10844463" y="3469470"/>
            <a:ext cx="1347537" cy="288758"/>
            <a:chOff x="10844463" y="3469470"/>
            <a:chExt cx="1347537" cy="2887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C05757-BDEF-4FFE-9BE9-09BF6E82DC77}"/>
                </a:ext>
              </a:extLst>
            </p:cNvPr>
            <p:cNvSpPr/>
            <p:nvPr/>
          </p:nvSpPr>
          <p:spPr>
            <a:xfrm>
              <a:off x="10844463" y="3539472"/>
              <a:ext cx="1347537" cy="2187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05B7D3-37F1-4E1F-99D3-A78398BA5ADF}"/>
                </a:ext>
              </a:extLst>
            </p:cNvPr>
            <p:cNvSpPr/>
            <p:nvPr/>
          </p:nvSpPr>
          <p:spPr>
            <a:xfrm>
              <a:off x="10844463" y="3469470"/>
              <a:ext cx="163338" cy="1312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AFA786C-8381-418E-B93E-F71E70F3A7B2}"/>
              </a:ext>
            </a:extLst>
          </p:cNvPr>
          <p:cNvSpPr/>
          <p:nvPr/>
        </p:nvSpPr>
        <p:spPr>
          <a:xfrm>
            <a:off x="3836980" y="2533194"/>
            <a:ext cx="201256" cy="805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6A206A-6E95-4572-B0B0-BAF23BB194D7}"/>
              </a:ext>
            </a:extLst>
          </p:cNvPr>
          <p:cNvSpPr/>
          <p:nvPr/>
        </p:nvSpPr>
        <p:spPr>
          <a:xfrm>
            <a:off x="3836980" y="3519785"/>
            <a:ext cx="201256" cy="805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CF5D54-0C01-472C-8141-3830A2277D40}"/>
              </a:ext>
            </a:extLst>
          </p:cNvPr>
          <p:cNvSpPr/>
          <p:nvPr/>
        </p:nvSpPr>
        <p:spPr>
          <a:xfrm>
            <a:off x="1741298" y="304982"/>
            <a:ext cx="1802549" cy="1907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Permanent BP support consisting of collar and thin (~1mm) vertical composite plates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F3C6A8-A482-43B7-9355-A6A3434F7EA2}"/>
              </a:ext>
            </a:extLst>
          </p:cNvPr>
          <p:cNvCxnSpPr>
            <a:stCxn id="11" idx="2"/>
            <a:endCxn id="9" idx="1"/>
          </p:cNvCxnSpPr>
          <p:nvPr/>
        </p:nvCxnSpPr>
        <p:spPr>
          <a:xfrm>
            <a:off x="2642573" y="2212534"/>
            <a:ext cx="1194407" cy="7231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797B23-A8D8-4B96-B690-44C9C844788B}"/>
              </a:ext>
            </a:extLst>
          </p:cNvPr>
          <p:cNvSpPr/>
          <p:nvPr/>
        </p:nvSpPr>
        <p:spPr>
          <a:xfrm>
            <a:off x="10294069" y="489648"/>
            <a:ext cx="1802549" cy="1907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Temporary BP support introduced from north end, brought as near to Be section as possible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8A219C-F417-4DB1-8FEB-4473A9E617A1}"/>
              </a:ext>
            </a:extLst>
          </p:cNvPr>
          <p:cNvCxnSpPr>
            <a:cxnSpLocks/>
            <a:stCxn id="14" idx="2"/>
            <a:endCxn id="8" idx="7"/>
          </p:cNvCxnSpPr>
          <p:nvPr/>
        </p:nvCxnSpPr>
        <p:spPr>
          <a:xfrm flipH="1">
            <a:off x="10983881" y="2397200"/>
            <a:ext cx="211463" cy="10914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15A3EC-792F-4C85-A143-A1BC68B9F9F1}"/>
              </a:ext>
            </a:extLst>
          </p:cNvPr>
          <p:cNvCxnSpPr>
            <a:cxnSpLocks/>
          </p:cNvCxnSpPr>
          <p:nvPr/>
        </p:nvCxnSpPr>
        <p:spPr>
          <a:xfrm>
            <a:off x="5670155" y="2397200"/>
            <a:ext cx="87502" cy="73976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55B9A9B-2A6D-4527-8786-AB8C1D809459}"/>
              </a:ext>
            </a:extLst>
          </p:cNvPr>
          <p:cNvSpPr/>
          <p:nvPr/>
        </p:nvSpPr>
        <p:spPr>
          <a:xfrm>
            <a:off x="4868921" y="1602934"/>
            <a:ext cx="1561189" cy="794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MVTX support flange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DDFB2E-983D-443F-AA57-DC9FECA104F2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2</a:t>
            </a:fld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9095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D620F0-9C55-4D96-8AB1-E86E03CC2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188130" y="1203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5BAC5E-DFD6-4BC6-859E-512E58FA701F}"/>
              </a:ext>
            </a:extLst>
          </p:cNvPr>
          <p:cNvSpPr/>
          <p:nvPr/>
        </p:nvSpPr>
        <p:spPr>
          <a:xfrm>
            <a:off x="555640" y="51225"/>
            <a:ext cx="3937607" cy="1907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Introduce both MVTX Halves (already serviced and coupled to service barrel halves). They are mounted on movable inversion rails and separated horizontally  by several inches to clear large beampipe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E9226F-6D74-43EE-85D8-7EC9909CFDD2}"/>
              </a:ext>
            </a:extLst>
          </p:cNvPr>
          <p:cNvSpPr/>
          <p:nvPr/>
        </p:nvSpPr>
        <p:spPr>
          <a:xfrm>
            <a:off x="1400039" y="2245166"/>
            <a:ext cx="227506" cy="1128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F51726-9EBF-4BF9-8D83-EC08373563D4}"/>
              </a:ext>
            </a:extLst>
          </p:cNvPr>
          <p:cNvSpPr/>
          <p:nvPr/>
        </p:nvSpPr>
        <p:spPr>
          <a:xfrm>
            <a:off x="1400039" y="3657599"/>
            <a:ext cx="227506" cy="1128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6FB113-7AEC-45A6-B4E8-93513818F2C3}"/>
              </a:ext>
            </a:extLst>
          </p:cNvPr>
          <p:cNvGrpSpPr/>
          <p:nvPr/>
        </p:nvGrpSpPr>
        <p:grpSpPr>
          <a:xfrm>
            <a:off x="11684486" y="3591974"/>
            <a:ext cx="1347537" cy="288758"/>
            <a:chOff x="10844463" y="3469470"/>
            <a:chExt cx="1347537" cy="2887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B86F0F-0A04-4B6A-8309-2E0525B757C9}"/>
                </a:ext>
              </a:extLst>
            </p:cNvPr>
            <p:cNvSpPr/>
            <p:nvPr/>
          </p:nvSpPr>
          <p:spPr>
            <a:xfrm>
              <a:off x="10844463" y="3539472"/>
              <a:ext cx="1347537" cy="2187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54DE318-046A-4B35-983B-F954FFC23032}"/>
                </a:ext>
              </a:extLst>
            </p:cNvPr>
            <p:cNvSpPr/>
            <p:nvPr/>
          </p:nvSpPr>
          <p:spPr>
            <a:xfrm>
              <a:off x="10844463" y="3469470"/>
              <a:ext cx="163338" cy="1312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5258FFD-59F2-4E04-9BC5-3839F7191DC8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3</a:t>
            </a:fld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9162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188130" y="1203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B6539E-94D3-4466-A50A-9D3FDD541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87AA9E-C079-4AA7-9CAD-5C3111179D37}"/>
              </a:ext>
            </a:extLst>
          </p:cNvPr>
          <p:cNvSpPr/>
          <p:nvPr/>
        </p:nvSpPr>
        <p:spPr>
          <a:xfrm>
            <a:off x="3263839" y="2926955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65E3B4-DFCE-4E19-8835-6EED0AFEEB8E}"/>
              </a:ext>
            </a:extLst>
          </p:cNvPr>
          <p:cNvSpPr/>
          <p:nvPr/>
        </p:nvSpPr>
        <p:spPr>
          <a:xfrm>
            <a:off x="3263839" y="4050632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E79E6-22A6-4D36-80C1-BE94D358765D}"/>
              </a:ext>
            </a:extLst>
          </p:cNvPr>
          <p:cNvSpPr txBox="1"/>
          <p:nvPr/>
        </p:nvSpPr>
        <p:spPr>
          <a:xfrm>
            <a:off x="4283242" y="1406601"/>
            <a:ext cx="2320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Clamshell MVTX halves, make first interconnections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7CB4A-2A61-4D85-97ED-08F48E264B65}"/>
              </a:ext>
            </a:extLst>
          </p:cNvPr>
          <p:cNvSpPr/>
          <p:nvPr/>
        </p:nvSpPr>
        <p:spPr>
          <a:xfrm>
            <a:off x="770021" y="2016930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5EEB28-EFE8-4055-B27C-D3A587075045}"/>
              </a:ext>
            </a:extLst>
          </p:cNvPr>
          <p:cNvSpPr/>
          <p:nvPr/>
        </p:nvSpPr>
        <p:spPr>
          <a:xfrm>
            <a:off x="770021" y="3831876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AB30C-1EE1-430E-9450-31AC1A5917D2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4</a:t>
            </a:fld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2353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8B749-9512-4A2E-92D3-CC47B0691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4335742" y="1419727"/>
            <a:ext cx="2821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second interconnections (new location shown; 4 </a:t>
            </a:r>
            <a:r>
              <a:rPr lang="en-US" dirty="0" err="1"/>
              <a:t>intercon</a:t>
            </a:r>
            <a:r>
              <a:rPr lang="en-US" dirty="0"/>
              <a:t> will be changed to 3 total)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9DD8D7-E1E4-4629-8720-2F4850B132DD}"/>
              </a:ext>
            </a:extLst>
          </p:cNvPr>
          <p:cNvSpPr/>
          <p:nvPr/>
        </p:nvSpPr>
        <p:spPr>
          <a:xfrm>
            <a:off x="1172532" y="2944455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0981FD-C4D2-4D1D-BE0D-D8FAD0E26F77}"/>
              </a:ext>
            </a:extLst>
          </p:cNvPr>
          <p:cNvSpPr/>
          <p:nvPr/>
        </p:nvSpPr>
        <p:spPr>
          <a:xfrm>
            <a:off x="1172532" y="4068132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BA6BA-0BC4-4D25-9C81-C63C337315ED}"/>
              </a:ext>
            </a:extLst>
          </p:cNvPr>
          <p:cNvSpPr/>
          <p:nvPr/>
        </p:nvSpPr>
        <p:spPr>
          <a:xfrm>
            <a:off x="770021" y="2016930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68139-4872-47F8-8525-E978066CC323}"/>
              </a:ext>
            </a:extLst>
          </p:cNvPr>
          <p:cNvSpPr/>
          <p:nvPr/>
        </p:nvSpPr>
        <p:spPr>
          <a:xfrm>
            <a:off x="770021" y="3831876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CAC5DC-A177-4A1F-905B-CFAE5A8F5257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5</a:t>
            </a:fld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8832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188130" y="1203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4DE7E4-F722-4685-8DF9-3F3DF377B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8B8DF0-DD8C-4B02-9057-1A359A763233}"/>
              </a:ext>
            </a:extLst>
          </p:cNvPr>
          <p:cNvSpPr/>
          <p:nvPr/>
        </p:nvSpPr>
        <p:spPr>
          <a:xfrm>
            <a:off x="4952636" y="2641478"/>
            <a:ext cx="297508" cy="160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AC471-C7EF-49A7-8246-E03E34ACF112}"/>
              </a:ext>
            </a:extLst>
          </p:cNvPr>
          <p:cNvSpPr txBox="1"/>
          <p:nvPr/>
        </p:nvSpPr>
        <p:spPr>
          <a:xfrm>
            <a:off x="3421344" y="1424101"/>
            <a:ext cx="239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Install permanent beampipe sling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55CA40-FE9D-48D0-BA2A-5706E79A4848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6</a:t>
            </a:fld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2220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E78290-5F16-4305-B47B-267866D13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4939509" y="1095968"/>
            <a:ext cx="199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final interconnections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DDEC2A-A09F-4EBC-9011-3B4CCB163A7E}"/>
              </a:ext>
            </a:extLst>
          </p:cNvPr>
          <p:cNvSpPr/>
          <p:nvPr/>
        </p:nvSpPr>
        <p:spPr>
          <a:xfrm>
            <a:off x="1907552" y="2716948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1269EA-1160-458A-B72C-9DCD039056A4}"/>
              </a:ext>
            </a:extLst>
          </p:cNvPr>
          <p:cNvSpPr/>
          <p:nvPr/>
        </p:nvSpPr>
        <p:spPr>
          <a:xfrm>
            <a:off x="1907552" y="3840625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848764-514D-4566-940A-65BAE2F6D6DB}"/>
              </a:ext>
            </a:extLst>
          </p:cNvPr>
          <p:cNvSpPr/>
          <p:nvPr/>
        </p:nvSpPr>
        <p:spPr>
          <a:xfrm>
            <a:off x="1505041" y="1789423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E9CA93-C3E9-4C88-95DA-44C7C99C0E7B}"/>
              </a:ext>
            </a:extLst>
          </p:cNvPr>
          <p:cNvSpPr/>
          <p:nvPr/>
        </p:nvSpPr>
        <p:spPr>
          <a:xfrm>
            <a:off x="1505041" y="3604369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380DB-4CF1-4E66-ACAA-6FFBD40AC55C}"/>
              </a:ext>
            </a:extLst>
          </p:cNvPr>
          <p:cNvSpPr/>
          <p:nvPr/>
        </p:nvSpPr>
        <p:spPr>
          <a:xfrm>
            <a:off x="7385203" y="2650228"/>
            <a:ext cx="288757" cy="954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F21D25-5548-4425-8ADA-F6BC640B518D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7</a:t>
            </a:fld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3000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188130" y="1203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B45C8C-E90C-4469-B599-C31EF0BEE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CD4654-B968-4BE1-B646-FB27798C97D1}"/>
              </a:ext>
            </a:extLst>
          </p:cNvPr>
          <p:cNvSpPr/>
          <p:nvPr/>
        </p:nvSpPr>
        <p:spPr>
          <a:xfrm>
            <a:off x="1505041" y="1789423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C61539-8036-4357-875C-779D1B8D08B3}"/>
              </a:ext>
            </a:extLst>
          </p:cNvPr>
          <p:cNvSpPr/>
          <p:nvPr/>
        </p:nvSpPr>
        <p:spPr>
          <a:xfrm>
            <a:off x="1505041" y="3604369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1DA40D-7BA5-43BC-9992-1B6A3512FC9C}"/>
              </a:ext>
            </a:extLst>
          </p:cNvPr>
          <p:cNvSpPr/>
          <p:nvPr/>
        </p:nvSpPr>
        <p:spPr>
          <a:xfrm>
            <a:off x="7385203" y="2650228"/>
            <a:ext cx="288757" cy="954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30FC77-2B2C-4747-9663-E5669C0E0E64}"/>
              </a:ext>
            </a:extLst>
          </p:cNvPr>
          <p:cNvSpPr/>
          <p:nvPr/>
        </p:nvSpPr>
        <p:spPr>
          <a:xfrm>
            <a:off x="5219503" y="2716948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EC2619-32D0-4884-B00A-522252B16989}"/>
              </a:ext>
            </a:extLst>
          </p:cNvPr>
          <p:cNvSpPr/>
          <p:nvPr/>
        </p:nvSpPr>
        <p:spPr>
          <a:xfrm>
            <a:off x="5219503" y="3840625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5FC92-00F4-4939-860A-B0EAF891C30E}"/>
              </a:ext>
            </a:extLst>
          </p:cNvPr>
          <p:cNvSpPr txBox="1"/>
          <p:nvPr/>
        </p:nvSpPr>
        <p:spPr>
          <a:xfrm>
            <a:off x="5033932" y="1393659"/>
            <a:ext cx="2124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 Service Barrel to X-Wing (MVTX Support)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8B510F-1DE7-49B2-A6A7-DCB68DB08373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8</a:t>
            </a:fld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5615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FA07-2455-4081-A315-46B3F0BD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2E231-8432-487D-A933-F24A40A7C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94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123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Bessuille</dc:creator>
  <cp:lastModifiedBy>Jason Bessuille</cp:lastModifiedBy>
  <cp:revision>10</cp:revision>
  <dcterms:created xsi:type="dcterms:W3CDTF">2019-07-10T15:13:06Z</dcterms:created>
  <dcterms:modified xsi:type="dcterms:W3CDTF">2019-07-10T18:52:19Z</dcterms:modified>
</cp:coreProperties>
</file>