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24E6C-4B3C-9B41-8935-1B6AD779ED21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8525D-E3BF-F247-AFB1-201672A69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29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916F4-6FF5-B645-90FF-A4B70FD3A671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4531B-AC1B-E649-9E71-4CDB12375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377F-1DE7-EC43-91F6-556D18C731C1}" type="datetime1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9875-DDFA-4543-A094-8C85AEF82158}" type="datetime1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3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3B6D-45B3-7343-9646-AF397A6B01D7}" type="datetime1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0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5543-3C6B-B74F-A9F2-9DA4216E3E43}" type="datetime1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53F2-6B0C-F84B-BB26-739E58B7391C}" type="datetime1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5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C3A-CE73-2F4D-B1B3-7C1C0CBC8C34}" type="datetime1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8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E787-5564-0742-A9DA-AAC90A7EF743}" type="datetime1">
              <a:rPr lang="en-US" smtClean="0"/>
              <a:t>7/9/17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8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57C0-FE8D-2849-8464-08635EDE139F}" type="datetime1">
              <a:rPr lang="en-US" smtClean="0"/>
              <a:t>7/9/17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6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726A-6F32-5645-BCEF-0FBB81E66906}" type="datetime1">
              <a:rPr lang="en-US" smtClean="0"/>
              <a:t>7/9/17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0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4E5F-FF70-B541-A4EA-BEC034E1DFB6}" type="datetime1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2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B2AC-AFF3-284F-B2E6-245AA4DC35DD}" type="datetime1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5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984C-3760-EB4B-8557-3FABC8498498}" type="datetime1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7DAE-C38C-7649-BEB3-D559A817A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0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MVTX cable length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Xuan</a:t>
            </a:r>
            <a:r>
              <a:rPr lang="en-US" dirty="0" smtClean="0"/>
              <a:t> Li (LANL)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3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067"/>
            <a:ext cx="8229600" cy="5187873"/>
          </a:xfrm>
        </p:spPr>
        <p:txBody>
          <a:bodyPr>
            <a:normAutofit/>
          </a:bodyPr>
          <a:lstStyle/>
          <a:p>
            <a:r>
              <a:rPr lang="en-US" dirty="0" smtClean="0"/>
              <a:t>Check if extend the readout cable length from 5m to 7-10m can fit the particle flux at </a:t>
            </a:r>
            <a:r>
              <a:rPr lang="en-US" dirty="0" err="1" smtClean="0"/>
              <a:t>sPHENIX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ALICE readout speed 1.2Gb/s at 5m, we would like to run at 600Mb/s at around 7-10m.</a:t>
            </a:r>
          </a:p>
          <a:p>
            <a:r>
              <a:rPr lang="en-US" dirty="0" smtClean="0"/>
              <a:t>Run PYTHIA6 MB in 200 </a:t>
            </a:r>
            <a:r>
              <a:rPr lang="en-US" dirty="0" err="1" smtClean="0"/>
              <a:t>GeV</a:t>
            </a:r>
            <a:r>
              <a:rPr lang="en-US" dirty="0" smtClean="0"/>
              <a:t> and 5 </a:t>
            </a:r>
            <a:r>
              <a:rPr lang="en-US" dirty="0" err="1" smtClean="0"/>
              <a:t>TeV</a:t>
            </a:r>
            <a:r>
              <a:rPr lang="en-US" dirty="0" smtClean="0"/>
              <a:t> </a:t>
            </a:r>
            <a:r>
              <a:rPr lang="en-US" dirty="0" err="1" smtClean="0"/>
              <a:t>p+p</a:t>
            </a:r>
            <a:r>
              <a:rPr lang="en-US" dirty="0" smtClean="0"/>
              <a:t> collisions and check the number of charged tracks versus </a:t>
            </a:r>
            <a:r>
              <a:rPr lang="en-US" dirty="0" err="1" smtClean="0"/>
              <a:t>pseudorapidity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62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50"/>
            <a:ext cx="8229600" cy="87434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dN</a:t>
            </a:r>
            <a:r>
              <a:rPr lang="en-US" sz="3200" dirty="0" smtClean="0"/>
              <a:t>/</a:t>
            </a:r>
            <a:r>
              <a:rPr lang="en-US" sz="3200" dirty="0" err="1" smtClean="0"/>
              <a:t>dη</a:t>
            </a:r>
            <a:r>
              <a:rPr lang="en-US" sz="3200" dirty="0" smtClean="0"/>
              <a:t> in </a:t>
            </a:r>
            <a:r>
              <a:rPr lang="en-US" sz="3200" dirty="0" err="1"/>
              <a:t>p</a:t>
            </a:r>
            <a:r>
              <a:rPr lang="en-US" sz="3200" dirty="0" err="1" smtClean="0"/>
              <a:t>+p</a:t>
            </a:r>
            <a:r>
              <a:rPr lang="en-US" sz="3200" dirty="0" smtClean="0"/>
              <a:t> collisions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214"/>
            <a:ext cx="8229600" cy="5083006"/>
          </a:xfrm>
        </p:spPr>
        <p:txBody>
          <a:bodyPr/>
          <a:lstStyle/>
          <a:p>
            <a:r>
              <a:rPr lang="en-US" dirty="0" smtClean="0"/>
              <a:t>With |</a:t>
            </a:r>
            <a:r>
              <a:rPr lang="en-US" sz="2800" dirty="0" err="1" smtClean="0"/>
              <a:t>η</a:t>
            </a:r>
            <a:r>
              <a:rPr lang="en-US" sz="2800" dirty="0" smtClean="0"/>
              <a:t>|&lt;2.0 region, </a:t>
            </a:r>
            <a:r>
              <a:rPr lang="en-US" sz="2800" dirty="0" err="1" smtClean="0"/>
              <a:t>dN</a:t>
            </a:r>
            <a:r>
              <a:rPr lang="en-US" sz="2800" dirty="0" smtClean="0"/>
              <a:t>(ALICE) ~2.9*</a:t>
            </a:r>
            <a:r>
              <a:rPr lang="en-US" sz="2800" dirty="0" err="1" smtClean="0"/>
              <a:t>dN</a:t>
            </a:r>
            <a:r>
              <a:rPr lang="en-US" sz="2800" dirty="0" smtClean="0"/>
              <a:t>(</a:t>
            </a:r>
            <a:r>
              <a:rPr lang="en-US" sz="2800" dirty="0" err="1" smtClean="0"/>
              <a:t>sPHENIX</a:t>
            </a:r>
            <a:r>
              <a:rPr lang="en-US" sz="280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Projection_pp_dNdet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3580"/>
            <a:ext cx="9144000" cy="427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0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50"/>
            <a:ext cx="8229600" cy="87434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dN</a:t>
            </a:r>
            <a:r>
              <a:rPr lang="en-US" sz="3200" dirty="0" smtClean="0"/>
              <a:t>/</a:t>
            </a:r>
            <a:r>
              <a:rPr lang="en-US" sz="3200" dirty="0" err="1" smtClean="0"/>
              <a:t>dη</a:t>
            </a:r>
            <a:r>
              <a:rPr lang="en-US" sz="3200" dirty="0" smtClean="0"/>
              <a:t> in 0-10% </a:t>
            </a:r>
            <a:r>
              <a:rPr lang="en-US" sz="3200" dirty="0" err="1" smtClean="0"/>
              <a:t>Au+Au</a:t>
            </a:r>
            <a:r>
              <a:rPr lang="en-US" sz="3200" dirty="0" smtClean="0"/>
              <a:t>/</a:t>
            </a:r>
            <a:r>
              <a:rPr lang="en-US" sz="3200" dirty="0" err="1" smtClean="0"/>
              <a:t>Pb+Pb</a:t>
            </a:r>
            <a:r>
              <a:rPr lang="en-US" sz="3200" dirty="0" smtClean="0"/>
              <a:t> collisions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214"/>
            <a:ext cx="8229600" cy="5083006"/>
          </a:xfrm>
        </p:spPr>
        <p:txBody>
          <a:bodyPr/>
          <a:lstStyle/>
          <a:p>
            <a:r>
              <a:rPr lang="en-US" dirty="0" smtClean="0"/>
              <a:t>With |</a:t>
            </a:r>
            <a:r>
              <a:rPr lang="en-US" sz="2800" dirty="0" err="1" smtClean="0"/>
              <a:t>η</a:t>
            </a:r>
            <a:r>
              <a:rPr lang="en-US" sz="2800" dirty="0" smtClean="0"/>
              <a:t>|&lt;2.0 region, </a:t>
            </a:r>
            <a:r>
              <a:rPr lang="en-US" sz="2800" dirty="0" err="1" smtClean="0"/>
              <a:t>dN</a:t>
            </a:r>
            <a:r>
              <a:rPr lang="en-US" sz="2800" dirty="0" smtClean="0"/>
              <a:t>(ALICE) ~5.1*</a:t>
            </a:r>
            <a:r>
              <a:rPr lang="en-US" sz="2800" dirty="0" err="1" smtClean="0"/>
              <a:t>dN</a:t>
            </a:r>
            <a:r>
              <a:rPr lang="en-US" sz="2800" dirty="0" smtClean="0"/>
              <a:t>(</a:t>
            </a:r>
            <a:r>
              <a:rPr lang="en-US" sz="2800" dirty="0" err="1" smtClean="0"/>
              <a:t>sPHENIX</a:t>
            </a:r>
            <a:r>
              <a:rPr lang="en-US" sz="2800" dirty="0" smtClean="0"/>
              <a:t>).</a:t>
            </a:r>
          </a:p>
          <a:p>
            <a:r>
              <a:rPr lang="en-US" sz="2800" dirty="0" err="1" smtClean="0"/>
              <a:t>Ncoll</a:t>
            </a:r>
            <a:r>
              <a:rPr lang="en-US" sz="2800" dirty="0" smtClean="0"/>
              <a:t>(</a:t>
            </a:r>
            <a:r>
              <a:rPr lang="en-US" sz="2800" dirty="0" err="1" smtClean="0"/>
              <a:t>Au+Au</a:t>
            </a:r>
            <a:r>
              <a:rPr lang="en-US" sz="2800" dirty="0" smtClean="0"/>
              <a:t>)=962, </a:t>
            </a:r>
            <a:r>
              <a:rPr lang="en-US" sz="2800" dirty="0" err="1" smtClean="0"/>
              <a:t>Ncoll</a:t>
            </a:r>
            <a:r>
              <a:rPr lang="en-US" sz="2800" dirty="0" smtClean="0"/>
              <a:t>(</a:t>
            </a:r>
            <a:r>
              <a:rPr lang="en-US" sz="2800" dirty="0" err="1" smtClean="0"/>
              <a:t>Pb+Pb</a:t>
            </a:r>
            <a:r>
              <a:rPr lang="en-US" sz="2800" dirty="0" smtClean="0"/>
              <a:t>)=1670.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Projection_HI_dNdet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3023"/>
            <a:ext cx="9144000" cy="427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85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50"/>
            <a:ext cx="8229600" cy="87434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dN</a:t>
            </a:r>
            <a:r>
              <a:rPr lang="en-US" sz="3200" dirty="0" smtClean="0"/>
              <a:t>/</a:t>
            </a:r>
            <a:r>
              <a:rPr lang="en-US" sz="3200" dirty="0" err="1" smtClean="0"/>
              <a:t>dη</a:t>
            </a:r>
            <a:r>
              <a:rPr lang="en-US" sz="3200" dirty="0" smtClean="0"/>
              <a:t> in MB </a:t>
            </a:r>
            <a:r>
              <a:rPr lang="en-US" sz="3200" dirty="0" err="1" smtClean="0"/>
              <a:t>Au+Au</a:t>
            </a:r>
            <a:r>
              <a:rPr lang="en-US" sz="3200" dirty="0" smtClean="0"/>
              <a:t>/</a:t>
            </a:r>
            <a:r>
              <a:rPr lang="en-US" sz="3200" dirty="0" err="1" smtClean="0"/>
              <a:t>Pb+Pb</a:t>
            </a:r>
            <a:r>
              <a:rPr lang="en-US" sz="3200" dirty="0" smtClean="0"/>
              <a:t> collisions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214"/>
            <a:ext cx="8229600" cy="5083006"/>
          </a:xfrm>
        </p:spPr>
        <p:txBody>
          <a:bodyPr/>
          <a:lstStyle/>
          <a:p>
            <a:r>
              <a:rPr lang="en-US" dirty="0" smtClean="0"/>
              <a:t>With |</a:t>
            </a:r>
            <a:r>
              <a:rPr lang="en-US" sz="2800" dirty="0" err="1" smtClean="0"/>
              <a:t>η</a:t>
            </a:r>
            <a:r>
              <a:rPr lang="en-US" sz="2800" dirty="0" smtClean="0"/>
              <a:t>|&lt;2.0 region, </a:t>
            </a:r>
            <a:r>
              <a:rPr lang="en-US" sz="2800" dirty="0" err="1" smtClean="0"/>
              <a:t>dN</a:t>
            </a:r>
            <a:r>
              <a:rPr lang="en-US" sz="2800" dirty="0" smtClean="0"/>
              <a:t>(ALICE) ~4.6*</a:t>
            </a:r>
            <a:r>
              <a:rPr lang="en-US" sz="2800" dirty="0" err="1" smtClean="0"/>
              <a:t>dN</a:t>
            </a:r>
            <a:r>
              <a:rPr lang="en-US" sz="2800" dirty="0" smtClean="0"/>
              <a:t>(</a:t>
            </a:r>
            <a:r>
              <a:rPr lang="en-US" sz="2800" dirty="0" err="1" smtClean="0"/>
              <a:t>sPHENIX</a:t>
            </a:r>
            <a:r>
              <a:rPr lang="en-US" sz="2800" dirty="0" smtClean="0"/>
              <a:t>).</a:t>
            </a:r>
          </a:p>
          <a:p>
            <a:r>
              <a:rPr lang="en-US" sz="2800" dirty="0" err="1" smtClean="0"/>
              <a:t>Ncoll</a:t>
            </a:r>
            <a:r>
              <a:rPr lang="en-US" sz="2800" dirty="0" smtClean="0"/>
              <a:t>(</a:t>
            </a:r>
            <a:r>
              <a:rPr lang="en-US" sz="2800" dirty="0" err="1" smtClean="0"/>
              <a:t>Au+Au</a:t>
            </a:r>
            <a:r>
              <a:rPr lang="en-US" sz="2800" dirty="0" smtClean="0"/>
              <a:t>)=258, </a:t>
            </a:r>
            <a:r>
              <a:rPr lang="en-US" sz="2800" dirty="0" err="1" smtClean="0"/>
              <a:t>Ncoll</a:t>
            </a:r>
            <a:r>
              <a:rPr lang="en-US" sz="2800" dirty="0" smtClean="0"/>
              <a:t>(</a:t>
            </a:r>
            <a:r>
              <a:rPr lang="en-US" sz="2800" dirty="0" err="1" smtClean="0"/>
              <a:t>Pb+Pb</a:t>
            </a:r>
            <a:r>
              <a:rPr lang="en-US" sz="2800" dirty="0" smtClean="0"/>
              <a:t>)=401.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Projection_HI_MB_dNdet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3023"/>
            <a:ext cx="9144000" cy="427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0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sPHENIX</a:t>
            </a:r>
            <a:r>
              <a:rPr lang="en-US" dirty="0" smtClean="0"/>
              <a:t> particle flux within </a:t>
            </a:r>
            <a:r>
              <a:rPr lang="en-US" dirty="0"/>
              <a:t>|</a:t>
            </a:r>
            <a:r>
              <a:rPr lang="en-US" sz="3200" dirty="0" err="1"/>
              <a:t>η</a:t>
            </a:r>
            <a:r>
              <a:rPr lang="en-US" sz="3200" dirty="0"/>
              <a:t>|&lt;2.0 </a:t>
            </a:r>
            <a:r>
              <a:rPr lang="en-US" sz="3200" dirty="0" smtClean="0"/>
              <a:t>region in</a:t>
            </a:r>
            <a:r>
              <a:rPr lang="en-US" dirty="0" smtClean="0"/>
              <a:t> </a:t>
            </a:r>
            <a:r>
              <a:rPr lang="en-US" dirty="0" err="1" smtClean="0"/>
              <a:t>p+p</a:t>
            </a:r>
            <a:r>
              <a:rPr lang="en-US" dirty="0" smtClean="0"/>
              <a:t> and heavy ion collisions is less than 33% than the collisions at ALICE. It will be fine if we reduce the data readout speed by </a:t>
            </a:r>
            <a:r>
              <a:rPr lang="en-US" smtClean="0"/>
              <a:t>around 33%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7DAE-C38C-7649-BEB3-D559A817AA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72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264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MVTX cable length studies</vt:lpstr>
      <vt:lpstr>Motivation</vt:lpstr>
      <vt:lpstr>dN/dη in p+p collisions</vt:lpstr>
      <vt:lpstr>dN/dη in 0-10% Au+Au/Pb+Pb collisions</vt:lpstr>
      <vt:lpstr>dN/dη in MB Au+Au/Pb+Pb collisions</vt:lpstr>
      <vt:lpstr>Conclusions</vt:lpstr>
    </vt:vector>
  </TitlesOfParts>
  <Company>TEMPLE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sPHENIX instant luminosity</dc:title>
  <dc:creator>XUAN LI</dc:creator>
  <cp:lastModifiedBy>XUAN LI</cp:lastModifiedBy>
  <cp:revision>96</cp:revision>
  <dcterms:created xsi:type="dcterms:W3CDTF">2017-01-17T17:20:08Z</dcterms:created>
  <dcterms:modified xsi:type="dcterms:W3CDTF">2017-07-10T00:17:20Z</dcterms:modified>
</cp:coreProperties>
</file>