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9"/>
    <p:restoredTop sz="94653"/>
  </p:normalViewPr>
  <p:slideViewPr>
    <p:cSldViewPr snapToGrid="0" snapToObjects="1">
      <p:cViewPr varScale="1">
        <p:scale>
          <a:sx n="104" d="100"/>
          <a:sy n="10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65635-8D0C-674E-A993-F244296901A6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7433A-230D-1347-AB2C-B97F7770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07C8-09A7-C04C-9D52-8913B64A7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6CEA4-08A9-044F-A59B-55C1271EB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11A94-E3B2-DC41-9D7E-2AD12DD9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BDC7-123F-D242-BC8A-9A156E9E1429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0B69-0DBB-B241-98C5-26F7C9F1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DD264-525F-524A-BA8F-1BC193DC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04BC-0F8F-F440-9A73-05F28A46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8E3BD-AE93-AD46-8485-D7F3E8872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5AD9F-821E-C043-99CA-93ECF7BB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4F1-475F-0046-9F6C-B61C952B71AC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8114-BDAA-A445-94B7-496AB1C5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B363-F83D-884A-AE5F-D161E390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EBE4D-CFCF-4044-A7AD-17A4A0D07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D9B4F-11CD-D243-AD46-C031DF1FC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8390-57E5-1741-8F86-C685F9B1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A7FC-2940-9848-9267-868325009766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EAC6-D012-8E42-ADD6-BC0466E2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1656-4C02-7743-B44E-B1ED8355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7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17A4-2D41-C545-9CA4-CE2D648B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8604-A9E5-2B49-BA51-ADB0D6054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C3B5E-31D9-B34D-A9E1-D738C686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372-820A-B248-962C-F801A0A8C5C1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971E9-E2C6-DC42-81BB-37562400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BB279-573D-3045-95B3-0899CCF9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8938-F0AC-FF4E-9D1D-9021FD69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17B1E-CA38-0042-A326-43FD9647A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0CAF-106A-6342-991C-30CE9507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45FA-03A5-1E43-9B10-83122944BF2A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2A27-DEC5-184F-8E74-3B38D549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456B8-64F9-7840-B633-7EAA6692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6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DCC7-072B-EC45-A3AC-7A19C531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0088B-5DF3-654A-9DEE-C001127BA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157E9-F4F7-B941-834D-74A8001A7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55E1F-B02A-124F-8E53-0F8A06AB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E41-8AEB-7F45-A326-4CD364D36C7C}" type="datetime1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F43EC-2C0B-6141-87CE-3BA1CA47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C9E16-7BED-C545-AA54-8DFBBB4F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6DBE-8772-BC4F-A4F1-4FECB528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3133A-5F65-794E-8BBE-F40A33DAA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BDA8B-C218-0D4D-ACA5-E66900818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23DAD-4BBB-B744-B927-1E40762DF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FAA89-F05C-EA42-B2B2-E8E3E3B92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B6D91-4D11-EF41-A99C-965FEDDF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79AE-C71F-8042-A69B-305E0461F40A}" type="datetime1">
              <a:rPr lang="en-US" smtClean="0"/>
              <a:t>6/28/18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CDF3F-C336-BA41-AD59-49C4B17A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583EC-82E5-7646-A3B7-80AB35A0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CAAA-2612-674F-9C18-A7696156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CD6FD-D045-754C-BFE7-69B9E464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F4EE-0F5C-C24B-9222-62A809A58FF2}" type="datetime1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7416C-B2CF-FD4A-9C7F-93544C81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DFB8C-D398-184B-8FCA-99758225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9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1D10A-4FBB-A74E-AB35-54EB82FE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03ED-31C0-0A43-BFB2-0172375EA4AE}" type="datetime1">
              <a:rPr lang="en-US" smtClean="0"/>
              <a:t>6/28/18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051BD-3BFF-6D42-88AF-AB031817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B8B99-7EAB-A34C-9841-716E37EF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C438-41A8-BC43-9EBA-3AC8FB45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1060-5471-6540-A287-1400FEAE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FCA31-8005-814B-BF71-0A1886F0A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C6454-DFAC-194A-8B94-CF2B63FB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F47F-A4E2-0442-9F61-67B95AAA7E42}" type="datetime1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84FE4-76E2-714D-BE87-A83C3A77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E028-965E-104C-A882-60DFFC4D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4D56-96E1-A64D-B1DF-9411F8A6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C2311-AF2F-D447-8632-42D0CA27F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77282-9D1B-8341-97D5-6A25B4531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8DB18-558E-DB4C-9939-BBE1AB0A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E77-49E2-E44E-8879-4BF6E57EB3D6}" type="datetime1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D7025-9852-5A46-B242-B6A5C8C5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DB3EA-D8B6-BE47-98DF-47155EC7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0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DAAC1-6A84-5C4E-819B-4E8C8014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E640D-86F1-9748-8A4F-DD1F3AB9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29D65-D1C5-F343-A956-002FB5E99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96F2-F562-8049-BFCE-B5FCF42D755E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0FC7C-BDCE-1643-AD16-3A1553ACE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EB60-14EA-AC43-B732-88DB6E644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E40E34-6406-E745-A2CA-72FFE8A5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7" y="14468"/>
            <a:ext cx="5288184" cy="684353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A0EBC-6BDE-384C-A632-D2AEF1B4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5F4D-E407-5D4C-8220-658CEE7B5DDD}" type="datetime1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4BB7C-7D07-6245-B8CE-14574F77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7AC21-D618-9049-8F2E-C04FBEFF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0CC88-C653-9748-87EB-7EBCA1123D90}"/>
              </a:ext>
            </a:extLst>
          </p:cNvPr>
          <p:cNvSpPr txBox="1"/>
          <p:nvPr/>
        </p:nvSpPr>
        <p:spPr>
          <a:xfrm>
            <a:off x="5452521" y="66080"/>
            <a:ext cx="635342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Talks: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sPHENIX overview – Dave/Gunther</a:t>
            </a:r>
          </a:p>
          <a:p>
            <a:pPr marL="285750" indent="-285750">
              <a:buFontTx/>
              <a:buChar char="-"/>
            </a:pPr>
            <a:r>
              <a:rPr lang="en-US" dirty="0"/>
              <a:t>MVTX Overview  - Ming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INTT overview  - TBD</a:t>
            </a:r>
          </a:p>
          <a:p>
            <a:pPr marL="285750" indent="-285750">
              <a:buFontTx/>
              <a:buChar char="-"/>
            </a:pPr>
            <a:r>
              <a:rPr lang="en-US" dirty="0"/>
              <a:t>Simulation overview -TBD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Stave production and QA plan - Leo</a:t>
            </a:r>
          </a:p>
          <a:p>
            <a:pPr marL="285750" indent="-285750">
              <a:buFontTx/>
              <a:buChar char="-"/>
            </a:pPr>
            <a:r>
              <a:rPr lang="en-US" dirty="0"/>
              <a:t>RU production and QA plan -Jo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Integration of staves + RU + FELIX  into sPHENIX – Alex/</a:t>
            </a:r>
            <a:r>
              <a:rPr lang="en-US" dirty="0" err="1"/>
              <a:t>Sho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Mechanical integration of INTT and MVTX – Walt, Dan, Mickey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Additional talks?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ALICE ITS status talk – Luciano, Leo/Jo?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MVTX mechanical design – Walt?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Carbon structure and detector assembly – Leo/LBNL?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405F26-FF06-3342-A82F-59866BA778DB}"/>
              </a:ext>
            </a:extLst>
          </p:cNvPr>
          <p:cNvSpPr/>
          <p:nvPr/>
        </p:nvSpPr>
        <p:spPr>
          <a:xfrm>
            <a:off x="654908" y="1779373"/>
            <a:ext cx="4337222" cy="383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CC6E3-932B-5444-A967-DB4F9E36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6" y="877329"/>
            <a:ext cx="10831222" cy="496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CC100-A506-414C-8C7D-4D7C42F4221F}"/>
              </a:ext>
            </a:extLst>
          </p:cNvPr>
          <p:cNvSpPr txBox="1"/>
          <p:nvPr/>
        </p:nvSpPr>
        <p:spPr>
          <a:xfrm>
            <a:off x="1121790" y="2234153"/>
            <a:ext cx="90490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 design is final. </a:t>
            </a:r>
          </a:p>
          <a:p>
            <a:r>
              <a:rPr lang="en-US" dirty="0"/>
              <a:t>Stave production is in progress, will be finished late this year.</a:t>
            </a:r>
          </a:p>
          <a:p>
            <a:endParaRPr lang="en-US" dirty="0"/>
          </a:p>
          <a:p>
            <a:r>
              <a:rPr lang="en-US" dirty="0"/>
              <a:t>RU final design (v2) completed, first piolet boards produced at CERN and being tested.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BNL FELIX boards (v2.0) will be available later this summer (digitally ~ v1.5 tested at LANL)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6D9F-3042-4C4A-848F-5B2085B9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E1E-880D-F64F-9AF5-8AF1AA8F164F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C4738-077F-E447-9DAB-D8C1F817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70F76-9C43-8843-9FDB-4FC7C136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CAC49-8643-644E-8D7F-8E7098D439F5}"/>
              </a:ext>
            </a:extLst>
          </p:cNvPr>
          <p:cNvSpPr txBox="1"/>
          <p:nvPr/>
        </p:nvSpPr>
        <p:spPr>
          <a:xfrm>
            <a:off x="1395167" y="4430598"/>
            <a:ext cx="1424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Stave talk </a:t>
            </a:r>
          </a:p>
        </p:txBody>
      </p:sp>
    </p:spTree>
    <p:extLst>
      <p:ext uri="{BB962C8B-B14F-4D97-AF65-F5344CB8AC3E}">
        <p14:creationId xmlns:p14="http://schemas.microsoft.com/office/powerpoint/2010/main" val="349365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85809-4FD5-9647-938D-57AD1E9E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" y="827902"/>
            <a:ext cx="11676496" cy="520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4FA4F5-2182-4A49-99EE-3209F4257024}"/>
              </a:ext>
            </a:extLst>
          </p:cNvPr>
          <p:cNvSpPr txBox="1"/>
          <p:nvPr/>
        </p:nvSpPr>
        <p:spPr>
          <a:xfrm>
            <a:off x="1178351" y="1875934"/>
            <a:ext cx="8130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 for staves. </a:t>
            </a:r>
          </a:p>
          <a:p>
            <a:r>
              <a:rPr lang="en-US" dirty="0"/>
              <a:t>For RU, once the test boards pass the QA, ALICE will go forward with full production, </a:t>
            </a:r>
          </a:p>
          <a:p>
            <a:r>
              <a:rPr lang="en-US" dirty="0"/>
              <a:t>and sPHENIX could join the production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B0663-71F9-6D43-B27F-C82DAB10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C339-B1DD-8340-A303-4359114B1372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76DB7-6FED-E740-9304-9F53E402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5D314-E948-7D43-AA44-68D1803E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DFE4C-0FF8-994B-99E8-1C68BD01C2ED}"/>
              </a:ext>
            </a:extLst>
          </p:cNvPr>
          <p:cNvSpPr txBox="1"/>
          <p:nvPr/>
        </p:nvSpPr>
        <p:spPr>
          <a:xfrm>
            <a:off x="1178351" y="4628561"/>
            <a:ext cx="1414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Overview </a:t>
            </a:r>
          </a:p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Stave talk </a:t>
            </a:r>
          </a:p>
        </p:txBody>
      </p:sp>
    </p:spTree>
    <p:extLst>
      <p:ext uri="{BB962C8B-B14F-4D97-AF65-F5344CB8AC3E}">
        <p14:creationId xmlns:p14="http://schemas.microsoft.com/office/powerpoint/2010/main" val="300132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6A187-DD82-5242-85D2-D7829093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13" y="370703"/>
            <a:ext cx="11498649" cy="2483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302E9-BB51-B541-8E7D-5FD8388B2377}"/>
              </a:ext>
            </a:extLst>
          </p:cNvPr>
          <p:cNvSpPr txBox="1"/>
          <p:nvPr/>
        </p:nvSpPr>
        <p:spPr>
          <a:xfrm>
            <a:off x="914400" y="3299381"/>
            <a:ext cx="529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Simulations: work in progress.  Form a task force with  </a:t>
            </a:r>
          </a:p>
          <a:p>
            <a:endParaRPr lang="en-US" dirty="0"/>
          </a:p>
          <a:p>
            <a:r>
              <a:rPr lang="en-US" dirty="0"/>
              <a:t>Mechanical integration: work in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228CC-216A-9140-88B6-1DBCF88F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9A6B-588B-F248-847B-EF167DF4C04D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9EC18-FB10-5242-9E72-2D19A90A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1811A-75C2-CD40-ADD6-1D58910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BCAA5-0A50-B741-B73D-24C662034E8E}"/>
              </a:ext>
            </a:extLst>
          </p:cNvPr>
          <p:cNvSpPr txBox="1"/>
          <p:nvPr/>
        </p:nvSpPr>
        <p:spPr>
          <a:xfrm>
            <a:off x="1376313" y="4949072"/>
            <a:ext cx="302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Simulation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Mechanical integration talk</a:t>
            </a:r>
          </a:p>
        </p:txBody>
      </p:sp>
    </p:spTree>
    <p:extLst>
      <p:ext uri="{BB962C8B-B14F-4D97-AF65-F5344CB8AC3E}">
        <p14:creationId xmlns:p14="http://schemas.microsoft.com/office/powerpoint/2010/main" val="400808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B032DF-EF66-0D4D-9D2F-406D929C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Preparing for July 19-20 Directors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65E6B-C2E6-EB4E-AAB7-3B6A9069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63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sPHENIX internal rehearsal – July 9, John H</a:t>
            </a:r>
          </a:p>
          <a:p>
            <a:pPr lvl="1"/>
            <a:r>
              <a:rPr lang="en-US" dirty="0"/>
              <a:t>All speakers are noticed </a:t>
            </a:r>
          </a:p>
          <a:p>
            <a:r>
              <a:rPr lang="en-US" dirty="0"/>
              <a:t>Production acceptance quality assurance plan documents</a:t>
            </a:r>
          </a:p>
          <a:p>
            <a:pPr lvl="1"/>
            <a:r>
              <a:rPr lang="en-US" dirty="0"/>
              <a:t>Stave production QA plan – LBNL, Leo, Grazyna et al</a:t>
            </a:r>
          </a:p>
          <a:p>
            <a:pPr lvl="1"/>
            <a:r>
              <a:rPr lang="en-US" dirty="0"/>
              <a:t>RU production QA plan – UT-Austin/LANL, Jo, </a:t>
            </a:r>
            <a:r>
              <a:rPr lang="en-US" dirty="0" err="1"/>
              <a:t>Sho</a:t>
            </a:r>
            <a:r>
              <a:rPr lang="en-US" dirty="0"/>
              <a:t>, Alex  et al</a:t>
            </a:r>
          </a:p>
          <a:p>
            <a:pPr lvl="1"/>
            <a:r>
              <a:rPr lang="en-US" dirty="0"/>
              <a:t>Use the same template – </a:t>
            </a:r>
            <a:r>
              <a:rPr lang="en-US" dirty="0" err="1"/>
              <a:t>EMCal</a:t>
            </a:r>
            <a:r>
              <a:rPr lang="en-US" dirty="0"/>
              <a:t> QA </a:t>
            </a:r>
            <a:r>
              <a:rPr lang="en-US" dirty="0" err="1"/>
              <a:t>PLan</a:t>
            </a:r>
            <a:endParaRPr lang="en-US" dirty="0"/>
          </a:p>
          <a:p>
            <a:endParaRPr lang="en-US" dirty="0"/>
          </a:p>
          <a:p>
            <a:r>
              <a:rPr lang="en-US" dirty="0"/>
              <a:t>Simulation &amp; integration efforts</a:t>
            </a:r>
          </a:p>
          <a:p>
            <a:pPr lvl="1"/>
            <a:r>
              <a:rPr lang="en-US" dirty="0"/>
              <a:t>A simulation task force?</a:t>
            </a:r>
          </a:p>
          <a:p>
            <a:pPr lvl="1"/>
            <a:r>
              <a:rPr lang="en-US" dirty="0"/>
              <a:t>Mechanical integration under OSI, Mickey &amp; Bob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B6B53-9DC4-F443-BB5B-1F501C6D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03ED-31C0-0A43-BFB2-0172375EA4AE}" type="datetime1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E235D-6A36-034B-BAEE-4D2475A4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5CEC0-3421-8843-BDF4-798B27F4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346332-EB39-E74C-8F44-6CF5A609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 – more details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6E734-95DC-1444-A8E6-E6B2C034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03ED-31C0-0A43-BFB2-0172375EA4AE}" type="datetime1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14FFC-76B4-BC4C-BDCA-BEDB6B03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FDEC5-59B6-8042-BA35-B1153876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64EC7-5A27-E249-A85A-25336C4C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65" y="488606"/>
            <a:ext cx="9728424" cy="660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85A3A-5FCA-154C-A8B6-A9D91C020B84}"/>
              </a:ext>
            </a:extLst>
          </p:cNvPr>
          <p:cNvSpPr txBox="1"/>
          <p:nvPr/>
        </p:nvSpPr>
        <p:spPr>
          <a:xfrm>
            <a:off x="1319753" y="1970202"/>
            <a:ext cx="799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Yes. </a:t>
            </a:r>
            <a:r>
              <a:rPr lang="en-US" dirty="0" err="1"/>
              <a:t>Fermilab</a:t>
            </a:r>
            <a:r>
              <a:rPr lang="en-US" dirty="0"/>
              <a:t> test beam results have shown the detector will meet the design specs.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C7517-3FF4-6342-836C-2E11CEB7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E2D-F7DA-4049-9261-D51F85DB0E36}" type="datetime1">
              <a:rPr lang="en-US" smtClean="0"/>
              <a:t>6/28/18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6A62F-66A8-ED4A-B7CF-7AF67D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2762E-22F4-3746-B48F-954C5FC9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4F6D6-4FD6-9C4F-BBC8-2800C21D5570}"/>
              </a:ext>
            </a:extLst>
          </p:cNvPr>
          <p:cNvSpPr txBox="1"/>
          <p:nvPr/>
        </p:nvSpPr>
        <p:spPr>
          <a:xfrm>
            <a:off x="1197204" y="4157221"/>
            <a:ext cx="1882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 covered by: </a:t>
            </a:r>
          </a:p>
          <a:p>
            <a:r>
              <a:rPr lang="en-US" dirty="0"/>
              <a:t>-overview </a:t>
            </a:r>
          </a:p>
          <a:p>
            <a:r>
              <a:rPr lang="en-US" dirty="0"/>
              <a:t>-RU</a:t>
            </a:r>
          </a:p>
          <a:p>
            <a:r>
              <a:rPr lang="en-US" dirty="0"/>
              <a:t>-FELIX</a:t>
            </a:r>
          </a:p>
          <a:p>
            <a:r>
              <a:rPr lang="en-US" dirty="0"/>
              <a:t>-Mechanical  </a:t>
            </a:r>
          </a:p>
        </p:txBody>
      </p:sp>
    </p:spTree>
    <p:extLst>
      <p:ext uri="{BB962C8B-B14F-4D97-AF65-F5344CB8AC3E}">
        <p14:creationId xmlns:p14="http://schemas.microsoft.com/office/powerpoint/2010/main" val="365552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0FA99E-D621-E646-BFD8-3116D415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8" y="679622"/>
            <a:ext cx="8972888" cy="555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B1A82-1A1F-BE47-A667-951AE8E71A12}"/>
              </a:ext>
            </a:extLst>
          </p:cNvPr>
          <p:cNvSpPr txBox="1"/>
          <p:nvPr/>
        </p:nvSpPr>
        <p:spPr>
          <a:xfrm>
            <a:off x="1282045" y="2045616"/>
            <a:ext cx="9428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Yes. </a:t>
            </a:r>
            <a:r>
              <a:rPr lang="en-US" dirty="0" err="1"/>
              <a:t>Fermilab</a:t>
            </a:r>
            <a:r>
              <a:rPr lang="en-US" dirty="0"/>
              <a:t> TB data were taken through the sPHENIX DAQ framework, with sPHENIX data format.</a:t>
            </a:r>
          </a:p>
          <a:p>
            <a:endParaRPr lang="en-US" dirty="0"/>
          </a:p>
          <a:p>
            <a:r>
              <a:rPr lang="en-US" dirty="0"/>
              <a:t>Sensor + RU + FELIX + RCDAQ -&gt; sPHENIX PRDF data -&gt;offline analysis -&gt;resolution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71D8-2326-1743-8144-F88129D3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90CF-AF28-0144-ADF1-E4222FD0FB03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DD495-BC1A-5949-BF76-69199E42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55AC-023F-7F4A-AECC-0AE184F5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48868-B401-4741-A066-752313795940}"/>
              </a:ext>
            </a:extLst>
          </p:cNvPr>
          <p:cNvSpPr txBox="1"/>
          <p:nvPr/>
        </p:nvSpPr>
        <p:spPr>
          <a:xfrm>
            <a:off x="1527142" y="4430598"/>
            <a:ext cx="124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-FELIX talk</a:t>
            </a:r>
          </a:p>
          <a:p>
            <a:r>
              <a:rPr lang="en-US" dirty="0"/>
              <a:t>-Overview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4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03530-B378-194B-BE45-D0CDC2214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4" y="617838"/>
            <a:ext cx="8943472" cy="523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BAF0D-A0BC-DD4E-9CCC-3C7A4607D74C}"/>
              </a:ext>
            </a:extLst>
          </p:cNvPr>
          <p:cNvSpPr txBox="1"/>
          <p:nvPr/>
        </p:nvSpPr>
        <p:spPr>
          <a:xfrm>
            <a:off x="1338606" y="1791093"/>
            <a:ext cx="9000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Yes. We have demonstrated the full readout chain, from sensor, RU, FELIX to sPHENIX RCDAQ, </a:t>
            </a:r>
          </a:p>
          <a:p>
            <a:r>
              <a:rPr lang="en-US" dirty="0"/>
              <a:t>and produced MVTX data in the sPHENIX format for offline analysis.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B5D9D-FCE0-3349-8CC5-1F2BC3FC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A5CE-55EC-4249-90C2-2E940EE1860D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FA90-C630-134D-8F24-D84FDC84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78929-C916-8549-8541-89CE9FB9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7A576-587A-0C4B-95E5-7DF362EC6947}"/>
              </a:ext>
            </a:extLst>
          </p:cNvPr>
          <p:cNvSpPr txBox="1"/>
          <p:nvPr/>
        </p:nvSpPr>
        <p:spPr>
          <a:xfrm>
            <a:off x="1148394" y="4543720"/>
            <a:ext cx="1414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Overview </a:t>
            </a:r>
          </a:p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FELIX talk </a:t>
            </a:r>
          </a:p>
        </p:txBody>
      </p:sp>
    </p:spTree>
    <p:extLst>
      <p:ext uri="{BB962C8B-B14F-4D97-AF65-F5344CB8AC3E}">
        <p14:creationId xmlns:p14="http://schemas.microsoft.com/office/powerpoint/2010/main" val="217716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0187F-C681-A045-9B7C-D7555058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5" y="741406"/>
            <a:ext cx="8861883" cy="555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C0B7E-239F-8C44-8293-F5B352FADC87}"/>
              </a:ext>
            </a:extLst>
          </p:cNvPr>
          <p:cNvSpPr txBox="1"/>
          <p:nvPr/>
        </p:nvSpPr>
        <p:spPr>
          <a:xfrm>
            <a:off x="1276665" y="1960775"/>
            <a:ext cx="93564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Yes. </a:t>
            </a:r>
          </a:p>
          <a:p>
            <a:r>
              <a:rPr lang="en-US" dirty="0"/>
              <a:t>Stave production at CERN: LANL</a:t>
            </a:r>
          </a:p>
          <a:p>
            <a:r>
              <a:rPr lang="en-US" dirty="0"/>
              <a:t>Stave QA in US: LBNL</a:t>
            </a:r>
          </a:p>
          <a:p>
            <a:endParaRPr lang="en-US" dirty="0"/>
          </a:p>
          <a:p>
            <a:r>
              <a:rPr lang="en-US" dirty="0"/>
              <a:t>RU production: UT-Austin </a:t>
            </a:r>
          </a:p>
          <a:p>
            <a:endParaRPr lang="en-US" dirty="0"/>
          </a:p>
          <a:p>
            <a:r>
              <a:rPr lang="en-US" dirty="0"/>
              <a:t>QA documents are in progress. </a:t>
            </a:r>
          </a:p>
          <a:p>
            <a:r>
              <a:rPr lang="en-US" dirty="0"/>
              <a:t>We will follow exactly the same QA procedures defined for the ALICE ITS stave and RU production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596F2-1A39-CA48-84CC-9BCECA4B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C2E4-9614-5D40-A9FA-5B0A394F1C2C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6C338-4C48-C04E-B9A6-200F1FC0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721E1-0487-FC49-BE7C-EBC3B9F6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B98E8-B6E2-A64B-8C7A-234444486CE8}"/>
              </a:ext>
            </a:extLst>
          </p:cNvPr>
          <p:cNvSpPr txBox="1"/>
          <p:nvPr/>
        </p:nvSpPr>
        <p:spPr>
          <a:xfrm>
            <a:off x="1432874" y="4864231"/>
            <a:ext cx="1756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Stave talk</a:t>
            </a:r>
          </a:p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Overview talk</a:t>
            </a:r>
          </a:p>
        </p:txBody>
      </p:sp>
    </p:spTree>
    <p:extLst>
      <p:ext uri="{BB962C8B-B14F-4D97-AF65-F5344CB8AC3E}">
        <p14:creationId xmlns:p14="http://schemas.microsoft.com/office/powerpoint/2010/main" val="138326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894F3-0219-D442-8897-AE84B841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453060"/>
            <a:ext cx="11407613" cy="726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785D7-0E5D-7842-AAC1-CDEC2306458E}"/>
              </a:ext>
            </a:extLst>
          </p:cNvPr>
          <p:cNvSpPr txBox="1"/>
          <p:nvPr/>
        </p:nvSpPr>
        <p:spPr>
          <a:xfrm>
            <a:off x="1074656" y="1970202"/>
            <a:ext cx="8341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 documents are in preparation. </a:t>
            </a:r>
          </a:p>
          <a:p>
            <a:endParaRPr lang="en-US" dirty="0"/>
          </a:p>
          <a:p>
            <a:r>
              <a:rPr lang="en-US" dirty="0"/>
              <a:t>We will follow exactly the same procedures used by ALICE ITS stave and RU production.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D726-0E62-5249-AB0E-EEC27423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604-4DD9-F548-B6D0-E390D10174D0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B81B6-83D2-5E43-8135-7BD417E8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EC4C9-55ED-B743-A359-9DD200C0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214-5B21-6C44-BEC7-D633D1057BCE}"/>
              </a:ext>
            </a:extLst>
          </p:cNvPr>
          <p:cNvSpPr txBox="1"/>
          <p:nvPr/>
        </p:nvSpPr>
        <p:spPr>
          <a:xfrm>
            <a:off x="1008668" y="3930977"/>
            <a:ext cx="1424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RU talk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Stave talk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3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A9352-238B-C644-B890-D64D7596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21" y="840260"/>
            <a:ext cx="10879908" cy="728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5C162-955D-7243-B719-8E5DFD7FDFF9}"/>
              </a:ext>
            </a:extLst>
          </p:cNvPr>
          <p:cNvSpPr txBox="1"/>
          <p:nvPr/>
        </p:nvSpPr>
        <p:spPr>
          <a:xfrm>
            <a:off x="1206631" y="2017336"/>
            <a:ext cx="7560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has the production database for every steps, from sensor to final staves. </a:t>
            </a:r>
          </a:p>
          <a:p>
            <a:endParaRPr lang="en-US" dirty="0"/>
          </a:p>
          <a:p>
            <a:r>
              <a:rPr lang="en-US" dirty="0"/>
              <a:t>We will follow exactly the same procedures.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011A-AD9F-9444-B966-57F5BEF7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0DA5-DABA-E340-84FA-3E38B2BB6CEB}" type="datetime1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E8194-6EE3-FE43-984E-29D5D095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MVTX Directors Review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639C-69CD-D341-BD04-FE68715A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03629-E39F-E443-992B-302CCD8B7E6B}"/>
              </a:ext>
            </a:extLst>
          </p:cNvPr>
          <p:cNvSpPr txBox="1"/>
          <p:nvPr/>
        </p:nvSpPr>
        <p:spPr>
          <a:xfrm>
            <a:off x="1206631" y="3987538"/>
            <a:ext cx="1424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Stave talk </a:t>
            </a:r>
          </a:p>
        </p:txBody>
      </p:sp>
    </p:spTree>
    <p:extLst>
      <p:ext uri="{BB962C8B-B14F-4D97-AF65-F5344CB8AC3E}">
        <p14:creationId xmlns:p14="http://schemas.microsoft.com/office/powerpoint/2010/main" val="100441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592</Words>
  <Application>Microsoft Macintosh PowerPoint</Application>
  <PresentationFormat>Widescreen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Preparing for July 19-20 Directors Review</vt:lpstr>
      <vt:lpstr>Backup slides – more details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40</cp:revision>
  <dcterms:created xsi:type="dcterms:W3CDTF">2018-06-27T15:37:34Z</dcterms:created>
  <dcterms:modified xsi:type="dcterms:W3CDTF">2018-06-29T15:23:14Z</dcterms:modified>
</cp:coreProperties>
</file>