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5"/>
    <p:restoredTop sz="94653"/>
  </p:normalViewPr>
  <p:slideViewPr>
    <p:cSldViewPr snapToGrid="0" snapToObjects="1">
      <p:cViewPr varScale="1">
        <p:scale>
          <a:sx n="104" d="100"/>
          <a:sy n="104" d="100"/>
        </p:scale>
        <p:origin x="24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C07C8-09A7-C04C-9D52-8913B64A7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6CEA4-08A9-044F-A59B-55C1271EB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11A94-E3B2-DC41-9D7E-2AD12DD9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1B05-E59A-2049-9860-49DAFF91EA0F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B0B69-0DBB-B241-98C5-26F7C9F1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DD264-525F-524A-BA8F-1BC193DC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3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C04BC-0F8F-F440-9A73-05F28A460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E8E3BD-AE93-AD46-8485-D7F3E8872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5AD9F-821E-C043-99CA-93ECF7BB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1B05-E59A-2049-9860-49DAFF91EA0F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E8114-BDAA-A445-94B7-496AB1C5F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B363-F83D-884A-AE5F-D161E390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2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DEBE4D-CFCF-4044-A7AD-17A4A0D07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D9B4F-11CD-D243-AD46-C031DF1FC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B8390-57E5-1741-8F86-C685F9B1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1B05-E59A-2049-9860-49DAFF91EA0F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EEAC6-D012-8E42-ADD6-BC0466E26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41656-4C02-7743-B44E-B1ED8355A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7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17A4-2D41-C545-9CA4-CE2D648BA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A8604-A9E5-2B49-BA51-ADB0D6054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C3B5E-31D9-B34D-A9E1-D738C686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1B05-E59A-2049-9860-49DAFF91EA0F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971E9-E2C6-DC42-81BB-37562400E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BB279-573D-3045-95B3-0899CCF9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5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C8938-F0AC-FF4E-9D1D-9021FD69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17B1E-CA38-0042-A326-43FD9647A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B0CAF-106A-6342-991C-30CE9507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1B05-E59A-2049-9860-49DAFF91EA0F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92A27-DEC5-184F-8E74-3B38D549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456B8-64F9-7840-B633-7EAA6692E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6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9DCC7-072B-EC45-A3AC-7A19C531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0088B-5DF3-654A-9DEE-C001127BA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157E9-F4F7-B941-834D-74A8001A7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55E1F-B02A-124F-8E53-0F8A06AB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1B05-E59A-2049-9860-49DAFF91EA0F}" type="datetimeFigureOut">
              <a:rPr lang="en-US" smtClean="0"/>
              <a:t>6/27/18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F43EC-2C0B-6141-87CE-3BA1CA47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C9E16-7BED-C545-AA54-8DFBBB4F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2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C6DBE-8772-BC4F-A4F1-4FECB528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3133A-5F65-794E-8BBE-F40A33DAA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BDA8B-C218-0D4D-ACA5-E66900818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623DAD-4BBB-B744-B927-1E40762DF8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FAA89-F05C-EA42-B2B2-E8E3E3B92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B6D91-4D11-EF41-A99C-965FEDDF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1B05-E59A-2049-9860-49DAFF91EA0F}" type="datetimeFigureOut">
              <a:rPr lang="en-US" smtClean="0"/>
              <a:t>6/27/18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FCDF3F-C336-BA41-AD59-49C4B17A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F583EC-82E5-7646-A3B7-80AB35A07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1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CAAA-2612-674F-9C18-A7696156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CD6FD-D045-754C-BFE7-69B9E464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1B05-E59A-2049-9860-49DAFF91EA0F}" type="datetimeFigureOut">
              <a:rPr lang="en-US" smtClean="0"/>
              <a:t>6/27/18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7416C-B2CF-FD4A-9C7F-93544C814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DFB8C-D398-184B-8FCA-99758225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9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21D10A-4FBB-A74E-AB35-54EB82FE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1B05-E59A-2049-9860-49DAFF91EA0F}" type="datetimeFigureOut">
              <a:rPr lang="en-US" smtClean="0"/>
              <a:t>6/27/18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A051BD-3BFF-6D42-88AF-AB031817E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B8B99-7EAB-A34C-9841-716E37EF9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5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6C438-41A8-BC43-9EBA-3AC8FB45D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91060-5471-6540-A287-1400FEAEC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FCA31-8005-814B-BF71-0A1886F0A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C6454-DFAC-194A-8B94-CF2B63FBD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1B05-E59A-2049-9860-49DAFF91EA0F}" type="datetimeFigureOut">
              <a:rPr lang="en-US" smtClean="0"/>
              <a:t>6/27/18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84FE4-76E2-714D-BE87-A83C3A77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5E028-965E-104C-A882-60DFFC4D8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4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B4D56-96E1-A64D-B1DF-9411F8A62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CC2311-AF2F-D447-8632-42D0CA27F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77282-9D1B-8341-97D5-6A25B4531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8DB18-558E-DB4C-9939-BBE1AB0A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1B05-E59A-2049-9860-49DAFF91EA0F}" type="datetimeFigureOut">
              <a:rPr lang="en-US" smtClean="0"/>
              <a:t>6/27/18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D7025-9852-5A46-B242-B6A5C8C5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DB3EA-D8B6-BE47-98DF-47155EC7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0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1DAAC1-6A84-5C4E-819B-4E8C80143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E640D-86F1-9748-8A4F-DD1F3AB99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29D65-D1C5-F343-A956-002FB5E99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51B05-E59A-2049-9860-49DAFF91EA0F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0FC7C-BDCE-1643-AD16-3A1553ACE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7EB60-14EA-AC43-B732-88DB6E644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4B5F-A8F8-1641-82E9-7E76B1ACD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7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E40E34-6406-E745-A2CA-72FFE8A58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731" y="14468"/>
            <a:ext cx="5288184" cy="68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2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B6A187-DD82-5242-85D2-D7829093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13" y="370703"/>
            <a:ext cx="11498649" cy="24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8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64EC7-5A27-E249-A85A-25336C4C8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65" y="488606"/>
            <a:ext cx="9728424" cy="66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2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0FA99E-D621-E646-BFD8-3116D4150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08" y="679622"/>
            <a:ext cx="8972888" cy="55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4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403530-B378-194B-BE45-D0CDC2214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94" y="617838"/>
            <a:ext cx="8943472" cy="52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6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20187F-C681-A045-9B7C-D7555058A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65" y="741406"/>
            <a:ext cx="8861883" cy="55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6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E894F3-0219-D442-8897-AE84B8417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2" y="453060"/>
            <a:ext cx="11407613" cy="72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3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3A9352-238B-C644-B890-D64D75964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21" y="840260"/>
            <a:ext cx="10879908" cy="72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1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5CC6E3-932B-5444-A967-DB4F9E36B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96" y="877329"/>
            <a:ext cx="10831222" cy="49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58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085809-4FD5-9647-938D-57AD1E9E5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4" y="827902"/>
            <a:ext cx="11676496" cy="52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27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</dc:creator>
  <cp:lastModifiedBy>Ming Liu</cp:lastModifiedBy>
  <cp:revision>10</cp:revision>
  <dcterms:created xsi:type="dcterms:W3CDTF">2018-06-27T15:37:34Z</dcterms:created>
  <dcterms:modified xsi:type="dcterms:W3CDTF">2018-06-27T15:45:49Z</dcterms:modified>
</cp:coreProperties>
</file>