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49" d="100"/>
          <a:sy n="249" d="100"/>
        </p:scale>
        <p:origin x="-112" y="-6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6674B-A19A-3740-B221-1FF905AABECE}" type="datetimeFigureOut">
              <a:rPr lang="en-US" smtClean="0"/>
              <a:t>8/9/17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63E45-AEA1-2F4F-A058-DA611B52F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788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90E52-232E-7C4D-B429-51C9D0B1A196}" type="datetimeFigureOut">
              <a:rPr lang="en-US" smtClean="0"/>
              <a:t>8/9/17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64965-26F8-D94A-B57E-C682B87A4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518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7179-9E6B-C247-A437-EAAA761A36BA}" type="datetime1">
              <a:rPr lang="en-US" smtClean="0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Power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9E8D-3A47-3544-9191-09DE46D31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3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A9A7-35E3-B243-9CF8-B05F06F70005}" type="datetime1">
              <a:rPr lang="en-US" smtClean="0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Power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9E8D-3A47-3544-9191-09DE46D31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3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0FD-1410-2D45-9A26-9C9CBB874A94}" type="datetime1">
              <a:rPr lang="en-US" smtClean="0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Power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9E8D-3A47-3544-9191-09DE46D31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5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5B10-7DD1-3E45-9580-0429210F6EB2}" type="datetime1">
              <a:rPr lang="en-US" smtClean="0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Power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9E8D-3A47-3544-9191-09DE46D31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6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AF2D-59CD-D346-A842-1E0141CD9C54}" type="datetime1">
              <a:rPr lang="en-US" smtClean="0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Power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9E8D-3A47-3544-9191-09DE46D31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3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A799-6CFF-C346-B20F-C4E305D38EC5}" type="datetime1">
              <a:rPr lang="en-US" smtClean="0"/>
              <a:t>8/9/17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Power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9E8D-3A47-3544-9191-09DE46D31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9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C6B0-86E4-4E4D-8DBA-E70D67333EDC}" type="datetime1">
              <a:rPr lang="en-US" smtClean="0"/>
              <a:t>8/9/17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Power System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9E8D-3A47-3544-9191-09DE46D31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5E24-2A7B-6D46-8B89-C4402D733580}" type="datetime1">
              <a:rPr lang="en-US" smtClean="0"/>
              <a:t>8/9/17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Power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9E8D-3A47-3544-9191-09DE46D31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6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D8BE-BF29-9B4C-95BD-6C5D44DCDD71}" type="datetime1">
              <a:rPr lang="en-US" smtClean="0"/>
              <a:t>8/9/17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Power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9E8D-3A47-3544-9191-09DE46D31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4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9A2E-207D-A44D-937E-95CE110858A3}" type="datetime1">
              <a:rPr lang="en-US" smtClean="0"/>
              <a:t>8/9/17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Power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9E8D-3A47-3544-9191-09DE46D31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E604-22EA-ED45-B6F2-249AF6E67CA4}" type="datetime1">
              <a:rPr lang="en-US" smtClean="0"/>
              <a:t>8/9/17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Power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9E8D-3A47-3544-9191-09DE46D31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2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94913-9A82-8341-89B9-4641743E1C57}" type="datetime1">
              <a:rPr lang="en-US" smtClean="0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Ming Liu, MVTX Power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F9E8D-3A47-3544-9191-09DE46D31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5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MVTX Power Unit &amp; Controls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CAEN PS system for MVTX (copy of ALICE ITS)</a:t>
            </a:r>
          </a:p>
          <a:p>
            <a:pPr lvl="1"/>
            <a:r>
              <a:rPr lang="en-US" dirty="0" smtClean="0"/>
              <a:t>One CAEN EASY3000 crate</a:t>
            </a:r>
          </a:p>
          <a:p>
            <a:pPr lvl="1"/>
            <a:r>
              <a:rPr lang="en-US" dirty="0" smtClean="0"/>
              <a:t>One A1676A EASY Branch Controller</a:t>
            </a:r>
          </a:p>
          <a:p>
            <a:pPr lvl="1"/>
            <a:r>
              <a:rPr lang="en-US" dirty="0" smtClean="0"/>
              <a:t>Two A2518 LV 8V 10A (50W) modules</a:t>
            </a:r>
          </a:p>
          <a:p>
            <a:pPr lvl="2"/>
            <a:r>
              <a:rPr lang="en-US" dirty="0" smtClean="0"/>
              <a:t>For the full system, we may need </a:t>
            </a:r>
          </a:p>
          <a:p>
            <a:pPr lvl="2"/>
            <a:r>
              <a:rPr lang="en-US" dirty="0" smtClean="0"/>
              <a:t>2 power boards for 64 channels (only 48 used)</a:t>
            </a:r>
          </a:p>
          <a:p>
            <a:pPr lvl="2"/>
            <a:r>
              <a:rPr lang="en-US" dirty="0" smtClean="0"/>
              <a:t>One module per power board </a:t>
            </a:r>
          </a:p>
          <a:p>
            <a:pPr lvl="1"/>
            <a:r>
              <a:rPr lang="en-US" dirty="0" smtClean="0"/>
              <a:t>One CAEN Power supply (TBD, SY8800?, A3484/5/6)</a:t>
            </a:r>
          </a:p>
          <a:p>
            <a:pPr lvl="1"/>
            <a:r>
              <a:rPr lang="en-US" dirty="0" smtClean="0"/>
              <a:t>One slow control computer (can be part of the slow control syste</a:t>
            </a:r>
            <a:r>
              <a:rPr lang="en-US" dirty="0"/>
              <a:t>m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D8DE-B814-6043-9877-9ECA6FCB493A}" type="datetime1">
              <a:rPr lang="en-US" smtClean="0"/>
              <a:t>8/9/17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Power System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9E8D-3A47-3544-9191-09DE46D31E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90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027"/>
            <a:ext cx="8229600" cy="1143000"/>
          </a:xfrm>
        </p:spPr>
        <p:txBody>
          <a:bodyPr/>
          <a:lstStyle/>
          <a:p>
            <a:r>
              <a:rPr lang="en-US" dirty="0" smtClean="0"/>
              <a:t>32-Channel Power Board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8415" y="1487923"/>
            <a:ext cx="5725160" cy="47390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842A-6A03-D74F-ADE8-E5A3538FC238}" type="datetime1">
              <a:rPr lang="en-US" smtClean="0"/>
              <a:t>8/9/17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Power System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9E8D-3A47-3544-9191-09DE46D31E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0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28"/>
            <a:ext cx="8229600" cy="1143000"/>
          </a:xfrm>
        </p:spPr>
        <p:txBody>
          <a:bodyPr/>
          <a:lstStyle/>
          <a:p>
            <a:r>
              <a:rPr lang="en-US" dirty="0" smtClean="0"/>
              <a:t>CAEN Power System: EASY3000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93" y="1444459"/>
            <a:ext cx="3938779" cy="32002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813" y="1512426"/>
            <a:ext cx="990600" cy="349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401" y="1395119"/>
            <a:ext cx="1749399" cy="3663662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6606-BA2E-9E45-B686-9DD7E5BB5E33}" type="datetime1">
              <a:rPr lang="en-US" smtClean="0"/>
              <a:t>8/9/17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Power System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9E8D-3A47-3544-9191-09DE46D31EA5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836" y="4644717"/>
            <a:ext cx="3758036" cy="19259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10892" y="5722544"/>
            <a:ext cx="1063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A3484 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30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124</Words>
  <Application>Microsoft Macintosh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MVTX Power Unit &amp; Controls</vt:lpstr>
      <vt:lpstr>32-Channel Power Board</vt:lpstr>
      <vt:lpstr>CAEN Power System: EASY3000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Power Unit &amp; Controls</dc:title>
  <dc:creator>Ming Liu</dc:creator>
  <cp:lastModifiedBy>Ming Liu</cp:lastModifiedBy>
  <cp:revision>10</cp:revision>
  <dcterms:created xsi:type="dcterms:W3CDTF">2017-08-09T16:41:39Z</dcterms:created>
  <dcterms:modified xsi:type="dcterms:W3CDTF">2017-08-09T17:06:02Z</dcterms:modified>
</cp:coreProperties>
</file>