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0"/>
    <p:restoredTop sz="94655"/>
  </p:normalViewPr>
  <p:slideViewPr>
    <p:cSldViewPr snapToGrid="0" snapToObjects="1">
      <p:cViewPr varScale="1">
        <p:scale>
          <a:sx n="229" d="100"/>
          <a:sy n="229" d="100"/>
        </p:scale>
        <p:origin x="2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D9F3D-6FB9-DC4C-8881-EEBACFC90AC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57A0-784A-DD44-8919-8F078E28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4F57-9CF9-504B-971D-DC52B8557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F668D-26D7-DA49-84CA-60613687F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C5925-7678-D54E-A9C1-4BF67125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94BC-09CC-BA47-B16D-9330D08AC727}" type="datetime1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5664-E17B-4A44-96DE-928AB5E4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49446-742B-C145-8EBA-106E76BC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AA70-164F-B541-9D75-484D92A7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E6C4B-9ADF-AE4E-B235-E24F013D7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0D744-2C4A-2544-B1BE-E9177468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E752-F1E5-194C-A613-2D61D46C086B}" type="datetime1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4B23-C54D-4444-9EC3-D17C0A0F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F580-6858-5B47-94FF-02C07274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8B954-61EC-B840-A373-80B057F72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3F57D-A9C2-B842-82D6-B7EE5F31B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10A66-E756-1447-8C9A-AFB8D659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11D-3390-6448-8D57-41F82DD3B4B9}" type="datetime1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8B21B-6A3B-C24F-A8DF-DC8D74F2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8419-97FE-B246-B50C-F7118F62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B764-EE23-2844-B086-6BF564A9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68DB9-C562-8241-BF6A-4A92E305E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A5D8-8817-3F4D-AABA-4BA1377B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D8B7-1376-914D-8201-FC504E6EBB01}" type="datetime1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DC8A8-DBFC-9B4B-BDB7-E194004F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494C-C57F-BF40-842E-EFEB1D16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9ABC-7E55-E944-92BA-CBA93C56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73229-55D1-4D4E-A0AC-AABC01DF4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7747F-089D-FA47-AFD6-13F2349E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55CF-15D1-CD44-8A25-F37C61B0CD6E}" type="datetime1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6F8E1-BA95-A444-9EDA-4E482AB9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AFA26-A553-DC43-BAC2-B0E0076E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4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33BD-B248-7D49-A746-BEFF4164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5D4E-7EA8-2C4C-80FF-56F6C6DE8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FAD29-D990-7B4F-8EBD-EA9B8BF77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768B7-FDE2-2B44-8B61-257A5E5D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0660-8660-3949-9E5B-23762A06CDC8}" type="datetime1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296DF-DED0-AB4D-98E9-953475B0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A706-2553-A945-98AA-E4AE1109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ADCE-5D95-684D-A803-1650A75C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E9E73-CCF4-7644-A05B-A1A7EF1C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1F06C-4F5B-2C4E-A1BF-2264832AF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4E780-7E2E-094D-855D-0BB4D8CD3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DD57E-F521-B744-ABB5-0BBDDE86B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F1A6D-60F9-DD40-A003-111EE1AC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178-3A0F-764C-980E-5F6E9B760A34}" type="datetime1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E7104-5FFF-CC4A-A98E-CEE7B9D5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97E0F-61C4-AA45-9C34-D0523BD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80AB-5F89-504C-9BE2-2334FB77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9F333-8078-F243-B26C-1602C6D5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D8D-E81B-E840-A007-B28248877758}" type="datetime1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471D5-45C7-CC4E-BC5B-33DE47A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03251-093B-3A44-9BB9-D6850CDF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8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9D917-F036-FD4C-91C6-CDFCD213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174-A343-1843-A12E-1E9527617AF3}" type="datetime1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A89BF-DE1A-B043-8DFB-3B56318B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81224-3774-5E4B-931C-9061E9E5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AB46-3217-2A42-BF53-3727A5E3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74E40-CC45-4746-B52D-2EC0038B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9CE78-81CD-DD43-A526-22E3CCBD4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03E22-7305-AE42-89A8-A768E187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A97A-6B35-B345-A36A-9F6EA6AF9FAF}" type="datetime1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DC0D-3C66-E34C-B5A4-12D7BC24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EA584-671A-9D4E-9AA4-A78807B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8935-DAFE-9E4D-91D9-D0F5E84D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5F70F-468A-FE43-8AC6-834AA579B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FD91E-3D58-3746-8F9D-D9A37EBA3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62B6E-397D-0946-9263-29A47ECE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566-BC48-834A-BCB3-CF9986636F2E}" type="datetime1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EA762-7256-594C-8030-FCF0A522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1E33F-076B-BA44-8B49-B6230E60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8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15159-E03E-BE4D-896E-2922AE81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F13EB-473D-7F47-A4E5-59C8E5424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A8E95-DDD3-7042-9F3F-6A04595A4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CE8B-F7D7-8442-A942-EE3B56A4975E}" type="datetime1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BCDC-2B9B-6942-928A-D6EB13633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Work Plan Discussion CERN/2018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A2A82-F5FF-AA49-B0E6-50F17CCA0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772AE-C3F7-C844-93B6-F5ABCF6B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96E253-F1FC-5C44-8103-AABE1B68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MVTX Work @CERN: To do list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C3761C-28A1-5F4B-B3EA-44C7D9A1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576"/>
            <a:ext cx="10515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ITS/IB stave production and QA:  present ~ August 2018</a:t>
            </a:r>
          </a:p>
          <a:p>
            <a:pPr lvl="1"/>
            <a:r>
              <a:rPr lang="en-US" dirty="0"/>
              <a:t>Help ITS/IB production; </a:t>
            </a:r>
          </a:p>
          <a:p>
            <a:pPr lvl="2"/>
            <a:r>
              <a:rPr lang="en-US" dirty="0"/>
              <a:t>Completed the 2</a:t>
            </a:r>
            <a:r>
              <a:rPr lang="en-US" baseline="30000" dirty="0"/>
              <a:t>nd</a:t>
            </a:r>
            <a:r>
              <a:rPr lang="en-US" dirty="0"/>
              <a:t> IB stave production by July 2018 </a:t>
            </a:r>
          </a:p>
          <a:p>
            <a:pPr lvl="2"/>
            <a:r>
              <a:rPr lang="en-US" dirty="0"/>
              <a:t>QA software development, detector assembly </a:t>
            </a:r>
          </a:p>
          <a:p>
            <a:pPr lvl="1"/>
            <a:r>
              <a:rPr lang="en-US" dirty="0"/>
              <a:t>Produce a few staves for MVTX R&amp;D</a:t>
            </a:r>
          </a:p>
          <a:p>
            <a:pPr lvl="1"/>
            <a:r>
              <a:rPr lang="en-US" dirty="0"/>
              <a:t>Possible sPHENIX MVTX stave production following ITS/IB completion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FPC extension R&amp;D ~Summer 2018</a:t>
            </a:r>
          </a:p>
          <a:p>
            <a:pPr lvl="1"/>
            <a:r>
              <a:rPr lang="en-US" dirty="0"/>
              <a:t>Extend FPC by ~10cm using CERN facility (with </a:t>
            </a:r>
            <a:r>
              <a:rPr lang="en-US" dirty="0" err="1"/>
              <a:t>Antonie</a:t>
            </a:r>
            <a:r>
              <a:rPr lang="en-US" dirty="0"/>
              <a:t> </a:t>
            </a:r>
            <a:r>
              <a:rPr lang="en-US" dirty="0" err="1"/>
              <a:t>Junique</a:t>
            </a:r>
            <a:r>
              <a:rPr lang="en-US" dirty="0"/>
              <a:t> and Antonio di Mauro)</a:t>
            </a:r>
          </a:p>
          <a:p>
            <a:pPr lvl="1"/>
            <a:r>
              <a:rPr lang="en-US" dirty="0"/>
              <a:t>Test high-speed signal degradation </a:t>
            </a:r>
          </a:p>
          <a:p>
            <a:pPr lvl="1"/>
            <a:endParaRPr lang="en-US" dirty="0"/>
          </a:p>
          <a:p>
            <a:r>
              <a:rPr lang="en-US" dirty="0"/>
              <a:t>FPC Power extension cable R&amp;D ~summer 2018</a:t>
            </a:r>
          </a:p>
          <a:p>
            <a:pPr lvl="1"/>
            <a:r>
              <a:rPr lang="en-US" dirty="0"/>
              <a:t>Produce various length power extension pigtails (by LANL)</a:t>
            </a:r>
          </a:p>
          <a:p>
            <a:pPr lvl="2"/>
            <a:r>
              <a:rPr lang="en-US" dirty="0"/>
              <a:t>20, 50, 100cm </a:t>
            </a:r>
            <a:r>
              <a:rPr lang="en-US" dirty="0" err="1"/>
              <a:t>etc</a:t>
            </a:r>
            <a:r>
              <a:rPr lang="en-US" dirty="0"/>
              <a:t>, TBD</a:t>
            </a:r>
          </a:p>
          <a:p>
            <a:pPr lvl="2"/>
            <a:r>
              <a:rPr lang="en-US" dirty="0"/>
              <a:t>Test power voltage drop and noise performance   </a:t>
            </a:r>
          </a:p>
          <a:p>
            <a:pPr lvl="1"/>
            <a:r>
              <a:rPr lang="en-US" dirty="0"/>
              <a:t>Evaluate power extension pigtail performance with the new extended FPC </a:t>
            </a:r>
          </a:p>
          <a:p>
            <a:r>
              <a:rPr lang="en-US" dirty="0"/>
              <a:t>MVTX mechanical integration </a:t>
            </a:r>
          </a:p>
          <a:p>
            <a:pPr lvl="1"/>
            <a:r>
              <a:rPr lang="en-US" dirty="0"/>
              <a:t>Modification of ITS/IB carbon structure to fit sPHENIX environment</a:t>
            </a:r>
          </a:p>
          <a:p>
            <a:pPr lvl="2"/>
            <a:r>
              <a:rPr lang="en-US" dirty="0"/>
              <a:t>Barrel structure extension ~10cm  (with </a:t>
            </a:r>
            <a:r>
              <a:rPr lang="en-US" dirty="0" err="1"/>
              <a:t>Corrado</a:t>
            </a:r>
            <a:r>
              <a:rPr lang="en-US" dirty="0"/>
              <a:t> </a:t>
            </a:r>
            <a:r>
              <a:rPr lang="en-US" dirty="0" err="1"/>
              <a:t>Gargiulo</a:t>
            </a:r>
            <a:r>
              <a:rPr lang="en-US" dirty="0"/>
              <a:t> and Walt Sondheim/LANL) 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8A774B-421A-6145-91C5-375AD88B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E89-A036-E642-95F2-D7A7EE2BCC0B}" type="datetime1">
              <a:rPr lang="en-US" smtClean="0"/>
              <a:t>3/14/18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08DF68-20F5-5A41-80B3-0B7809AB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CA5CBB-CED7-E94E-9BD1-381359E5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7C10-A760-0D4F-B9AF-58A4CF67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simulation and analysis </a:t>
            </a:r>
            <a:br>
              <a:rPr lang="en-US" dirty="0"/>
            </a:br>
            <a:r>
              <a:rPr lang="en-US" dirty="0"/>
              <a:t>(at CERN and LANL)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462E7-B6F5-2B41-932B-242B86E1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sPHENIX heavy flavor physics simulations </a:t>
            </a:r>
          </a:p>
          <a:p>
            <a:pPr lvl="1"/>
            <a:r>
              <a:rPr lang="en-US" dirty="0"/>
              <a:t>Open heavy flavor, b-jet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PHENIX data analysis</a:t>
            </a:r>
          </a:p>
          <a:p>
            <a:pPr lvl="1"/>
            <a:r>
              <a:rPr lang="en-US" dirty="0"/>
              <a:t>Heavy </a:t>
            </a:r>
            <a:r>
              <a:rPr lang="en-US" dirty="0" err="1"/>
              <a:t>quarkonium</a:t>
            </a:r>
            <a:r>
              <a:rPr lang="en-US" dirty="0"/>
              <a:t> with </a:t>
            </a:r>
            <a:r>
              <a:rPr lang="en-US" dirty="0" err="1"/>
              <a:t>dimuons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 heavy flavor with single muons</a:t>
            </a:r>
          </a:p>
          <a:p>
            <a:pPr lvl="1"/>
            <a:r>
              <a:rPr lang="en-US" dirty="0"/>
              <a:t>R_AA, V_2 etc. </a:t>
            </a:r>
          </a:p>
          <a:p>
            <a:pPr lvl="1"/>
            <a:endParaRPr lang="en-US" dirty="0"/>
          </a:p>
          <a:p>
            <a:r>
              <a:rPr lang="en-US" dirty="0"/>
              <a:t>Time split 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 (~end of 2018?) at CERN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-3</a:t>
            </a:r>
            <a:r>
              <a:rPr lang="en-US" baseline="30000" dirty="0"/>
              <a:t>rd</a:t>
            </a:r>
            <a:r>
              <a:rPr lang="en-US" dirty="0"/>
              <a:t> years at LANL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FA735-DAE2-2343-B7B7-9080FD8E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6F2-AC96-6845-86C4-AAAC2A60F609}" type="datetime1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C3467-DE57-414E-885F-EEAF17A87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3BB77-051E-D144-BE49-030B6072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9E9C9-DB74-B545-9E23-5E949A3F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220" y="46081"/>
            <a:ext cx="9030984" cy="676840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82B80-62BA-124A-A866-E2052C01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4947-ED28-EE45-B363-7BA0F095596E}" type="datetime1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5A20D-455A-4D4C-A310-6A192A63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21F37-7A8C-B843-AE28-B4B9CF5E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9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3E5D03-43E0-F54C-9AE3-F16FB2EC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1" r="12371"/>
          <a:stretch/>
        </p:blipFill>
        <p:spPr>
          <a:xfrm rot="16200000">
            <a:off x="2922511" y="-295705"/>
            <a:ext cx="6781918" cy="74693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87732-6E84-7F4E-9EA9-40BEAA65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92C5-EC7D-D14F-9A62-B41D6C7388CC}" type="datetime1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B6890-9085-7443-8C65-B4F6A90B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Work Plan Discussion CERN/2018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D223F-1AEF-0E40-BB1D-3398C51B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2AE-C3F7-C844-93B6-F5ABCF6BF4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252</Words>
  <Application>Microsoft Macintosh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MVTX Work @CERN: To do list </vt:lpstr>
      <vt:lpstr>Physics simulation and analysis  (at CERN and LANL)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13</cp:revision>
  <dcterms:created xsi:type="dcterms:W3CDTF">2018-03-14T15:03:48Z</dcterms:created>
  <dcterms:modified xsi:type="dcterms:W3CDTF">2018-03-14T16:01:19Z</dcterms:modified>
</cp:coreProperties>
</file>