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7" r:id="rId2"/>
    <p:sldId id="275" r:id="rId3"/>
    <p:sldId id="291" r:id="rId4"/>
    <p:sldId id="264" r:id="rId5"/>
    <p:sldId id="270" r:id="rId6"/>
    <p:sldId id="292" r:id="rId7"/>
    <p:sldId id="271" r:id="rId8"/>
    <p:sldId id="306" r:id="rId9"/>
    <p:sldId id="294" r:id="rId10"/>
    <p:sldId id="279" r:id="rId11"/>
    <p:sldId id="273" r:id="rId12"/>
    <p:sldId id="305" r:id="rId13"/>
    <p:sldId id="303" r:id="rId14"/>
    <p:sldId id="297" r:id="rId15"/>
    <p:sldId id="300" r:id="rId16"/>
    <p:sldId id="301" r:id="rId17"/>
    <p:sldId id="302" r:id="rId18"/>
    <p:sldId id="272" r:id="rId19"/>
    <p:sldId id="280" r:id="rId20"/>
    <p:sldId id="281" r:id="rId21"/>
    <p:sldId id="284" r:id="rId22"/>
    <p:sldId id="295" r:id="rId23"/>
    <p:sldId id="285" r:id="rId24"/>
    <p:sldId id="296" r:id="rId25"/>
    <p:sldId id="288" r:id="rId26"/>
    <p:sldId id="276" r:id="rId27"/>
    <p:sldId id="304" r:id="rId28"/>
    <p:sldId id="257" r:id="rId29"/>
    <p:sldId id="286" r:id="rId30"/>
    <p:sldId id="287" r:id="rId31"/>
    <p:sldId id="289" r:id="rId32"/>
    <p:sldId id="290" r:id="rId33"/>
    <p:sldId id="282" r:id="rId34"/>
    <p:sldId id="263" r:id="rId35"/>
    <p:sldId id="261" r:id="rId36"/>
    <p:sldId id="269" r:id="rId37"/>
    <p:sldId id="268" r:id="rId38"/>
    <p:sldId id="260" r:id="rId39"/>
    <p:sldId id="27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7EFDD-CBF3-4165-A487-7D3E32BBEECF}" type="doc">
      <dgm:prSet loTypeId="urn:microsoft.com/office/officeart/2005/8/layout/orgChart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848547F-08EF-41A1-9A1D-630CEDD9BC0F}">
      <dgm:prSet phldrT="[Text]" custT="1"/>
      <dgm:spPr>
        <a:noFill/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/>
              <a:latin typeface="+mj-lt"/>
            </a:rPr>
            <a:t>sPHENIX MIE Project</a:t>
          </a:r>
          <a:endParaRPr lang="en-US" sz="1800" b="1" dirty="0">
            <a:solidFill>
              <a:schemeClr val="tx1"/>
            </a:solidFill>
            <a:effectLst/>
            <a:latin typeface="+mj-lt"/>
          </a:endParaRPr>
        </a:p>
      </dgm:t>
    </dgm:pt>
    <dgm:pt modelId="{B344214F-7701-4E52-B381-49868EE3879E}" type="parTrans" cxnId="{D7D14F76-FC0B-49A5-A8BF-E483C32E7FE3}">
      <dgm:prSet/>
      <dgm:spPr/>
      <dgm:t>
        <a:bodyPr/>
        <a:lstStyle/>
        <a:p>
          <a:endParaRPr lang="en-US"/>
        </a:p>
      </dgm:t>
    </dgm:pt>
    <dgm:pt modelId="{9C9D3447-8547-497A-BE1C-8D0F6E86725D}" type="sibTrans" cxnId="{D7D14F76-FC0B-49A5-A8BF-E483C32E7FE3}">
      <dgm:prSet/>
      <dgm:spPr/>
      <dgm:t>
        <a:bodyPr/>
        <a:lstStyle/>
        <a:p>
          <a:endParaRPr lang="en-US"/>
        </a:p>
      </dgm:t>
    </dgm:pt>
    <dgm:pt modelId="{52D88405-7900-4D4E-89B7-9B9449C891BE}">
      <dgm:prSet phldrT="[Text]" custT="1"/>
      <dgm:spPr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1.1 </a:t>
          </a:r>
          <a:r>
            <a:rPr lang="en-US" sz="1100" b="1" dirty="0" smtClean="0">
              <a:solidFill>
                <a:schemeClr val="tx1"/>
              </a:solidFill>
            </a:rPr>
            <a:t>Project Management</a:t>
          </a:r>
          <a:endParaRPr lang="en-US" sz="1100" b="1" dirty="0">
            <a:solidFill>
              <a:schemeClr val="tx1"/>
            </a:solidFill>
          </a:endParaRPr>
        </a:p>
      </dgm:t>
    </dgm:pt>
    <dgm:pt modelId="{F86885D0-074D-4F10-BA2E-09BB2CFD4E71}" type="parTrans" cxnId="{88BABD72-87CE-4B43-8234-8431548E7253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017DFD8B-4581-43A6-94FE-648AD2663E4B}" type="sibTrans" cxnId="{88BABD72-87CE-4B43-8234-8431548E7253}">
      <dgm:prSet/>
      <dgm:spPr/>
      <dgm:t>
        <a:bodyPr/>
        <a:lstStyle/>
        <a:p>
          <a:endParaRPr lang="en-US"/>
        </a:p>
      </dgm:t>
    </dgm:pt>
    <dgm:pt modelId="{F24BF360-FD2A-47E9-8522-BDB0FA1203A3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1.5 </a:t>
          </a:r>
          <a:r>
            <a:rPr lang="en-US" sz="1100" b="1" dirty="0" err="1" smtClean="0">
              <a:solidFill>
                <a:schemeClr val="tx1"/>
              </a:solidFill>
            </a:rPr>
            <a:t>HCal</a:t>
          </a:r>
          <a:endParaRPr lang="en-US" sz="1100" b="1" dirty="0">
            <a:solidFill>
              <a:schemeClr val="tx1"/>
            </a:solidFill>
          </a:endParaRPr>
        </a:p>
      </dgm:t>
    </dgm:pt>
    <dgm:pt modelId="{51DD70C3-A187-4DE7-85AC-C0366930F5D3}" type="parTrans" cxnId="{0681C141-0B9B-4264-9908-232C1767E30F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608B64F-B404-4152-B84E-4916EEE8D1EF}" type="sibTrans" cxnId="{0681C141-0B9B-4264-9908-232C1767E30F}">
      <dgm:prSet/>
      <dgm:spPr/>
      <dgm:t>
        <a:bodyPr/>
        <a:lstStyle/>
        <a:p>
          <a:endParaRPr lang="en-US"/>
        </a:p>
      </dgm:t>
    </dgm:pt>
    <dgm:pt modelId="{B396762D-94F8-4925-A77B-F21D4FB5FAEC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1.4 EMCal</a:t>
          </a:r>
          <a:endParaRPr lang="en-US" sz="1100" b="1" dirty="0">
            <a:solidFill>
              <a:schemeClr val="tx1"/>
            </a:solidFill>
          </a:endParaRPr>
        </a:p>
      </dgm:t>
    </dgm:pt>
    <dgm:pt modelId="{B27B5346-629E-48DC-949E-547FEB98D704}" type="parTrans" cxnId="{BB9F3976-8994-4071-AF39-53DFA574BD0B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B6FE371C-C398-41B6-BE37-1BBD85EEBFF0}" type="sibTrans" cxnId="{BB9F3976-8994-4071-AF39-53DFA574BD0B}">
      <dgm:prSet/>
      <dgm:spPr/>
      <dgm:t>
        <a:bodyPr/>
        <a:lstStyle/>
        <a:p>
          <a:endParaRPr lang="en-US"/>
        </a:p>
      </dgm:t>
    </dgm:pt>
    <dgm:pt modelId="{28D3106F-8AA0-4BA2-ACE3-4889B18E6DAE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1.6 Calorimeter Electronics</a:t>
          </a:r>
          <a:endParaRPr lang="en-US" sz="1000" b="1" dirty="0">
            <a:solidFill>
              <a:schemeClr val="tx1"/>
            </a:solidFill>
          </a:endParaRPr>
        </a:p>
      </dgm:t>
    </dgm:pt>
    <dgm:pt modelId="{59C1E865-6414-4F55-83B9-5C3834972406}" type="parTrans" cxnId="{6F0FAE92-EFD2-4A7B-A7C7-8217D0695A17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28E537F8-7158-468E-A8C4-FB9F952CC945}" type="sibTrans" cxnId="{6F0FAE92-EFD2-4A7B-A7C7-8217D0695A17}">
      <dgm:prSet/>
      <dgm:spPr/>
      <dgm:t>
        <a:bodyPr/>
        <a:lstStyle/>
        <a:p>
          <a:endParaRPr lang="en-US"/>
        </a:p>
      </dgm:t>
    </dgm:pt>
    <dgm:pt modelId="{DB24A0F5-3CA8-45FF-9989-E2E0A4697041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1.2 Time Projection Chamber</a:t>
          </a:r>
          <a:endParaRPr lang="en-US" sz="1100" b="1" dirty="0">
            <a:solidFill>
              <a:schemeClr val="tx1"/>
            </a:solidFill>
          </a:endParaRPr>
        </a:p>
      </dgm:t>
    </dgm:pt>
    <dgm:pt modelId="{19E76ECA-FD02-486D-8E25-1D6CE9EEC8A3}" type="parTrans" cxnId="{488CBCFE-97FC-4AAF-A1D6-62495B0B9FED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375DAAD-5F9B-49E4-9C34-CC2A8EC955B4}" type="sibTrans" cxnId="{488CBCFE-97FC-4AAF-A1D6-62495B0B9FED}">
      <dgm:prSet/>
      <dgm:spPr/>
      <dgm:t>
        <a:bodyPr/>
        <a:lstStyle/>
        <a:p>
          <a:endParaRPr lang="en-US"/>
        </a:p>
      </dgm:t>
    </dgm:pt>
    <dgm:pt modelId="{AF9D04CD-AF21-4926-BB64-F33A96F0260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1.7 DAQ/Trigger</a:t>
          </a:r>
          <a:endParaRPr lang="en-US" sz="1100" b="1" dirty="0">
            <a:solidFill>
              <a:schemeClr val="tx1"/>
            </a:solidFill>
          </a:endParaRPr>
        </a:p>
      </dgm:t>
    </dgm:pt>
    <dgm:pt modelId="{BB85E794-5468-4A7E-B0DE-8615F222292E}" type="parTrans" cxnId="{6B9FCC85-2605-446E-9EBA-BE6A91D16A7E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9455D4D-9CDE-4191-8F92-4D6A3DABEF21}" type="sibTrans" cxnId="{6B9FCC85-2605-446E-9EBA-BE6A91D16A7E}">
      <dgm:prSet/>
      <dgm:spPr/>
      <dgm:t>
        <a:bodyPr/>
        <a:lstStyle/>
        <a:p>
          <a:endParaRPr lang="en-US"/>
        </a:p>
      </dgm:t>
    </dgm:pt>
    <dgm:pt modelId="{E8298FE2-30BC-44C1-A922-E004F14CCBE6}">
      <dgm:prSet phldrT="[Text]" custT="1"/>
      <dgm:spPr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1.8 Min Bias Trigger Detector</a:t>
          </a:r>
          <a:endParaRPr lang="en-US" sz="1100" b="1" dirty="0">
            <a:solidFill>
              <a:schemeClr val="tx1"/>
            </a:solidFill>
          </a:endParaRPr>
        </a:p>
      </dgm:t>
    </dgm:pt>
    <dgm:pt modelId="{DA5A4336-5514-4809-BC6F-8F24306F0471}" type="parTrans" cxnId="{CD1C97CA-FD6F-4F92-A302-8461E9EDAD6D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1750C43-3C9E-4BAA-8C81-08D836769FC9}" type="sibTrans" cxnId="{CD1C97CA-FD6F-4F92-A302-8461E9EDAD6D}">
      <dgm:prSet/>
      <dgm:spPr/>
      <dgm:t>
        <a:bodyPr/>
        <a:lstStyle/>
        <a:p>
          <a:endParaRPr lang="en-US"/>
        </a:p>
      </dgm:t>
    </dgm:pt>
    <dgm:pt modelId="{FDCBE10C-0E87-4413-A006-8565EA4A86E6}">
      <dgm:prSet phldrT="[Text]" custT="1"/>
      <dgm:spPr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1.3 </a:t>
          </a:r>
          <a:r>
            <a:rPr lang="en-US" sz="1100" b="1" dirty="0" smtClean="0">
              <a:solidFill>
                <a:schemeClr val="tx1"/>
              </a:solidFill>
            </a:rPr>
            <a:t>MAPS Telescope</a:t>
          </a:r>
          <a:endParaRPr lang="en-US" sz="1100" b="1" dirty="0">
            <a:solidFill>
              <a:schemeClr val="tx1"/>
            </a:solidFill>
          </a:endParaRPr>
        </a:p>
      </dgm:t>
    </dgm:pt>
    <dgm:pt modelId="{C0FAD934-14F5-469B-AF30-913558E18364}" type="parTrans" cxnId="{D35504CD-752A-40B7-85ED-FAF513F2F0A8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CD3D6E-43F2-4ED9-8D3D-DB0616873520}" type="sibTrans" cxnId="{D35504CD-752A-40B7-85ED-FAF513F2F0A8}">
      <dgm:prSet/>
      <dgm:spPr/>
      <dgm:t>
        <a:bodyPr/>
        <a:lstStyle/>
        <a:p>
          <a:endParaRPr lang="en-US"/>
        </a:p>
      </dgm:t>
    </dgm:pt>
    <dgm:pt modelId="{CAD1A8DB-45DF-47A9-8321-34A2AC6C2C57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GEM r3</a:t>
          </a:r>
          <a:endParaRPr lang="en-US" sz="1100" b="1" dirty="0">
            <a:solidFill>
              <a:schemeClr val="tx1"/>
            </a:solidFill>
          </a:endParaRPr>
        </a:p>
      </dgm:t>
    </dgm:pt>
    <dgm:pt modelId="{F54EB6AA-38E7-4050-A0CB-F6A61D912D22}" type="parTrans" cxnId="{4B9DAFA5-9AD3-4090-B252-D906B7984886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CB854F-4F31-45FB-BDA6-BB1411D70B0C}" type="sibTrans" cxnId="{4B9DAFA5-9AD3-4090-B252-D906B7984886}">
      <dgm:prSet/>
      <dgm:spPr/>
      <dgm:t>
        <a:bodyPr/>
        <a:lstStyle/>
        <a:p>
          <a:endParaRPr lang="en-US"/>
        </a:p>
      </dgm:t>
    </dgm:pt>
    <dgm:pt modelId="{080E4DF7-074B-454C-8999-4FA736C4C14F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TPC DAM</a:t>
          </a:r>
          <a:endParaRPr lang="en-US" sz="1100" b="1" dirty="0">
            <a:solidFill>
              <a:schemeClr val="tx1"/>
            </a:solidFill>
          </a:endParaRPr>
        </a:p>
      </dgm:t>
    </dgm:pt>
    <dgm:pt modelId="{8B82BE5A-F191-4965-916D-94674845FD07}" type="parTrans" cxnId="{F6492FAB-BBAE-4630-97CE-56248BA509AB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EE46A-5F00-4300-BF61-BA6205429FE6}" type="sibTrans" cxnId="{F6492FAB-BBAE-4630-97CE-56248BA509AB}">
      <dgm:prSet/>
      <dgm:spPr/>
      <dgm:t>
        <a:bodyPr/>
        <a:lstStyle/>
        <a:p>
          <a:endParaRPr lang="en-US"/>
        </a:p>
      </dgm:t>
    </dgm:pt>
    <dgm:pt modelId="{0379EFBE-151B-4AE1-BEB7-485F208219CB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GEM  r1</a:t>
          </a:r>
          <a:endParaRPr lang="en-US" sz="1100" b="1" dirty="0">
            <a:solidFill>
              <a:schemeClr val="tx1"/>
            </a:solidFill>
          </a:endParaRPr>
        </a:p>
      </dgm:t>
    </dgm:pt>
    <dgm:pt modelId="{BEEBB73B-16EA-45C5-9ED6-2D24D74644E7}" type="parTrans" cxnId="{1C19FD6C-47F4-48CB-A7F7-16388713F901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4FD09-D272-42E8-A09F-1A98DE9F1272}" type="sibTrans" cxnId="{1C19FD6C-47F4-48CB-A7F7-16388713F901}">
      <dgm:prSet/>
      <dgm:spPr/>
      <dgm:t>
        <a:bodyPr/>
        <a:lstStyle/>
        <a:p>
          <a:endParaRPr lang="en-US"/>
        </a:p>
      </dgm:t>
    </dgm:pt>
    <dgm:pt modelId="{0BA83F81-497C-468D-82ED-B7B8FA4741D9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GEM r2</a:t>
          </a:r>
          <a:endParaRPr lang="en-US" sz="1100" b="1" dirty="0">
            <a:solidFill>
              <a:schemeClr val="tx1"/>
            </a:solidFill>
          </a:endParaRPr>
        </a:p>
      </dgm:t>
    </dgm:pt>
    <dgm:pt modelId="{6042E1BA-15A4-4882-9750-2C807DEB86F8}" type="parTrans" cxnId="{23C3DF4A-3359-4EDE-867A-C7D682816B72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2496BA-3DAC-4A15-B654-E7FEB77BE9A4}" type="sibTrans" cxnId="{23C3DF4A-3359-4EDE-867A-C7D682816B72}">
      <dgm:prSet/>
      <dgm:spPr/>
      <dgm:t>
        <a:bodyPr/>
        <a:lstStyle/>
        <a:p>
          <a:endParaRPr lang="en-US"/>
        </a:p>
      </dgm:t>
    </dgm:pt>
    <dgm:pt modelId="{535E22F6-5A6B-48B4-B83D-8EF70740A907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Modules &amp; Sectors</a:t>
          </a:r>
          <a:endParaRPr lang="en-US" sz="1100" b="1" dirty="0">
            <a:solidFill>
              <a:schemeClr val="tx1"/>
            </a:solidFill>
          </a:endParaRPr>
        </a:p>
      </dgm:t>
    </dgm:pt>
    <dgm:pt modelId="{E190E2FD-A06B-4462-B6B9-10E0A6641B5D}" type="parTrans" cxnId="{705DB0AD-2EBC-43E5-BC17-5977D652A0CD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77EBE2-0793-40FC-9860-ADFF7A65739B}" type="sibTrans" cxnId="{705DB0AD-2EBC-43E5-BC17-5977D652A0CD}">
      <dgm:prSet/>
      <dgm:spPr/>
      <dgm:t>
        <a:bodyPr/>
        <a:lstStyle/>
        <a:p>
          <a:endParaRPr lang="en-US"/>
        </a:p>
      </dgm:t>
    </dgm:pt>
    <dgm:pt modelId="{B753AB1E-44A3-4C28-B40E-68A2F00CA12B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Blocks</a:t>
          </a:r>
          <a:endParaRPr lang="en-US" sz="1100" b="1" dirty="0">
            <a:solidFill>
              <a:schemeClr val="tx1"/>
            </a:solidFill>
          </a:endParaRPr>
        </a:p>
      </dgm:t>
    </dgm:pt>
    <dgm:pt modelId="{C33052B7-3562-4120-8F7C-8DCC10246A81}" type="parTrans" cxnId="{1A1F5523-D848-4A25-9B61-74150505317B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108151-09C1-4E77-B4BC-ED9A4EC66C59}" type="sibTrans" cxnId="{1A1F5523-D848-4A25-9B61-74150505317B}">
      <dgm:prSet/>
      <dgm:spPr/>
      <dgm:t>
        <a:bodyPr/>
        <a:lstStyle/>
        <a:p>
          <a:endParaRPr lang="en-US"/>
        </a:p>
      </dgm:t>
    </dgm:pt>
    <dgm:pt modelId="{5CE47581-4883-4D33-8B9E-A78530A86555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Outer HCal</a:t>
          </a:r>
          <a:endParaRPr lang="en-US" sz="1100" b="1" dirty="0">
            <a:solidFill>
              <a:schemeClr val="tx1"/>
            </a:solidFill>
          </a:endParaRPr>
        </a:p>
      </dgm:t>
    </dgm:pt>
    <dgm:pt modelId="{6213377A-3A0D-432E-A4D8-BD91D5E1DA77}" type="parTrans" cxnId="{91FA78E4-6427-4C92-95D0-0FB591D15B08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294862-F563-4869-8984-9FF34DBD6AD5}" type="sibTrans" cxnId="{91FA78E4-6427-4C92-95D0-0FB591D15B08}">
      <dgm:prSet/>
      <dgm:spPr/>
      <dgm:t>
        <a:bodyPr/>
        <a:lstStyle/>
        <a:p>
          <a:endParaRPr lang="en-US"/>
        </a:p>
      </dgm:t>
    </dgm:pt>
    <dgm:pt modelId="{FDD29A1D-B864-4AD5-A7E0-C640CCA0B52F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Inner HCal</a:t>
          </a:r>
          <a:endParaRPr lang="en-US" sz="1100" b="1" dirty="0">
            <a:solidFill>
              <a:schemeClr val="tx1"/>
            </a:solidFill>
          </a:endParaRPr>
        </a:p>
      </dgm:t>
    </dgm:pt>
    <dgm:pt modelId="{D116D91E-09D6-48C4-9FD2-A87B32F4F137}" type="parTrans" cxnId="{F1EF0ED9-7A9A-438F-9117-25622D59516D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A49678-D0BB-4C0B-BDDC-79A79898B876}" type="sibTrans" cxnId="{F1EF0ED9-7A9A-438F-9117-25622D59516D}">
      <dgm:prSet/>
      <dgm:spPr/>
      <dgm:t>
        <a:bodyPr/>
        <a:lstStyle/>
        <a:p>
          <a:endParaRPr lang="en-US"/>
        </a:p>
      </dgm:t>
    </dgm:pt>
    <dgm:pt modelId="{5FAB710D-A303-4CF1-A871-DAB709E8C9AB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Digitizers</a:t>
          </a:r>
          <a:endParaRPr lang="en-US" sz="1100" b="1" dirty="0">
            <a:solidFill>
              <a:schemeClr val="tx1"/>
            </a:solidFill>
          </a:endParaRPr>
        </a:p>
      </dgm:t>
    </dgm:pt>
    <dgm:pt modelId="{DC2A17FF-2479-4950-9B9B-B457B4859033}" type="parTrans" cxnId="{CAC410BB-484E-496E-A6C6-7A9A14AAB748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F51597-26DC-4A4A-AA05-8881AF7501CC}" type="sibTrans" cxnId="{CAC410BB-484E-496E-A6C6-7A9A14AAB748}">
      <dgm:prSet/>
      <dgm:spPr/>
      <dgm:t>
        <a:bodyPr/>
        <a:lstStyle/>
        <a:p>
          <a:endParaRPr lang="en-US"/>
        </a:p>
      </dgm:t>
    </dgm:pt>
    <dgm:pt modelId="{D528BB91-F717-4A66-B153-1E10B3940700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SiPMs</a:t>
          </a:r>
          <a:endParaRPr lang="en-US" sz="1100" b="1" dirty="0">
            <a:solidFill>
              <a:schemeClr val="tx1"/>
            </a:solidFill>
          </a:endParaRPr>
        </a:p>
      </dgm:t>
    </dgm:pt>
    <dgm:pt modelId="{7A7DBB80-3A98-42FF-BE7A-9DC6C175EFC7}" type="parTrans" cxnId="{BBDE74FA-F139-4CC6-8B67-634CAC43D34B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3FF7F8-00A8-4377-9901-D6998A4044DB}" type="sibTrans" cxnId="{BBDE74FA-F139-4CC6-8B67-634CAC43D34B}">
      <dgm:prSet/>
      <dgm:spPr/>
      <dgm:t>
        <a:bodyPr/>
        <a:lstStyle/>
        <a:p>
          <a:endParaRPr lang="en-US"/>
        </a:p>
      </dgm:t>
    </dgm:pt>
    <dgm:pt modelId="{0BA6366B-221C-4D83-A7F8-158E25198B1E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Preamps</a:t>
          </a:r>
          <a:endParaRPr lang="en-US" sz="1100" b="1" dirty="0">
            <a:solidFill>
              <a:schemeClr val="tx1"/>
            </a:solidFill>
          </a:endParaRPr>
        </a:p>
      </dgm:t>
    </dgm:pt>
    <dgm:pt modelId="{FA233570-BD63-4C76-B5D2-728C213D7E4E}" type="parTrans" cxnId="{DA769B17-3B95-431A-B448-7472BC868B16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5F3913-FB1F-47F7-A554-8C4D6BAD2573}" type="sibTrans" cxnId="{DA769B17-3B95-431A-B448-7472BC868B16}">
      <dgm:prSet/>
      <dgm:spPr/>
      <dgm:t>
        <a:bodyPr/>
        <a:lstStyle/>
        <a:p>
          <a:endParaRPr lang="en-US"/>
        </a:p>
      </dgm:t>
    </dgm:pt>
    <dgm:pt modelId="{FB6A21ED-3307-4BBE-B8F2-2663A8C81D72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Trigger</a:t>
          </a:r>
          <a:endParaRPr lang="en-US" sz="1100" b="1" dirty="0">
            <a:solidFill>
              <a:schemeClr val="tx1"/>
            </a:solidFill>
          </a:endParaRPr>
        </a:p>
      </dgm:t>
    </dgm:pt>
    <dgm:pt modelId="{0F9C6120-1D77-4637-A3AA-44D5FAA7163F}" type="parTrans" cxnId="{8C3F0641-98A3-410D-88F6-609B8E2FCEBA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CB9675-8AF7-49D0-ACE8-D958835F7C43}" type="sibTrans" cxnId="{8C3F0641-98A3-410D-88F6-609B8E2FCEBA}">
      <dgm:prSet/>
      <dgm:spPr/>
      <dgm:t>
        <a:bodyPr/>
        <a:lstStyle/>
        <a:p>
          <a:endParaRPr lang="en-US"/>
        </a:p>
      </dgm:t>
    </dgm:pt>
    <dgm:pt modelId="{431A927C-3CE8-4769-A89C-42BF736CCB46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DAQ</a:t>
          </a:r>
          <a:endParaRPr lang="en-US" sz="1100" b="1" dirty="0">
            <a:solidFill>
              <a:schemeClr val="tx1"/>
            </a:solidFill>
          </a:endParaRPr>
        </a:p>
      </dgm:t>
    </dgm:pt>
    <dgm:pt modelId="{0984D577-E06F-4DF1-950D-A204B6F48DB4}" type="parTrans" cxnId="{509DDC0E-91D3-4238-8C63-84C3BDC05D9E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379E2F-0E6A-4B6A-AAE6-CA2A62426D64}" type="sibTrans" cxnId="{509DDC0E-91D3-4238-8C63-84C3BDC05D9E}">
      <dgm:prSet/>
      <dgm:spPr/>
      <dgm:t>
        <a:bodyPr/>
        <a:lstStyle/>
        <a:p>
          <a:endParaRPr lang="en-US"/>
        </a:p>
      </dgm:t>
    </dgm:pt>
    <dgm:pt modelId="{676C3193-4351-4313-B779-2F349DB6E481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TPC Fee</a:t>
          </a:r>
          <a:endParaRPr lang="en-US" sz="1100" b="1" dirty="0">
            <a:solidFill>
              <a:schemeClr val="tx1"/>
            </a:solidFill>
          </a:endParaRPr>
        </a:p>
      </dgm:t>
    </dgm:pt>
    <dgm:pt modelId="{CE0D29E7-3382-4DCB-9392-D49E24FF88A3}" type="parTrans" cxnId="{69DEBEF0-1E98-43F9-9CAE-31AD46C7ABF8}">
      <dgm:prSet/>
      <dgm:spPr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470B65-CA18-49D7-86F7-E6B1D3582C88}" type="sibTrans" cxnId="{69DEBEF0-1E98-43F9-9CAE-31AD46C7ABF8}">
      <dgm:prSet/>
      <dgm:spPr/>
      <dgm:t>
        <a:bodyPr/>
        <a:lstStyle/>
        <a:p>
          <a:endParaRPr lang="en-US"/>
        </a:p>
      </dgm:t>
    </dgm:pt>
    <dgm:pt modelId="{8DD466BC-9880-104A-B99A-ADF5067D4806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TPC Support (gas, Lasers</a:t>
          </a:r>
          <a:r>
            <a:rPr lang="is-IS" sz="1100" b="1" dirty="0" smtClean="0">
              <a:solidFill>
                <a:schemeClr val="tx1"/>
              </a:solidFill>
            </a:rPr>
            <a:t>…)</a:t>
          </a:r>
          <a:endParaRPr lang="en-US" sz="1100" b="1" dirty="0">
            <a:solidFill>
              <a:schemeClr val="tx1"/>
            </a:solidFill>
          </a:endParaRPr>
        </a:p>
      </dgm:t>
    </dgm:pt>
    <dgm:pt modelId="{01BC207D-A21C-2142-8C2D-7A48B8FFD34F}" type="parTrans" cxnId="{AB2FD2FE-28E2-8641-8212-88ABBC8F628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138224A-15DA-5442-B28F-B4E53A468B46}" type="sibTrans" cxnId="{AB2FD2FE-28E2-8641-8212-88ABBC8F6288}">
      <dgm:prSet/>
      <dgm:spPr/>
      <dgm:t>
        <a:bodyPr/>
        <a:lstStyle/>
        <a:p>
          <a:endParaRPr lang="en-US"/>
        </a:p>
      </dgm:t>
    </dgm:pt>
    <dgm:pt modelId="{C10E2FA1-CD7B-DA49-94DC-0090E5C73B92}">
      <dgm:prSet phldrT="[Text]" custT="1"/>
      <dgm:spPr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TPC Mechanics</a:t>
          </a:r>
          <a:endParaRPr lang="en-US" sz="1100" b="0" dirty="0">
            <a:solidFill>
              <a:schemeClr val="tx1"/>
            </a:solidFill>
          </a:endParaRPr>
        </a:p>
      </dgm:t>
    </dgm:pt>
    <dgm:pt modelId="{1F07A7BA-5F5D-5E49-98CA-2D6DFAEE606C}" type="parTrans" cxnId="{8CF3F0BC-83CC-3A44-AFC1-18DBCE24E3BE}">
      <dgm:prSet/>
      <dgm:spPr/>
      <dgm:t>
        <a:bodyPr/>
        <a:lstStyle/>
        <a:p>
          <a:endParaRPr lang="en-US"/>
        </a:p>
      </dgm:t>
    </dgm:pt>
    <dgm:pt modelId="{D6E48A36-F7BD-3042-8A8C-D8FF25409DC9}" type="sibTrans" cxnId="{8CF3F0BC-83CC-3A44-AFC1-18DBCE24E3BE}">
      <dgm:prSet/>
      <dgm:spPr/>
      <dgm:t>
        <a:bodyPr/>
        <a:lstStyle/>
        <a:p>
          <a:endParaRPr lang="en-US"/>
        </a:p>
      </dgm:t>
    </dgm:pt>
    <dgm:pt modelId="{C979A0D8-AC32-482E-893F-A67145C436FC}" type="pres">
      <dgm:prSet presAssocID="{01B7EFDD-CBF3-4165-A487-7D3E32BBE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128495-12FA-45B6-A674-6CC4BCFF71C7}" type="pres">
      <dgm:prSet presAssocID="{F848547F-08EF-41A1-9A1D-630CEDD9BC0F}" presName="hierRoot1" presStyleCnt="0">
        <dgm:presLayoutVars>
          <dgm:hierBranch val="init"/>
        </dgm:presLayoutVars>
      </dgm:prSet>
      <dgm:spPr/>
    </dgm:pt>
    <dgm:pt modelId="{22525EB5-5F8C-443F-9E5C-0517DCB1ECE1}" type="pres">
      <dgm:prSet presAssocID="{F848547F-08EF-41A1-9A1D-630CEDD9BC0F}" presName="rootComposite1" presStyleCnt="0"/>
      <dgm:spPr/>
    </dgm:pt>
    <dgm:pt modelId="{20890CFA-3D0A-46DE-804B-2A4319A2E255}" type="pres">
      <dgm:prSet presAssocID="{F848547F-08EF-41A1-9A1D-630CEDD9BC0F}" presName="rootText1" presStyleLbl="node0" presStyleIdx="0" presStyleCnt="1" custScaleX="262873" custScaleY="240144" custLinFactNeighborY="-33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B3B35F-9B72-4C27-A9A2-629ACAFCEAD4}" type="pres">
      <dgm:prSet presAssocID="{F848547F-08EF-41A1-9A1D-630CEDD9BC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1AA42B-ED88-462B-814C-67BBA6F7F267}" type="pres">
      <dgm:prSet presAssocID="{F848547F-08EF-41A1-9A1D-630CEDD9BC0F}" presName="hierChild2" presStyleCnt="0"/>
      <dgm:spPr/>
    </dgm:pt>
    <dgm:pt modelId="{87CEABB3-B927-4A48-82FC-2627CD06FA00}" type="pres">
      <dgm:prSet presAssocID="{F86885D0-074D-4F10-BA2E-09BB2CFD4E71}" presName="Name37" presStyleLbl="parChTrans1D2" presStyleIdx="0" presStyleCnt="8"/>
      <dgm:spPr/>
      <dgm:t>
        <a:bodyPr/>
        <a:lstStyle/>
        <a:p>
          <a:endParaRPr lang="en-US"/>
        </a:p>
      </dgm:t>
    </dgm:pt>
    <dgm:pt modelId="{1307FC6A-B933-408B-A0ED-A0211F57FFB5}" type="pres">
      <dgm:prSet presAssocID="{52D88405-7900-4D4E-89B7-9B9449C891BE}" presName="hierRoot2" presStyleCnt="0">
        <dgm:presLayoutVars>
          <dgm:hierBranch val="init"/>
        </dgm:presLayoutVars>
      </dgm:prSet>
      <dgm:spPr/>
    </dgm:pt>
    <dgm:pt modelId="{4F01FDBE-4F04-483F-9AC8-CE2F2FB4C6A5}" type="pres">
      <dgm:prSet presAssocID="{52D88405-7900-4D4E-89B7-9B9449C891BE}" presName="rootComposite" presStyleCnt="0"/>
      <dgm:spPr/>
    </dgm:pt>
    <dgm:pt modelId="{B9894D44-8CBD-42A0-8AA3-66E0BE4F4D13}" type="pres">
      <dgm:prSet presAssocID="{52D88405-7900-4D4E-89B7-9B9449C891BE}" presName="rootText" presStyleLbl="node2" presStyleIdx="0" presStyleCnt="8" custScaleX="162176" custScaleY="303943" custLinFactNeighborX="1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B69E0-30BF-4E33-B82D-0F30B323E602}" type="pres">
      <dgm:prSet presAssocID="{52D88405-7900-4D4E-89B7-9B9449C891BE}" presName="rootConnector" presStyleLbl="node2" presStyleIdx="0" presStyleCnt="8"/>
      <dgm:spPr/>
      <dgm:t>
        <a:bodyPr/>
        <a:lstStyle/>
        <a:p>
          <a:endParaRPr lang="en-US"/>
        </a:p>
      </dgm:t>
    </dgm:pt>
    <dgm:pt modelId="{593BE6E9-D293-4662-9789-59BC59ED57C2}" type="pres">
      <dgm:prSet presAssocID="{52D88405-7900-4D4E-89B7-9B9449C891BE}" presName="hierChild4" presStyleCnt="0"/>
      <dgm:spPr/>
    </dgm:pt>
    <dgm:pt modelId="{990AEDD8-319D-4003-B42D-73367461F360}" type="pres">
      <dgm:prSet presAssocID="{52D88405-7900-4D4E-89B7-9B9449C891BE}" presName="hierChild5" presStyleCnt="0"/>
      <dgm:spPr/>
    </dgm:pt>
    <dgm:pt modelId="{3807FA10-DCDB-4CDF-A974-A9D58B36FA3E}" type="pres">
      <dgm:prSet presAssocID="{19E76ECA-FD02-486D-8E25-1D6CE9EEC8A3}" presName="Name37" presStyleLbl="parChTrans1D2" presStyleIdx="1" presStyleCnt="8"/>
      <dgm:spPr/>
      <dgm:t>
        <a:bodyPr/>
        <a:lstStyle/>
        <a:p>
          <a:endParaRPr lang="en-US"/>
        </a:p>
      </dgm:t>
    </dgm:pt>
    <dgm:pt modelId="{36D167A1-C9F9-49F0-89F7-A197F439846F}" type="pres">
      <dgm:prSet presAssocID="{DB24A0F5-3CA8-45FF-9989-E2E0A4697041}" presName="hierRoot2" presStyleCnt="0">
        <dgm:presLayoutVars>
          <dgm:hierBranch val="init"/>
        </dgm:presLayoutVars>
      </dgm:prSet>
      <dgm:spPr/>
    </dgm:pt>
    <dgm:pt modelId="{FC5D12CE-07E9-474A-9170-6D71F567362A}" type="pres">
      <dgm:prSet presAssocID="{DB24A0F5-3CA8-45FF-9989-E2E0A4697041}" presName="rootComposite" presStyleCnt="0"/>
      <dgm:spPr/>
    </dgm:pt>
    <dgm:pt modelId="{ABE7EAFE-AD34-481D-9180-D95AB688187B}" type="pres">
      <dgm:prSet presAssocID="{DB24A0F5-3CA8-45FF-9989-E2E0A4697041}" presName="rootText" presStyleLbl="node2" presStyleIdx="1" presStyleCnt="8" custScaleX="168923" custScaleY="3072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95CEF-97E6-4F41-902D-52CA9E3E9DD1}" type="pres">
      <dgm:prSet presAssocID="{DB24A0F5-3CA8-45FF-9989-E2E0A4697041}" presName="rootConnector" presStyleLbl="node2" presStyleIdx="1" presStyleCnt="8"/>
      <dgm:spPr/>
      <dgm:t>
        <a:bodyPr/>
        <a:lstStyle/>
        <a:p>
          <a:endParaRPr lang="en-US"/>
        </a:p>
      </dgm:t>
    </dgm:pt>
    <dgm:pt modelId="{CEFEE53A-132F-4DDB-AF08-6130F6FF8B2A}" type="pres">
      <dgm:prSet presAssocID="{DB24A0F5-3CA8-45FF-9989-E2E0A4697041}" presName="hierChild4" presStyleCnt="0"/>
      <dgm:spPr/>
    </dgm:pt>
    <dgm:pt modelId="{94D2C482-C2B3-D947-9682-CC2DB8F83F1A}" type="pres">
      <dgm:prSet presAssocID="{1F07A7BA-5F5D-5E49-98CA-2D6DFAEE606C}" presName="Name37" presStyleLbl="parChTrans1D3" presStyleIdx="0" presStyleCnt="16"/>
      <dgm:spPr/>
      <dgm:t>
        <a:bodyPr/>
        <a:lstStyle/>
        <a:p>
          <a:endParaRPr lang="en-US"/>
        </a:p>
      </dgm:t>
    </dgm:pt>
    <dgm:pt modelId="{5620054F-9C6D-FA4B-A55B-A01B90C61AEC}" type="pres">
      <dgm:prSet presAssocID="{C10E2FA1-CD7B-DA49-94DC-0090E5C73B92}" presName="hierRoot2" presStyleCnt="0">
        <dgm:presLayoutVars>
          <dgm:hierBranch val="init"/>
        </dgm:presLayoutVars>
      </dgm:prSet>
      <dgm:spPr/>
    </dgm:pt>
    <dgm:pt modelId="{4C9CBAF7-2997-6D46-9DE5-A307B8DCFB7E}" type="pres">
      <dgm:prSet presAssocID="{C10E2FA1-CD7B-DA49-94DC-0090E5C73B92}" presName="rootComposite" presStyleCnt="0"/>
      <dgm:spPr/>
    </dgm:pt>
    <dgm:pt modelId="{A574A300-AFD7-B242-9950-34E78E2E68E5}" type="pres">
      <dgm:prSet presAssocID="{C10E2FA1-CD7B-DA49-94DC-0090E5C73B92}" presName="rootText" presStyleLbl="node3" presStyleIdx="0" presStyleCnt="16" custScaleX="139372" custScaleY="168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0628C-16E3-C349-A239-B88E432A8BB4}" type="pres">
      <dgm:prSet presAssocID="{C10E2FA1-CD7B-DA49-94DC-0090E5C73B92}" presName="rootConnector" presStyleLbl="node3" presStyleIdx="0" presStyleCnt="16"/>
      <dgm:spPr/>
      <dgm:t>
        <a:bodyPr/>
        <a:lstStyle/>
        <a:p>
          <a:endParaRPr lang="en-US"/>
        </a:p>
      </dgm:t>
    </dgm:pt>
    <dgm:pt modelId="{3F5F5A13-138C-BC47-A19E-1CFBA17E7C2C}" type="pres">
      <dgm:prSet presAssocID="{C10E2FA1-CD7B-DA49-94DC-0090E5C73B92}" presName="hierChild4" presStyleCnt="0"/>
      <dgm:spPr/>
    </dgm:pt>
    <dgm:pt modelId="{40081331-7F74-1746-B7BA-3A620382A60E}" type="pres">
      <dgm:prSet presAssocID="{C10E2FA1-CD7B-DA49-94DC-0090E5C73B92}" presName="hierChild5" presStyleCnt="0"/>
      <dgm:spPr/>
    </dgm:pt>
    <dgm:pt modelId="{A192C788-70AE-4881-927A-30C651C57927}" type="pres">
      <dgm:prSet presAssocID="{BEEBB73B-16EA-45C5-9ED6-2D24D74644E7}" presName="Name37" presStyleLbl="parChTrans1D3" presStyleIdx="1" presStyleCnt="16"/>
      <dgm:spPr/>
      <dgm:t>
        <a:bodyPr/>
        <a:lstStyle/>
        <a:p>
          <a:endParaRPr lang="en-US"/>
        </a:p>
      </dgm:t>
    </dgm:pt>
    <dgm:pt modelId="{FD47E68E-A85A-4029-B6BE-AF0BD0443CD0}" type="pres">
      <dgm:prSet presAssocID="{0379EFBE-151B-4AE1-BEB7-485F208219CB}" presName="hierRoot2" presStyleCnt="0">
        <dgm:presLayoutVars>
          <dgm:hierBranch val="init"/>
        </dgm:presLayoutVars>
      </dgm:prSet>
      <dgm:spPr/>
    </dgm:pt>
    <dgm:pt modelId="{33FCCE7C-05D3-45F1-91E0-2273C150B54D}" type="pres">
      <dgm:prSet presAssocID="{0379EFBE-151B-4AE1-BEB7-485F208219CB}" presName="rootComposite" presStyleCnt="0"/>
      <dgm:spPr/>
    </dgm:pt>
    <dgm:pt modelId="{7A1F4F6B-F9DA-4971-A440-A503609A0C7E}" type="pres">
      <dgm:prSet presAssocID="{0379EFBE-151B-4AE1-BEB7-485F208219CB}" presName="rootText" presStyleLbl="node3" presStyleIdx="1" presStyleCnt="16" custScaleX="135861" custLinFactNeighborY="-3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0F72B-D02F-44EB-8190-A45EE2064CDF}" type="pres">
      <dgm:prSet presAssocID="{0379EFBE-151B-4AE1-BEB7-485F208219CB}" presName="rootConnector" presStyleLbl="node3" presStyleIdx="1" presStyleCnt="16"/>
      <dgm:spPr/>
      <dgm:t>
        <a:bodyPr/>
        <a:lstStyle/>
        <a:p>
          <a:endParaRPr lang="en-US"/>
        </a:p>
      </dgm:t>
    </dgm:pt>
    <dgm:pt modelId="{4FA62D8E-3FEB-4BFF-8543-8B55557916D8}" type="pres">
      <dgm:prSet presAssocID="{0379EFBE-151B-4AE1-BEB7-485F208219CB}" presName="hierChild4" presStyleCnt="0"/>
      <dgm:spPr/>
    </dgm:pt>
    <dgm:pt modelId="{AD9FF23E-F7C9-40FF-A7D0-FDDAAB98AF52}" type="pres">
      <dgm:prSet presAssocID="{0379EFBE-151B-4AE1-BEB7-485F208219CB}" presName="hierChild5" presStyleCnt="0"/>
      <dgm:spPr/>
    </dgm:pt>
    <dgm:pt modelId="{175BD7E1-2CD5-4FC9-AEAE-352A706DE4BE}" type="pres">
      <dgm:prSet presAssocID="{6042E1BA-15A4-4882-9750-2C807DEB86F8}" presName="Name37" presStyleLbl="parChTrans1D3" presStyleIdx="2" presStyleCnt="16"/>
      <dgm:spPr/>
      <dgm:t>
        <a:bodyPr/>
        <a:lstStyle/>
        <a:p>
          <a:endParaRPr lang="en-US"/>
        </a:p>
      </dgm:t>
    </dgm:pt>
    <dgm:pt modelId="{AAF073C1-D91D-498D-8CA6-60BB1FA2017B}" type="pres">
      <dgm:prSet presAssocID="{0BA83F81-497C-468D-82ED-B7B8FA4741D9}" presName="hierRoot2" presStyleCnt="0">
        <dgm:presLayoutVars>
          <dgm:hierBranch val="init"/>
        </dgm:presLayoutVars>
      </dgm:prSet>
      <dgm:spPr/>
    </dgm:pt>
    <dgm:pt modelId="{38EA3D2C-0AF7-4778-8830-D3F247E1E173}" type="pres">
      <dgm:prSet presAssocID="{0BA83F81-497C-468D-82ED-B7B8FA4741D9}" presName="rootComposite" presStyleCnt="0"/>
      <dgm:spPr/>
    </dgm:pt>
    <dgm:pt modelId="{591F4905-3264-4C87-9D2C-66119682D601}" type="pres">
      <dgm:prSet presAssocID="{0BA83F81-497C-468D-82ED-B7B8FA4741D9}" presName="rootText" presStyleLbl="node3" presStyleIdx="2" presStyleCnt="16" custScaleX="135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81866-1FAB-4270-87DC-C92996B05D72}" type="pres">
      <dgm:prSet presAssocID="{0BA83F81-497C-468D-82ED-B7B8FA4741D9}" presName="rootConnector" presStyleLbl="node3" presStyleIdx="2" presStyleCnt="16"/>
      <dgm:spPr/>
      <dgm:t>
        <a:bodyPr/>
        <a:lstStyle/>
        <a:p>
          <a:endParaRPr lang="en-US"/>
        </a:p>
      </dgm:t>
    </dgm:pt>
    <dgm:pt modelId="{DF9B3B27-2A76-4C8C-8880-15288DD2721C}" type="pres">
      <dgm:prSet presAssocID="{0BA83F81-497C-468D-82ED-B7B8FA4741D9}" presName="hierChild4" presStyleCnt="0"/>
      <dgm:spPr/>
    </dgm:pt>
    <dgm:pt modelId="{D3C92B4E-9E64-4144-A205-D3E40144B009}" type="pres">
      <dgm:prSet presAssocID="{0BA83F81-497C-468D-82ED-B7B8FA4741D9}" presName="hierChild5" presStyleCnt="0"/>
      <dgm:spPr/>
    </dgm:pt>
    <dgm:pt modelId="{A29A7CF8-ACD7-4B3F-B1D5-A869DEC5FE72}" type="pres">
      <dgm:prSet presAssocID="{F54EB6AA-38E7-4050-A0CB-F6A61D912D22}" presName="Name37" presStyleLbl="parChTrans1D3" presStyleIdx="3" presStyleCnt="16"/>
      <dgm:spPr/>
      <dgm:t>
        <a:bodyPr/>
        <a:lstStyle/>
        <a:p>
          <a:endParaRPr lang="en-US"/>
        </a:p>
      </dgm:t>
    </dgm:pt>
    <dgm:pt modelId="{722A8A75-D3AC-4AA2-9C90-919531FA51CE}" type="pres">
      <dgm:prSet presAssocID="{CAD1A8DB-45DF-47A9-8321-34A2AC6C2C57}" presName="hierRoot2" presStyleCnt="0">
        <dgm:presLayoutVars>
          <dgm:hierBranch val="init"/>
        </dgm:presLayoutVars>
      </dgm:prSet>
      <dgm:spPr/>
    </dgm:pt>
    <dgm:pt modelId="{4FAF227E-34C7-4542-8F3E-440E2C288EDA}" type="pres">
      <dgm:prSet presAssocID="{CAD1A8DB-45DF-47A9-8321-34A2AC6C2C57}" presName="rootComposite" presStyleCnt="0"/>
      <dgm:spPr/>
    </dgm:pt>
    <dgm:pt modelId="{DE72E687-1DAC-4837-A8CE-2BEF2A5E3E5D}" type="pres">
      <dgm:prSet presAssocID="{CAD1A8DB-45DF-47A9-8321-34A2AC6C2C57}" presName="rootText" presStyleLbl="node3" presStyleIdx="3" presStyleCnt="16" custScaleX="138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3C48E-2EFC-4866-AF70-281BA6A1255E}" type="pres">
      <dgm:prSet presAssocID="{CAD1A8DB-45DF-47A9-8321-34A2AC6C2C57}" presName="rootConnector" presStyleLbl="node3" presStyleIdx="3" presStyleCnt="16"/>
      <dgm:spPr/>
      <dgm:t>
        <a:bodyPr/>
        <a:lstStyle/>
        <a:p>
          <a:endParaRPr lang="en-US"/>
        </a:p>
      </dgm:t>
    </dgm:pt>
    <dgm:pt modelId="{8B7D183B-C2B2-4575-8854-D0C75CFB3A45}" type="pres">
      <dgm:prSet presAssocID="{CAD1A8DB-45DF-47A9-8321-34A2AC6C2C57}" presName="hierChild4" presStyleCnt="0"/>
      <dgm:spPr/>
    </dgm:pt>
    <dgm:pt modelId="{C80C0890-4649-4DEE-8C47-BB48C44AA723}" type="pres">
      <dgm:prSet presAssocID="{CAD1A8DB-45DF-47A9-8321-34A2AC6C2C57}" presName="hierChild5" presStyleCnt="0"/>
      <dgm:spPr/>
    </dgm:pt>
    <dgm:pt modelId="{67741879-65B5-4D40-BD77-F0F2F1904BE7}" type="pres">
      <dgm:prSet presAssocID="{CE0D29E7-3382-4DCB-9392-D49E24FF88A3}" presName="Name37" presStyleLbl="parChTrans1D3" presStyleIdx="4" presStyleCnt="16"/>
      <dgm:spPr/>
      <dgm:t>
        <a:bodyPr/>
        <a:lstStyle/>
        <a:p>
          <a:endParaRPr lang="en-US"/>
        </a:p>
      </dgm:t>
    </dgm:pt>
    <dgm:pt modelId="{B0D25652-AFC2-4F5B-A955-B7D2513BA86B}" type="pres">
      <dgm:prSet presAssocID="{676C3193-4351-4313-B779-2F349DB6E481}" presName="hierRoot2" presStyleCnt="0">
        <dgm:presLayoutVars>
          <dgm:hierBranch val="init"/>
        </dgm:presLayoutVars>
      </dgm:prSet>
      <dgm:spPr/>
    </dgm:pt>
    <dgm:pt modelId="{0DD7F73D-C717-433E-BD3E-2BA20EEE7809}" type="pres">
      <dgm:prSet presAssocID="{676C3193-4351-4313-B779-2F349DB6E481}" presName="rootComposite" presStyleCnt="0"/>
      <dgm:spPr/>
    </dgm:pt>
    <dgm:pt modelId="{FD229208-0168-4725-A119-E41E3E4CCB3D}" type="pres">
      <dgm:prSet presAssocID="{676C3193-4351-4313-B779-2F349DB6E481}" presName="rootText" presStyleLbl="node3" presStyleIdx="4" presStyleCnt="16" custScaleX="138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A55D7E-B29A-4605-AC6D-64EE64140658}" type="pres">
      <dgm:prSet presAssocID="{676C3193-4351-4313-B779-2F349DB6E481}" presName="rootConnector" presStyleLbl="node3" presStyleIdx="4" presStyleCnt="16"/>
      <dgm:spPr/>
      <dgm:t>
        <a:bodyPr/>
        <a:lstStyle/>
        <a:p>
          <a:endParaRPr lang="en-US"/>
        </a:p>
      </dgm:t>
    </dgm:pt>
    <dgm:pt modelId="{3BE9D810-054F-44FC-8013-8E0D5A603B67}" type="pres">
      <dgm:prSet presAssocID="{676C3193-4351-4313-B779-2F349DB6E481}" presName="hierChild4" presStyleCnt="0"/>
      <dgm:spPr/>
    </dgm:pt>
    <dgm:pt modelId="{8904853A-B58C-4DE1-B483-B2174331540D}" type="pres">
      <dgm:prSet presAssocID="{676C3193-4351-4313-B779-2F349DB6E481}" presName="hierChild5" presStyleCnt="0"/>
      <dgm:spPr/>
    </dgm:pt>
    <dgm:pt modelId="{4383767C-DE05-47E2-9267-F3F39809E54F}" type="pres">
      <dgm:prSet presAssocID="{8B82BE5A-F191-4965-916D-94674845FD07}" presName="Name37" presStyleLbl="parChTrans1D3" presStyleIdx="5" presStyleCnt="16"/>
      <dgm:spPr/>
      <dgm:t>
        <a:bodyPr/>
        <a:lstStyle/>
        <a:p>
          <a:endParaRPr lang="en-US"/>
        </a:p>
      </dgm:t>
    </dgm:pt>
    <dgm:pt modelId="{A6C055BF-B4F0-4B0E-910F-DAA3A34DD01A}" type="pres">
      <dgm:prSet presAssocID="{080E4DF7-074B-454C-8999-4FA736C4C14F}" presName="hierRoot2" presStyleCnt="0">
        <dgm:presLayoutVars>
          <dgm:hierBranch val="init"/>
        </dgm:presLayoutVars>
      </dgm:prSet>
      <dgm:spPr/>
    </dgm:pt>
    <dgm:pt modelId="{68E6D3CF-35E8-432A-A3D7-C9EF76AA37E4}" type="pres">
      <dgm:prSet presAssocID="{080E4DF7-074B-454C-8999-4FA736C4C14F}" presName="rootComposite" presStyleCnt="0"/>
      <dgm:spPr/>
    </dgm:pt>
    <dgm:pt modelId="{D3298DCD-CD86-4160-98DF-63B9B52DFE9A}" type="pres">
      <dgm:prSet presAssocID="{080E4DF7-074B-454C-8999-4FA736C4C14F}" presName="rootText" presStyleLbl="node3" presStyleIdx="5" presStyleCnt="16" custScaleX="138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DB56E-27DD-4D10-A65E-45A7B34FA70F}" type="pres">
      <dgm:prSet presAssocID="{080E4DF7-074B-454C-8999-4FA736C4C14F}" presName="rootConnector" presStyleLbl="node3" presStyleIdx="5" presStyleCnt="16"/>
      <dgm:spPr/>
      <dgm:t>
        <a:bodyPr/>
        <a:lstStyle/>
        <a:p>
          <a:endParaRPr lang="en-US"/>
        </a:p>
      </dgm:t>
    </dgm:pt>
    <dgm:pt modelId="{58D00595-935E-4147-B17C-A5D3398833D1}" type="pres">
      <dgm:prSet presAssocID="{080E4DF7-074B-454C-8999-4FA736C4C14F}" presName="hierChild4" presStyleCnt="0"/>
      <dgm:spPr/>
    </dgm:pt>
    <dgm:pt modelId="{C9A6FA84-599A-4C6D-996D-C2B8EFA462A3}" type="pres">
      <dgm:prSet presAssocID="{080E4DF7-074B-454C-8999-4FA736C4C14F}" presName="hierChild5" presStyleCnt="0"/>
      <dgm:spPr/>
    </dgm:pt>
    <dgm:pt modelId="{2C55F6C0-8686-4F4B-97D5-52AC5F5A89F0}" type="pres">
      <dgm:prSet presAssocID="{01BC207D-A21C-2142-8C2D-7A48B8FFD34F}" presName="Name37" presStyleLbl="parChTrans1D3" presStyleIdx="6" presStyleCnt="16"/>
      <dgm:spPr/>
      <dgm:t>
        <a:bodyPr/>
        <a:lstStyle/>
        <a:p>
          <a:endParaRPr lang="en-US"/>
        </a:p>
      </dgm:t>
    </dgm:pt>
    <dgm:pt modelId="{2BF11B05-AEB3-234B-8112-EFCFBEA3C026}" type="pres">
      <dgm:prSet presAssocID="{8DD466BC-9880-104A-B99A-ADF5067D4806}" presName="hierRoot2" presStyleCnt="0">
        <dgm:presLayoutVars>
          <dgm:hierBranch val="init"/>
        </dgm:presLayoutVars>
      </dgm:prSet>
      <dgm:spPr/>
    </dgm:pt>
    <dgm:pt modelId="{975A20DB-ECE6-E04B-8ED0-71A7C71F563F}" type="pres">
      <dgm:prSet presAssocID="{8DD466BC-9880-104A-B99A-ADF5067D4806}" presName="rootComposite" presStyleCnt="0"/>
      <dgm:spPr/>
    </dgm:pt>
    <dgm:pt modelId="{8049ABD7-15AA-C046-8DA0-C5DDEF5B53CD}" type="pres">
      <dgm:prSet presAssocID="{8DD466BC-9880-104A-B99A-ADF5067D4806}" presName="rootText" presStyleLbl="node3" presStyleIdx="6" presStyleCnt="16" custScaleX="138744" custScaleY="298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A8C0E-39B3-7649-A3AD-57918FBCE670}" type="pres">
      <dgm:prSet presAssocID="{8DD466BC-9880-104A-B99A-ADF5067D4806}" presName="rootConnector" presStyleLbl="node3" presStyleIdx="6" presStyleCnt="16"/>
      <dgm:spPr/>
      <dgm:t>
        <a:bodyPr/>
        <a:lstStyle/>
        <a:p>
          <a:endParaRPr lang="en-US"/>
        </a:p>
      </dgm:t>
    </dgm:pt>
    <dgm:pt modelId="{0ACA9DDF-79E2-3E47-8251-F9C3F2A75669}" type="pres">
      <dgm:prSet presAssocID="{8DD466BC-9880-104A-B99A-ADF5067D4806}" presName="hierChild4" presStyleCnt="0"/>
      <dgm:spPr/>
    </dgm:pt>
    <dgm:pt modelId="{C98BD3DC-0A95-154F-BF31-3525712C0496}" type="pres">
      <dgm:prSet presAssocID="{8DD466BC-9880-104A-B99A-ADF5067D4806}" presName="hierChild5" presStyleCnt="0"/>
      <dgm:spPr/>
    </dgm:pt>
    <dgm:pt modelId="{C1080A55-0DD8-4EEF-BC3E-817310255BB5}" type="pres">
      <dgm:prSet presAssocID="{DB24A0F5-3CA8-45FF-9989-E2E0A4697041}" presName="hierChild5" presStyleCnt="0"/>
      <dgm:spPr/>
    </dgm:pt>
    <dgm:pt modelId="{EBD6D33C-B2DD-4718-9DF8-AA041E0CBCBF}" type="pres">
      <dgm:prSet presAssocID="{C0FAD934-14F5-469B-AF30-913558E18364}" presName="Name37" presStyleLbl="parChTrans1D2" presStyleIdx="2" presStyleCnt="8"/>
      <dgm:spPr/>
      <dgm:t>
        <a:bodyPr/>
        <a:lstStyle/>
        <a:p>
          <a:endParaRPr lang="en-US"/>
        </a:p>
      </dgm:t>
    </dgm:pt>
    <dgm:pt modelId="{5938D8BE-EDBA-4EEA-919F-AE2072AAFB00}" type="pres">
      <dgm:prSet presAssocID="{FDCBE10C-0E87-4413-A006-8565EA4A86E6}" presName="hierRoot2" presStyleCnt="0">
        <dgm:presLayoutVars>
          <dgm:hierBranch val="init"/>
        </dgm:presLayoutVars>
      </dgm:prSet>
      <dgm:spPr/>
    </dgm:pt>
    <dgm:pt modelId="{4789C257-4456-4448-9344-DAC1E7687175}" type="pres">
      <dgm:prSet presAssocID="{FDCBE10C-0E87-4413-A006-8565EA4A86E6}" presName="rootComposite" presStyleCnt="0"/>
      <dgm:spPr/>
    </dgm:pt>
    <dgm:pt modelId="{48FF488B-F310-4CA8-B5E5-029B996BFC86}" type="pres">
      <dgm:prSet presAssocID="{FDCBE10C-0E87-4413-A006-8565EA4A86E6}" presName="rootText" presStyleLbl="node2" presStyleIdx="2" presStyleCnt="8" custScaleX="182911" custScaleY="3027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44CA7D-1793-41AE-BC1E-2635B3D719E7}" type="pres">
      <dgm:prSet presAssocID="{FDCBE10C-0E87-4413-A006-8565EA4A86E6}" presName="rootConnector" presStyleLbl="node2" presStyleIdx="2" presStyleCnt="8"/>
      <dgm:spPr/>
      <dgm:t>
        <a:bodyPr/>
        <a:lstStyle/>
        <a:p>
          <a:endParaRPr lang="en-US"/>
        </a:p>
      </dgm:t>
    </dgm:pt>
    <dgm:pt modelId="{227967ED-9EEE-402B-ABB8-76B7595D461A}" type="pres">
      <dgm:prSet presAssocID="{FDCBE10C-0E87-4413-A006-8565EA4A86E6}" presName="hierChild4" presStyleCnt="0"/>
      <dgm:spPr/>
    </dgm:pt>
    <dgm:pt modelId="{D01BF906-220B-4984-B113-A8CBE9AFB4C7}" type="pres">
      <dgm:prSet presAssocID="{FDCBE10C-0E87-4413-A006-8565EA4A86E6}" presName="hierChild5" presStyleCnt="0"/>
      <dgm:spPr/>
    </dgm:pt>
    <dgm:pt modelId="{43B40408-F879-4CC5-A3C3-5F4ECB0D704C}" type="pres">
      <dgm:prSet presAssocID="{B27B5346-629E-48DC-949E-547FEB98D704}" presName="Name37" presStyleLbl="parChTrans1D2" presStyleIdx="3" presStyleCnt="8"/>
      <dgm:spPr/>
      <dgm:t>
        <a:bodyPr/>
        <a:lstStyle/>
        <a:p>
          <a:endParaRPr lang="en-US"/>
        </a:p>
      </dgm:t>
    </dgm:pt>
    <dgm:pt modelId="{01B8EBAD-7590-4658-AC4C-35EDF55B43EE}" type="pres">
      <dgm:prSet presAssocID="{B396762D-94F8-4925-A77B-F21D4FB5FAEC}" presName="hierRoot2" presStyleCnt="0">
        <dgm:presLayoutVars>
          <dgm:hierBranch val="init"/>
        </dgm:presLayoutVars>
      </dgm:prSet>
      <dgm:spPr/>
    </dgm:pt>
    <dgm:pt modelId="{945E2FAA-8CB8-4516-865C-CC56F014DC68}" type="pres">
      <dgm:prSet presAssocID="{B396762D-94F8-4925-A77B-F21D4FB5FAEC}" presName="rootComposite" presStyleCnt="0"/>
      <dgm:spPr/>
    </dgm:pt>
    <dgm:pt modelId="{D3AD710A-0CE5-4457-8E38-20A61E1239A7}" type="pres">
      <dgm:prSet presAssocID="{B396762D-94F8-4925-A77B-F21D4FB5FAEC}" presName="rootText" presStyleLbl="node2" presStyleIdx="3" presStyleCnt="8" custScaleX="148650" custScaleY="308728" custLinFactNeighborX="1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EFC92-679D-42B3-AFA3-7BF68EE2CBFC}" type="pres">
      <dgm:prSet presAssocID="{B396762D-94F8-4925-A77B-F21D4FB5FAEC}" presName="rootConnector" presStyleLbl="node2" presStyleIdx="3" presStyleCnt="8"/>
      <dgm:spPr/>
      <dgm:t>
        <a:bodyPr/>
        <a:lstStyle/>
        <a:p>
          <a:endParaRPr lang="en-US"/>
        </a:p>
      </dgm:t>
    </dgm:pt>
    <dgm:pt modelId="{5578DB54-836B-4A76-8BE3-FB98080CBE9F}" type="pres">
      <dgm:prSet presAssocID="{B396762D-94F8-4925-A77B-F21D4FB5FAEC}" presName="hierChild4" presStyleCnt="0"/>
      <dgm:spPr/>
    </dgm:pt>
    <dgm:pt modelId="{996BEE4D-EA24-4D0F-8E95-92917EEFF0F1}" type="pres">
      <dgm:prSet presAssocID="{C33052B7-3562-4120-8F7C-8DCC10246A81}" presName="Name37" presStyleLbl="parChTrans1D3" presStyleIdx="7" presStyleCnt="16"/>
      <dgm:spPr/>
      <dgm:t>
        <a:bodyPr/>
        <a:lstStyle/>
        <a:p>
          <a:endParaRPr lang="en-US"/>
        </a:p>
      </dgm:t>
    </dgm:pt>
    <dgm:pt modelId="{112835C6-776C-431A-B948-DC3E25951CFC}" type="pres">
      <dgm:prSet presAssocID="{B753AB1E-44A3-4C28-B40E-68A2F00CA12B}" presName="hierRoot2" presStyleCnt="0">
        <dgm:presLayoutVars>
          <dgm:hierBranch val="init"/>
        </dgm:presLayoutVars>
      </dgm:prSet>
      <dgm:spPr/>
    </dgm:pt>
    <dgm:pt modelId="{ABE86BB0-B064-4D09-A4EF-6B198F08F10B}" type="pres">
      <dgm:prSet presAssocID="{B753AB1E-44A3-4C28-B40E-68A2F00CA12B}" presName="rootComposite" presStyleCnt="0"/>
      <dgm:spPr/>
    </dgm:pt>
    <dgm:pt modelId="{96BE976D-606B-4ED6-B288-E7560ECF5F63}" type="pres">
      <dgm:prSet presAssocID="{B753AB1E-44A3-4C28-B40E-68A2F00CA12B}" presName="rootText" presStyleLbl="node3" presStyleIdx="7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AAE2B-3D74-435E-8114-FEDEE6F98478}" type="pres">
      <dgm:prSet presAssocID="{B753AB1E-44A3-4C28-B40E-68A2F00CA12B}" presName="rootConnector" presStyleLbl="node3" presStyleIdx="7" presStyleCnt="16"/>
      <dgm:spPr/>
      <dgm:t>
        <a:bodyPr/>
        <a:lstStyle/>
        <a:p>
          <a:endParaRPr lang="en-US"/>
        </a:p>
      </dgm:t>
    </dgm:pt>
    <dgm:pt modelId="{FC5A42BC-32B9-4B00-A09B-87D4C12141D7}" type="pres">
      <dgm:prSet presAssocID="{B753AB1E-44A3-4C28-B40E-68A2F00CA12B}" presName="hierChild4" presStyleCnt="0"/>
      <dgm:spPr/>
    </dgm:pt>
    <dgm:pt modelId="{69CC7BAE-25BF-44E7-83E1-5133204188FF}" type="pres">
      <dgm:prSet presAssocID="{B753AB1E-44A3-4C28-B40E-68A2F00CA12B}" presName="hierChild5" presStyleCnt="0"/>
      <dgm:spPr/>
    </dgm:pt>
    <dgm:pt modelId="{A4369215-D946-4AA8-8AA1-9E3811AF2187}" type="pres">
      <dgm:prSet presAssocID="{E190E2FD-A06B-4462-B6B9-10E0A6641B5D}" presName="Name37" presStyleLbl="parChTrans1D3" presStyleIdx="8" presStyleCnt="16"/>
      <dgm:spPr/>
      <dgm:t>
        <a:bodyPr/>
        <a:lstStyle/>
        <a:p>
          <a:endParaRPr lang="en-US"/>
        </a:p>
      </dgm:t>
    </dgm:pt>
    <dgm:pt modelId="{EBFB41C1-786A-44BB-8247-5494CDFC08CC}" type="pres">
      <dgm:prSet presAssocID="{535E22F6-5A6B-48B4-B83D-8EF70740A907}" presName="hierRoot2" presStyleCnt="0">
        <dgm:presLayoutVars>
          <dgm:hierBranch val="init"/>
        </dgm:presLayoutVars>
      </dgm:prSet>
      <dgm:spPr/>
    </dgm:pt>
    <dgm:pt modelId="{8672D58E-BC8F-4AE6-B9F1-6EA27B631085}" type="pres">
      <dgm:prSet presAssocID="{535E22F6-5A6B-48B4-B83D-8EF70740A907}" presName="rootComposite" presStyleCnt="0"/>
      <dgm:spPr/>
    </dgm:pt>
    <dgm:pt modelId="{42E2AF25-11F8-4E3B-BEB6-8FD55A539465}" type="pres">
      <dgm:prSet presAssocID="{535E22F6-5A6B-48B4-B83D-8EF70740A907}" presName="rootText" presStyleLbl="node3" presStyleIdx="8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32345-680F-4AB8-A3D4-257870EB5B76}" type="pres">
      <dgm:prSet presAssocID="{535E22F6-5A6B-48B4-B83D-8EF70740A907}" presName="rootConnector" presStyleLbl="node3" presStyleIdx="8" presStyleCnt="16"/>
      <dgm:spPr/>
      <dgm:t>
        <a:bodyPr/>
        <a:lstStyle/>
        <a:p>
          <a:endParaRPr lang="en-US"/>
        </a:p>
      </dgm:t>
    </dgm:pt>
    <dgm:pt modelId="{C0AC5A10-3F6E-4284-8EA2-54C0438D4398}" type="pres">
      <dgm:prSet presAssocID="{535E22F6-5A6B-48B4-B83D-8EF70740A907}" presName="hierChild4" presStyleCnt="0"/>
      <dgm:spPr/>
    </dgm:pt>
    <dgm:pt modelId="{DD4BAD65-4070-4CA1-8BFC-35EFE579A706}" type="pres">
      <dgm:prSet presAssocID="{535E22F6-5A6B-48B4-B83D-8EF70740A907}" presName="hierChild5" presStyleCnt="0"/>
      <dgm:spPr/>
    </dgm:pt>
    <dgm:pt modelId="{E0DB0C2E-3448-4117-8E64-3B01114BDCAE}" type="pres">
      <dgm:prSet presAssocID="{B396762D-94F8-4925-A77B-F21D4FB5FAEC}" presName="hierChild5" presStyleCnt="0"/>
      <dgm:spPr/>
    </dgm:pt>
    <dgm:pt modelId="{C981AAA7-F51C-4629-A933-DFE07A8BCE8F}" type="pres">
      <dgm:prSet presAssocID="{51DD70C3-A187-4DE7-85AC-C0366930F5D3}" presName="Name37" presStyleLbl="parChTrans1D2" presStyleIdx="4" presStyleCnt="8"/>
      <dgm:spPr/>
      <dgm:t>
        <a:bodyPr/>
        <a:lstStyle/>
        <a:p>
          <a:endParaRPr lang="en-US"/>
        </a:p>
      </dgm:t>
    </dgm:pt>
    <dgm:pt modelId="{D1EC6164-7AFB-46D2-8CDA-CDCD01347312}" type="pres">
      <dgm:prSet presAssocID="{F24BF360-FD2A-47E9-8522-BDB0FA1203A3}" presName="hierRoot2" presStyleCnt="0">
        <dgm:presLayoutVars>
          <dgm:hierBranch val="init"/>
        </dgm:presLayoutVars>
      </dgm:prSet>
      <dgm:spPr/>
    </dgm:pt>
    <dgm:pt modelId="{6084C596-7346-4D32-AB1E-1ECADAD270D9}" type="pres">
      <dgm:prSet presAssocID="{F24BF360-FD2A-47E9-8522-BDB0FA1203A3}" presName="rootComposite" presStyleCnt="0"/>
      <dgm:spPr/>
    </dgm:pt>
    <dgm:pt modelId="{36413A5E-D3BA-4253-B167-ECF469C5FFC3}" type="pres">
      <dgm:prSet presAssocID="{F24BF360-FD2A-47E9-8522-BDB0FA1203A3}" presName="rootText" presStyleLbl="node2" presStyleIdx="4" presStyleCnt="8" custScaleX="149876" custScaleY="308726" custLinFactNeighborX="1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BC8B4-9A12-438E-9124-D9C468FD8B24}" type="pres">
      <dgm:prSet presAssocID="{F24BF360-FD2A-47E9-8522-BDB0FA1203A3}" presName="rootConnector" presStyleLbl="node2" presStyleIdx="4" presStyleCnt="8"/>
      <dgm:spPr/>
      <dgm:t>
        <a:bodyPr/>
        <a:lstStyle/>
        <a:p>
          <a:endParaRPr lang="en-US"/>
        </a:p>
      </dgm:t>
    </dgm:pt>
    <dgm:pt modelId="{380A0907-44FB-44EC-99EE-620663B138CD}" type="pres">
      <dgm:prSet presAssocID="{F24BF360-FD2A-47E9-8522-BDB0FA1203A3}" presName="hierChild4" presStyleCnt="0"/>
      <dgm:spPr/>
    </dgm:pt>
    <dgm:pt modelId="{C05577B0-D4FB-452C-BCCC-7D30949C6522}" type="pres">
      <dgm:prSet presAssocID="{D116D91E-09D6-48C4-9FD2-A87B32F4F137}" presName="Name37" presStyleLbl="parChTrans1D3" presStyleIdx="9" presStyleCnt="16"/>
      <dgm:spPr/>
      <dgm:t>
        <a:bodyPr/>
        <a:lstStyle/>
        <a:p>
          <a:endParaRPr lang="en-US"/>
        </a:p>
      </dgm:t>
    </dgm:pt>
    <dgm:pt modelId="{42880A1C-51B0-49D8-8719-A38A19FA355D}" type="pres">
      <dgm:prSet presAssocID="{FDD29A1D-B864-4AD5-A7E0-C640CCA0B52F}" presName="hierRoot2" presStyleCnt="0">
        <dgm:presLayoutVars>
          <dgm:hierBranch val="init"/>
        </dgm:presLayoutVars>
      </dgm:prSet>
      <dgm:spPr/>
    </dgm:pt>
    <dgm:pt modelId="{5F4E8917-84FB-42EC-843A-48F2645C13A1}" type="pres">
      <dgm:prSet presAssocID="{FDD29A1D-B864-4AD5-A7E0-C640CCA0B52F}" presName="rootComposite" presStyleCnt="0"/>
      <dgm:spPr/>
    </dgm:pt>
    <dgm:pt modelId="{B38442D2-F766-4243-8B93-4203BA33E7D2}" type="pres">
      <dgm:prSet presAssocID="{FDD29A1D-B864-4AD5-A7E0-C640CCA0B52F}" presName="rootText" presStyleLbl="node3" presStyleIdx="9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C077E4-5A29-4CDE-B24D-18C54FAE9C36}" type="pres">
      <dgm:prSet presAssocID="{FDD29A1D-B864-4AD5-A7E0-C640CCA0B52F}" presName="rootConnector" presStyleLbl="node3" presStyleIdx="9" presStyleCnt="16"/>
      <dgm:spPr/>
      <dgm:t>
        <a:bodyPr/>
        <a:lstStyle/>
        <a:p>
          <a:endParaRPr lang="en-US"/>
        </a:p>
      </dgm:t>
    </dgm:pt>
    <dgm:pt modelId="{D673489D-57D9-4DB1-805B-D2C52A9311BA}" type="pres">
      <dgm:prSet presAssocID="{FDD29A1D-B864-4AD5-A7E0-C640CCA0B52F}" presName="hierChild4" presStyleCnt="0"/>
      <dgm:spPr/>
    </dgm:pt>
    <dgm:pt modelId="{8943890E-6CBF-4F88-B9EA-14618D4E8680}" type="pres">
      <dgm:prSet presAssocID="{FDD29A1D-B864-4AD5-A7E0-C640CCA0B52F}" presName="hierChild5" presStyleCnt="0"/>
      <dgm:spPr/>
    </dgm:pt>
    <dgm:pt modelId="{8788F021-05A1-4CB5-8B75-CCC7E66F8E5C}" type="pres">
      <dgm:prSet presAssocID="{6213377A-3A0D-432E-A4D8-BD91D5E1DA77}" presName="Name37" presStyleLbl="parChTrans1D3" presStyleIdx="10" presStyleCnt="16"/>
      <dgm:spPr/>
      <dgm:t>
        <a:bodyPr/>
        <a:lstStyle/>
        <a:p>
          <a:endParaRPr lang="en-US"/>
        </a:p>
      </dgm:t>
    </dgm:pt>
    <dgm:pt modelId="{DFBB42E2-84A2-4859-AFC8-1ECB1926A1BF}" type="pres">
      <dgm:prSet presAssocID="{5CE47581-4883-4D33-8B9E-A78530A86555}" presName="hierRoot2" presStyleCnt="0">
        <dgm:presLayoutVars>
          <dgm:hierBranch val="init"/>
        </dgm:presLayoutVars>
      </dgm:prSet>
      <dgm:spPr/>
    </dgm:pt>
    <dgm:pt modelId="{753F5528-DB5E-4464-8D5F-F16802285CCF}" type="pres">
      <dgm:prSet presAssocID="{5CE47581-4883-4D33-8B9E-A78530A86555}" presName="rootComposite" presStyleCnt="0"/>
      <dgm:spPr/>
    </dgm:pt>
    <dgm:pt modelId="{AEE72260-1954-4BF9-9C09-45CB9C3F4732}" type="pres">
      <dgm:prSet presAssocID="{5CE47581-4883-4D33-8B9E-A78530A86555}" presName="rootText" presStyleLbl="node3" presStyleIdx="10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75FB2-BD6B-4975-B019-38373800FD2C}" type="pres">
      <dgm:prSet presAssocID="{5CE47581-4883-4D33-8B9E-A78530A86555}" presName="rootConnector" presStyleLbl="node3" presStyleIdx="10" presStyleCnt="16"/>
      <dgm:spPr/>
      <dgm:t>
        <a:bodyPr/>
        <a:lstStyle/>
        <a:p>
          <a:endParaRPr lang="en-US"/>
        </a:p>
      </dgm:t>
    </dgm:pt>
    <dgm:pt modelId="{FC7F1681-4F44-4B5B-95AD-E94C0EFD2D65}" type="pres">
      <dgm:prSet presAssocID="{5CE47581-4883-4D33-8B9E-A78530A86555}" presName="hierChild4" presStyleCnt="0"/>
      <dgm:spPr/>
    </dgm:pt>
    <dgm:pt modelId="{3D2F2DE2-2473-4198-8501-78344AB585EF}" type="pres">
      <dgm:prSet presAssocID="{5CE47581-4883-4D33-8B9E-A78530A86555}" presName="hierChild5" presStyleCnt="0"/>
      <dgm:spPr/>
    </dgm:pt>
    <dgm:pt modelId="{7208A34F-1661-45E8-8425-0FE630515B3F}" type="pres">
      <dgm:prSet presAssocID="{F24BF360-FD2A-47E9-8522-BDB0FA1203A3}" presName="hierChild5" presStyleCnt="0"/>
      <dgm:spPr/>
    </dgm:pt>
    <dgm:pt modelId="{70071C60-0001-4125-A9C2-3773BD45DE2D}" type="pres">
      <dgm:prSet presAssocID="{59C1E865-6414-4F55-83B9-5C3834972406}" presName="Name37" presStyleLbl="parChTrans1D2" presStyleIdx="5" presStyleCnt="8"/>
      <dgm:spPr/>
      <dgm:t>
        <a:bodyPr/>
        <a:lstStyle/>
        <a:p>
          <a:endParaRPr lang="en-US"/>
        </a:p>
      </dgm:t>
    </dgm:pt>
    <dgm:pt modelId="{2B279FDB-AAEF-4332-B592-442F85473944}" type="pres">
      <dgm:prSet presAssocID="{28D3106F-8AA0-4BA2-ACE3-4889B18E6DAE}" presName="hierRoot2" presStyleCnt="0">
        <dgm:presLayoutVars>
          <dgm:hierBranch val="init"/>
        </dgm:presLayoutVars>
      </dgm:prSet>
      <dgm:spPr/>
    </dgm:pt>
    <dgm:pt modelId="{3DB048AA-3E32-46B5-BB96-36F26DDC3CA0}" type="pres">
      <dgm:prSet presAssocID="{28D3106F-8AA0-4BA2-ACE3-4889B18E6DAE}" presName="rootComposite" presStyleCnt="0"/>
      <dgm:spPr/>
    </dgm:pt>
    <dgm:pt modelId="{A228FD00-C9C5-4D9D-B6CF-CF4524816815}" type="pres">
      <dgm:prSet presAssocID="{28D3106F-8AA0-4BA2-ACE3-4889B18E6DAE}" presName="rootText" presStyleLbl="node2" presStyleIdx="5" presStyleCnt="8" custScaleX="170242" custScaleY="308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B823F-2B6D-4816-A97E-6F090C803F52}" type="pres">
      <dgm:prSet presAssocID="{28D3106F-8AA0-4BA2-ACE3-4889B18E6DAE}" presName="rootConnector" presStyleLbl="node2" presStyleIdx="5" presStyleCnt="8"/>
      <dgm:spPr/>
      <dgm:t>
        <a:bodyPr/>
        <a:lstStyle/>
        <a:p>
          <a:endParaRPr lang="en-US"/>
        </a:p>
      </dgm:t>
    </dgm:pt>
    <dgm:pt modelId="{DFC200E7-8D96-46A3-9558-DCD06BCDF766}" type="pres">
      <dgm:prSet presAssocID="{28D3106F-8AA0-4BA2-ACE3-4889B18E6DAE}" presName="hierChild4" presStyleCnt="0"/>
      <dgm:spPr/>
    </dgm:pt>
    <dgm:pt modelId="{83322C9F-D7BE-4FCB-93EB-7B090C16709E}" type="pres">
      <dgm:prSet presAssocID="{7A7DBB80-3A98-42FF-BE7A-9DC6C175EFC7}" presName="Name37" presStyleLbl="parChTrans1D3" presStyleIdx="11" presStyleCnt="16"/>
      <dgm:spPr/>
      <dgm:t>
        <a:bodyPr/>
        <a:lstStyle/>
        <a:p>
          <a:endParaRPr lang="en-US"/>
        </a:p>
      </dgm:t>
    </dgm:pt>
    <dgm:pt modelId="{528F46EE-32A4-4AAE-81B3-142F442A5CA7}" type="pres">
      <dgm:prSet presAssocID="{D528BB91-F717-4A66-B153-1E10B3940700}" presName="hierRoot2" presStyleCnt="0">
        <dgm:presLayoutVars>
          <dgm:hierBranch val="init"/>
        </dgm:presLayoutVars>
      </dgm:prSet>
      <dgm:spPr/>
    </dgm:pt>
    <dgm:pt modelId="{B46CB0A0-EB19-486F-A66C-B2E8028BA4F3}" type="pres">
      <dgm:prSet presAssocID="{D528BB91-F717-4A66-B153-1E10B3940700}" presName="rootComposite" presStyleCnt="0"/>
      <dgm:spPr/>
    </dgm:pt>
    <dgm:pt modelId="{56645511-F2AA-4E34-AB76-AE48F3409BF5}" type="pres">
      <dgm:prSet presAssocID="{D528BB91-F717-4A66-B153-1E10B3940700}" presName="rootText" presStyleLbl="node3" presStyleIdx="11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887B7-4371-43B0-8E4D-73E1BC59E8D1}" type="pres">
      <dgm:prSet presAssocID="{D528BB91-F717-4A66-B153-1E10B3940700}" presName="rootConnector" presStyleLbl="node3" presStyleIdx="11" presStyleCnt="16"/>
      <dgm:spPr/>
      <dgm:t>
        <a:bodyPr/>
        <a:lstStyle/>
        <a:p>
          <a:endParaRPr lang="en-US"/>
        </a:p>
      </dgm:t>
    </dgm:pt>
    <dgm:pt modelId="{08CFD92F-15A4-48C9-86F3-712923656D9F}" type="pres">
      <dgm:prSet presAssocID="{D528BB91-F717-4A66-B153-1E10B3940700}" presName="hierChild4" presStyleCnt="0"/>
      <dgm:spPr/>
    </dgm:pt>
    <dgm:pt modelId="{8745C426-BF6C-4BEA-8D4E-386A877CA9C6}" type="pres">
      <dgm:prSet presAssocID="{D528BB91-F717-4A66-B153-1E10B3940700}" presName="hierChild5" presStyleCnt="0"/>
      <dgm:spPr/>
    </dgm:pt>
    <dgm:pt modelId="{07A2B09D-64D5-4BAE-9AD0-C3A87F549B14}" type="pres">
      <dgm:prSet presAssocID="{FA233570-BD63-4C76-B5D2-728C213D7E4E}" presName="Name37" presStyleLbl="parChTrans1D3" presStyleIdx="12" presStyleCnt="16"/>
      <dgm:spPr/>
      <dgm:t>
        <a:bodyPr/>
        <a:lstStyle/>
        <a:p>
          <a:endParaRPr lang="en-US"/>
        </a:p>
      </dgm:t>
    </dgm:pt>
    <dgm:pt modelId="{FEE93695-DF3E-4DC5-9917-8E929D26FED6}" type="pres">
      <dgm:prSet presAssocID="{0BA6366B-221C-4D83-A7F8-158E25198B1E}" presName="hierRoot2" presStyleCnt="0">
        <dgm:presLayoutVars>
          <dgm:hierBranch val="init"/>
        </dgm:presLayoutVars>
      </dgm:prSet>
      <dgm:spPr/>
    </dgm:pt>
    <dgm:pt modelId="{EA378FD7-F09A-4AB4-A7A4-7C4862AB3520}" type="pres">
      <dgm:prSet presAssocID="{0BA6366B-221C-4D83-A7F8-158E25198B1E}" presName="rootComposite" presStyleCnt="0"/>
      <dgm:spPr/>
    </dgm:pt>
    <dgm:pt modelId="{8C1B32F8-56FA-46D5-9E58-538A373718FC}" type="pres">
      <dgm:prSet presAssocID="{0BA6366B-221C-4D83-A7F8-158E25198B1E}" presName="rootText" presStyleLbl="node3" presStyleIdx="12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F3311-C6ED-4940-A9F4-9A0134937B80}" type="pres">
      <dgm:prSet presAssocID="{0BA6366B-221C-4D83-A7F8-158E25198B1E}" presName="rootConnector" presStyleLbl="node3" presStyleIdx="12" presStyleCnt="16"/>
      <dgm:spPr/>
      <dgm:t>
        <a:bodyPr/>
        <a:lstStyle/>
        <a:p>
          <a:endParaRPr lang="en-US"/>
        </a:p>
      </dgm:t>
    </dgm:pt>
    <dgm:pt modelId="{569ABABB-03A6-4240-96ED-BCC67A7A9D83}" type="pres">
      <dgm:prSet presAssocID="{0BA6366B-221C-4D83-A7F8-158E25198B1E}" presName="hierChild4" presStyleCnt="0"/>
      <dgm:spPr/>
    </dgm:pt>
    <dgm:pt modelId="{41413274-8C09-4539-9C5B-6A1BA1DC4CA8}" type="pres">
      <dgm:prSet presAssocID="{0BA6366B-221C-4D83-A7F8-158E25198B1E}" presName="hierChild5" presStyleCnt="0"/>
      <dgm:spPr/>
    </dgm:pt>
    <dgm:pt modelId="{4F3A4149-4F06-4486-A19E-91249DA2346F}" type="pres">
      <dgm:prSet presAssocID="{DC2A17FF-2479-4950-9B9B-B457B4859033}" presName="Name37" presStyleLbl="parChTrans1D3" presStyleIdx="13" presStyleCnt="16"/>
      <dgm:spPr/>
      <dgm:t>
        <a:bodyPr/>
        <a:lstStyle/>
        <a:p>
          <a:endParaRPr lang="en-US"/>
        </a:p>
      </dgm:t>
    </dgm:pt>
    <dgm:pt modelId="{BCE378E7-8C35-4C31-A0C7-E3EA1EB8B6C8}" type="pres">
      <dgm:prSet presAssocID="{5FAB710D-A303-4CF1-A871-DAB709E8C9AB}" presName="hierRoot2" presStyleCnt="0">
        <dgm:presLayoutVars>
          <dgm:hierBranch val="init"/>
        </dgm:presLayoutVars>
      </dgm:prSet>
      <dgm:spPr/>
    </dgm:pt>
    <dgm:pt modelId="{B13008EB-4A76-4626-BA56-969F60860F1F}" type="pres">
      <dgm:prSet presAssocID="{5FAB710D-A303-4CF1-A871-DAB709E8C9AB}" presName="rootComposite" presStyleCnt="0"/>
      <dgm:spPr/>
    </dgm:pt>
    <dgm:pt modelId="{A5D80A90-90C5-4BA5-A9E9-9FC597616636}" type="pres">
      <dgm:prSet presAssocID="{5FAB710D-A303-4CF1-A871-DAB709E8C9AB}" presName="rootText" presStyleLbl="node3" presStyleIdx="13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DCAF4-F0FD-4BEF-A6AA-7AC4C58513B7}" type="pres">
      <dgm:prSet presAssocID="{5FAB710D-A303-4CF1-A871-DAB709E8C9AB}" presName="rootConnector" presStyleLbl="node3" presStyleIdx="13" presStyleCnt="16"/>
      <dgm:spPr/>
      <dgm:t>
        <a:bodyPr/>
        <a:lstStyle/>
        <a:p>
          <a:endParaRPr lang="en-US"/>
        </a:p>
      </dgm:t>
    </dgm:pt>
    <dgm:pt modelId="{2774DD94-7A52-4C0A-B109-ACCFE0C3EBC1}" type="pres">
      <dgm:prSet presAssocID="{5FAB710D-A303-4CF1-A871-DAB709E8C9AB}" presName="hierChild4" presStyleCnt="0"/>
      <dgm:spPr/>
    </dgm:pt>
    <dgm:pt modelId="{13291CF2-85BC-46DE-AEB0-C94E72C60934}" type="pres">
      <dgm:prSet presAssocID="{5FAB710D-A303-4CF1-A871-DAB709E8C9AB}" presName="hierChild5" presStyleCnt="0"/>
      <dgm:spPr/>
    </dgm:pt>
    <dgm:pt modelId="{8B9A2562-5B33-4D23-B007-CD90F3EBAA00}" type="pres">
      <dgm:prSet presAssocID="{28D3106F-8AA0-4BA2-ACE3-4889B18E6DAE}" presName="hierChild5" presStyleCnt="0"/>
      <dgm:spPr/>
    </dgm:pt>
    <dgm:pt modelId="{0EEE87C2-F7D9-430A-8AFB-4C65B3221079}" type="pres">
      <dgm:prSet presAssocID="{BB85E794-5468-4A7E-B0DE-8615F222292E}" presName="Name37" presStyleLbl="parChTrans1D2" presStyleIdx="6" presStyleCnt="8"/>
      <dgm:spPr/>
      <dgm:t>
        <a:bodyPr/>
        <a:lstStyle/>
        <a:p>
          <a:endParaRPr lang="en-US"/>
        </a:p>
      </dgm:t>
    </dgm:pt>
    <dgm:pt modelId="{632F95CB-384F-4157-A499-31E37DAFBC84}" type="pres">
      <dgm:prSet presAssocID="{AF9D04CD-AF21-4926-BB64-F33A96F02608}" presName="hierRoot2" presStyleCnt="0">
        <dgm:presLayoutVars>
          <dgm:hierBranch val="init"/>
        </dgm:presLayoutVars>
      </dgm:prSet>
      <dgm:spPr/>
    </dgm:pt>
    <dgm:pt modelId="{810F3165-CDFF-4BF0-8CF2-A1AFC441E3BB}" type="pres">
      <dgm:prSet presAssocID="{AF9D04CD-AF21-4926-BB64-F33A96F02608}" presName="rootComposite" presStyleCnt="0"/>
      <dgm:spPr/>
    </dgm:pt>
    <dgm:pt modelId="{1E382BD8-1745-430F-9ECA-666AB45C98A6}" type="pres">
      <dgm:prSet presAssocID="{AF9D04CD-AF21-4926-BB64-F33A96F02608}" presName="rootText" presStyleLbl="node2" presStyleIdx="6" presStyleCnt="8" custScaleX="171462" custScaleY="308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6EB98-F3AE-4012-BF00-0246B3F729DC}" type="pres">
      <dgm:prSet presAssocID="{AF9D04CD-AF21-4926-BB64-F33A96F02608}" presName="rootConnector" presStyleLbl="node2" presStyleIdx="6" presStyleCnt="8"/>
      <dgm:spPr/>
      <dgm:t>
        <a:bodyPr/>
        <a:lstStyle/>
        <a:p>
          <a:endParaRPr lang="en-US"/>
        </a:p>
      </dgm:t>
    </dgm:pt>
    <dgm:pt modelId="{A9A76410-AB89-42A9-8E6B-BD6E57D1C180}" type="pres">
      <dgm:prSet presAssocID="{AF9D04CD-AF21-4926-BB64-F33A96F02608}" presName="hierChild4" presStyleCnt="0"/>
      <dgm:spPr/>
    </dgm:pt>
    <dgm:pt modelId="{FCC4CDBA-CFC1-4CE0-9DC6-5409961700D0}" type="pres">
      <dgm:prSet presAssocID="{0984D577-E06F-4DF1-950D-A204B6F48DB4}" presName="Name37" presStyleLbl="parChTrans1D3" presStyleIdx="14" presStyleCnt="16"/>
      <dgm:spPr/>
      <dgm:t>
        <a:bodyPr/>
        <a:lstStyle/>
        <a:p>
          <a:endParaRPr lang="en-US"/>
        </a:p>
      </dgm:t>
    </dgm:pt>
    <dgm:pt modelId="{15D72A9A-F939-4DD8-9E43-82885B5E48E6}" type="pres">
      <dgm:prSet presAssocID="{431A927C-3CE8-4769-A89C-42BF736CCB46}" presName="hierRoot2" presStyleCnt="0">
        <dgm:presLayoutVars>
          <dgm:hierBranch val="init"/>
        </dgm:presLayoutVars>
      </dgm:prSet>
      <dgm:spPr/>
    </dgm:pt>
    <dgm:pt modelId="{DF397C33-E595-4691-984F-E77B4A25683B}" type="pres">
      <dgm:prSet presAssocID="{431A927C-3CE8-4769-A89C-42BF736CCB46}" presName="rootComposite" presStyleCnt="0"/>
      <dgm:spPr/>
    </dgm:pt>
    <dgm:pt modelId="{B800AB88-5829-45D3-8AB8-E2A8B082B24E}" type="pres">
      <dgm:prSet presAssocID="{431A927C-3CE8-4769-A89C-42BF736CCB46}" presName="rootText" presStyleLbl="node3" presStyleIdx="14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7822C-504C-46AD-B4AE-9DC331665BB7}" type="pres">
      <dgm:prSet presAssocID="{431A927C-3CE8-4769-A89C-42BF736CCB46}" presName="rootConnector" presStyleLbl="node3" presStyleIdx="14" presStyleCnt="16"/>
      <dgm:spPr/>
      <dgm:t>
        <a:bodyPr/>
        <a:lstStyle/>
        <a:p>
          <a:endParaRPr lang="en-US"/>
        </a:p>
      </dgm:t>
    </dgm:pt>
    <dgm:pt modelId="{BD01BA79-D36E-4680-8446-0C3157DA48F9}" type="pres">
      <dgm:prSet presAssocID="{431A927C-3CE8-4769-A89C-42BF736CCB46}" presName="hierChild4" presStyleCnt="0"/>
      <dgm:spPr/>
    </dgm:pt>
    <dgm:pt modelId="{91C02951-5FDC-472A-A4A9-58352EED0F2A}" type="pres">
      <dgm:prSet presAssocID="{431A927C-3CE8-4769-A89C-42BF736CCB46}" presName="hierChild5" presStyleCnt="0"/>
      <dgm:spPr/>
    </dgm:pt>
    <dgm:pt modelId="{7A5ED605-B2B6-4488-B088-A891380962D8}" type="pres">
      <dgm:prSet presAssocID="{0F9C6120-1D77-4637-A3AA-44D5FAA7163F}" presName="Name37" presStyleLbl="parChTrans1D3" presStyleIdx="15" presStyleCnt="16"/>
      <dgm:spPr/>
      <dgm:t>
        <a:bodyPr/>
        <a:lstStyle/>
        <a:p>
          <a:endParaRPr lang="en-US"/>
        </a:p>
      </dgm:t>
    </dgm:pt>
    <dgm:pt modelId="{28D0E4FE-C4F1-4D4A-9B5A-9F9B6A470723}" type="pres">
      <dgm:prSet presAssocID="{FB6A21ED-3307-4BBE-B8F2-2663A8C81D72}" presName="hierRoot2" presStyleCnt="0">
        <dgm:presLayoutVars>
          <dgm:hierBranch val="init"/>
        </dgm:presLayoutVars>
      </dgm:prSet>
      <dgm:spPr/>
    </dgm:pt>
    <dgm:pt modelId="{0AE56CB3-C52E-4045-8C22-0415B85164F4}" type="pres">
      <dgm:prSet presAssocID="{FB6A21ED-3307-4BBE-B8F2-2663A8C81D72}" presName="rootComposite" presStyleCnt="0"/>
      <dgm:spPr/>
    </dgm:pt>
    <dgm:pt modelId="{1EB5FF3E-593F-4093-A02D-E12BA9C1E1E6}" type="pres">
      <dgm:prSet presAssocID="{FB6A21ED-3307-4BBE-B8F2-2663A8C81D72}" presName="rootText" presStyleLbl="node3" presStyleIdx="15" presStyleCnt="16" custScaleX="132956" custScaleY="33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A64E6-C712-44B4-AE54-CA352A2E113E}" type="pres">
      <dgm:prSet presAssocID="{FB6A21ED-3307-4BBE-B8F2-2663A8C81D72}" presName="rootConnector" presStyleLbl="node3" presStyleIdx="15" presStyleCnt="16"/>
      <dgm:spPr/>
      <dgm:t>
        <a:bodyPr/>
        <a:lstStyle/>
        <a:p>
          <a:endParaRPr lang="en-US"/>
        </a:p>
      </dgm:t>
    </dgm:pt>
    <dgm:pt modelId="{C160BD1D-6FE8-4160-B8BD-8E6FEC03F69F}" type="pres">
      <dgm:prSet presAssocID="{FB6A21ED-3307-4BBE-B8F2-2663A8C81D72}" presName="hierChild4" presStyleCnt="0"/>
      <dgm:spPr/>
    </dgm:pt>
    <dgm:pt modelId="{CA1EA6FE-48EC-4243-AEEA-090EE0347FF2}" type="pres">
      <dgm:prSet presAssocID="{FB6A21ED-3307-4BBE-B8F2-2663A8C81D72}" presName="hierChild5" presStyleCnt="0"/>
      <dgm:spPr/>
    </dgm:pt>
    <dgm:pt modelId="{476219D6-E376-4B5C-B698-E30C55325905}" type="pres">
      <dgm:prSet presAssocID="{AF9D04CD-AF21-4926-BB64-F33A96F02608}" presName="hierChild5" presStyleCnt="0"/>
      <dgm:spPr/>
    </dgm:pt>
    <dgm:pt modelId="{0974D73A-B2B9-41FF-9629-73E28934E046}" type="pres">
      <dgm:prSet presAssocID="{DA5A4336-5514-4809-BC6F-8F24306F0471}" presName="Name37" presStyleLbl="parChTrans1D2" presStyleIdx="7" presStyleCnt="8"/>
      <dgm:spPr/>
      <dgm:t>
        <a:bodyPr/>
        <a:lstStyle/>
        <a:p>
          <a:endParaRPr lang="en-US"/>
        </a:p>
      </dgm:t>
    </dgm:pt>
    <dgm:pt modelId="{7D48FA56-9BBF-4FFB-BD3E-1DEC3F7FA8EE}" type="pres">
      <dgm:prSet presAssocID="{E8298FE2-30BC-44C1-A922-E004F14CCBE6}" presName="hierRoot2" presStyleCnt="0">
        <dgm:presLayoutVars>
          <dgm:hierBranch val="init"/>
        </dgm:presLayoutVars>
      </dgm:prSet>
      <dgm:spPr/>
    </dgm:pt>
    <dgm:pt modelId="{4546634B-A085-4C95-A417-CA4402A6D2F4}" type="pres">
      <dgm:prSet presAssocID="{E8298FE2-30BC-44C1-A922-E004F14CCBE6}" presName="rootComposite" presStyleCnt="0"/>
      <dgm:spPr/>
    </dgm:pt>
    <dgm:pt modelId="{A024A4EE-86A9-4953-AEA4-E8220E1D3D9D}" type="pres">
      <dgm:prSet presAssocID="{E8298FE2-30BC-44C1-A922-E004F14CCBE6}" presName="rootText" presStyleLbl="node2" presStyleIdx="7" presStyleCnt="8" custScaleX="163039" custScaleY="305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1D0D97-A388-4C02-A71D-E6814A4EA263}" type="pres">
      <dgm:prSet presAssocID="{E8298FE2-30BC-44C1-A922-E004F14CCBE6}" presName="rootConnector" presStyleLbl="node2" presStyleIdx="7" presStyleCnt="8"/>
      <dgm:spPr/>
      <dgm:t>
        <a:bodyPr/>
        <a:lstStyle/>
        <a:p>
          <a:endParaRPr lang="en-US"/>
        </a:p>
      </dgm:t>
    </dgm:pt>
    <dgm:pt modelId="{6679136D-E209-40BC-AB36-5772A992BABE}" type="pres">
      <dgm:prSet presAssocID="{E8298FE2-30BC-44C1-A922-E004F14CCBE6}" presName="hierChild4" presStyleCnt="0"/>
      <dgm:spPr/>
    </dgm:pt>
    <dgm:pt modelId="{44A48C62-C995-48DB-8F16-BE3C5E373D13}" type="pres">
      <dgm:prSet presAssocID="{E8298FE2-30BC-44C1-A922-E004F14CCBE6}" presName="hierChild5" presStyleCnt="0"/>
      <dgm:spPr/>
    </dgm:pt>
    <dgm:pt modelId="{42D40D99-BBC3-4CE5-A2B0-9B919BA7ACCD}" type="pres">
      <dgm:prSet presAssocID="{F848547F-08EF-41A1-9A1D-630CEDD9BC0F}" presName="hierChild3" presStyleCnt="0"/>
      <dgm:spPr/>
    </dgm:pt>
  </dgm:ptLst>
  <dgm:cxnLst>
    <dgm:cxn modelId="{B0E63961-6441-F24A-A908-E866EB2D27C8}" type="presOf" srcId="{51DD70C3-A187-4DE7-85AC-C0366930F5D3}" destId="{C981AAA7-F51C-4629-A933-DFE07A8BCE8F}" srcOrd="0" destOrd="0" presId="urn:microsoft.com/office/officeart/2005/8/layout/orgChart1"/>
    <dgm:cxn modelId="{9CA56F47-D61B-B149-AC8C-0758BD94A8C9}" type="presOf" srcId="{F54EB6AA-38E7-4050-A0CB-F6A61D912D22}" destId="{A29A7CF8-ACD7-4B3F-B1D5-A869DEC5FE72}" srcOrd="0" destOrd="0" presId="urn:microsoft.com/office/officeart/2005/8/layout/orgChart1"/>
    <dgm:cxn modelId="{D71C42C8-2633-0A4E-BFC7-A4C769661AC9}" type="presOf" srcId="{FB6A21ED-3307-4BBE-B8F2-2663A8C81D72}" destId="{66FA64E6-C712-44B4-AE54-CA352A2E113E}" srcOrd="1" destOrd="0" presId="urn:microsoft.com/office/officeart/2005/8/layout/orgChart1"/>
    <dgm:cxn modelId="{2403E5F6-B42D-B849-82FE-1B1DF115AD8D}" type="presOf" srcId="{59C1E865-6414-4F55-83B9-5C3834972406}" destId="{70071C60-0001-4125-A9C2-3773BD45DE2D}" srcOrd="0" destOrd="0" presId="urn:microsoft.com/office/officeart/2005/8/layout/orgChart1"/>
    <dgm:cxn modelId="{09B44082-4FC9-8C42-BB31-78BD209D6597}" type="presOf" srcId="{28D3106F-8AA0-4BA2-ACE3-4889B18E6DAE}" destId="{9D1B823F-2B6D-4816-A97E-6F090C803F52}" srcOrd="1" destOrd="0" presId="urn:microsoft.com/office/officeart/2005/8/layout/orgChart1"/>
    <dgm:cxn modelId="{9D6A36E1-576E-1A46-9700-8D969ACA425C}" type="presOf" srcId="{FDD29A1D-B864-4AD5-A7E0-C640CCA0B52F}" destId="{B38442D2-F766-4243-8B93-4203BA33E7D2}" srcOrd="0" destOrd="0" presId="urn:microsoft.com/office/officeart/2005/8/layout/orgChart1"/>
    <dgm:cxn modelId="{4B9DAFA5-9AD3-4090-B252-D906B7984886}" srcId="{DB24A0F5-3CA8-45FF-9989-E2E0A4697041}" destId="{CAD1A8DB-45DF-47A9-8321-34A2AC6C2C57}" srcOrd="3" destOrd="0" parTransId="{F54EB6AA-38E7-4050-A0CB-F6A61D912D22}" sibTransId="{59CB854F-4F31-45FB-BDA6-BB1411D70B0C}"/>
    <dgm:cxn modelId="{3A6FCA4F-5028-BF43-BD48-C623DE227BE4}" type="presOf" srcId="{D528BB91-F717-4A66-B153-1E10B3940700}" destId="{EC7887B7-4371-43B0-8E4D-73E1BC59E8D1}" srcOrd="1" destOrd="0" presId="urn:microsoft.com/office/officeart/2005/8/layout/orgChart1"/>
    <dgm:cxn modelId="{EC3470FE-3ACE-C04A-B1C3-B06CA0B1923C}" type="presOf" srcId="{0984D577-E06F-4DF1-950D-A204B6F48DB4}" destId="{FCC4CDBA-CFC1-4CE0-9DC6-5409961700D0}" srcOrd="0" destOrd="0" presId="urn:microsoft.com/office/officeart/2005/8/layout/orgChart1"/>
    <dgm:cxn modelId="{BAD3E127-6BA3-C647-9575-477C5E948740}" type="presOf" srcId="{FDCBE10C-0E87-4413-A006-8565EA4A86E6}" destId="{C344CA7D-1793-41AE-BC1E-2635B3D719E7}" srcOrd="1" destOrd="0" presId="urn:microsoft.com/office/officeart/2005/8/layout/orgChart1"/>
    <dgm:cxn modelId="{9B39347B-1609-FA4C-8E4F-E676AA79A1BE}" type="presOf" srcId="{F24BF360-FD2A-47E9-8522-BDB0FA1203A3}" destId="{36413A5E-D3BA-4253-B167-ECF469C5FFC3}" srcOrd="0" destOrd="0" presId="urn:microsoft.com/office/officeart/2005/8/layout/orgChart1"/>
    <dgm:cxn modelId="{D7D14F76-FC0B-49A5-A8BF-E483C32E7FE3}" srcId="{01B7EFDD-CBF3-4165-A487-7D3E32BBEECF}" destId="{F848547F-08EF-41A1-9A1D-630CEDD9BC0F}" srcOrd="0" destOrd="0" parTransId="{B344214F-7701-4E52-B381-49868EE3879E}" sibTransId="{9C9D3447-8547-497A-BE1C-8D0F6E86725D}"/>
    <dgm:cxn modelId="{F1EF0ED9-7A9A-438F-9117-25622D59516D}" srcId="{F24BF360-FD2A-47E9-8522-BDB0FA1203A3}" destId="{FDD29A1D-B864-4AD5-A7E0-C640CCA0B52F}" srcOrd="0" destOrd="0" parTransId="{D116D91E-09D6-48C4-9FD2-A87B32F4F137}" sibTransId="{FBA49678-D0BB-4C0B-BDDC-79A79898B876}"/>
    <dgm:cxn modelId="{36D8C5A5-28B3-D140-894B-848B3B8BD051}" type="presOf" srcId="{F24BF360-FD2A-47E9-8522-BDB0FA1203A3}" destId="{FEABC8B4-9A12-438E-9124-D9C468FD8B24}" srcOrd="1" destOrd="0" presId="urn:microsoft.com/office/officeart/2005/8/layout/orgChart1"/>
    <dgm:cxn modelId="{AB2FD2FE-28E2-8641-8212-88ABBC8F6288}" srcId="{DB24A0F5-3CA8-45FF-9989-E2E0A4697041}" destId="{8DD466BC-9880-104A-B99A-ADF5067D4806}" srcOrd="6" destOrd="0" parTransId="{01BC207D-A21C-2142-8C2D-7A48B8FFD34F}" sibTransId="{8138224A-15DA-5442-B28F-B4E53A468B46}"/>
    <dgm:cxn modelId="{5F5FAFCA-DA5B-8A45-9722-5164B06EA423}" type="presOf" srcId="{DC2A17FF-2479-4950-9B9B-B457B4859033}" destId="{4F3A4149-4F06-4486-A19E-91249DA2346F}" srcOrd="0" destOrd="0" presId="urn:microsoft.com/office/officeart/2005/8/layout/orgChart1"/>
    <dgm:cxn modelId="{B17F5862-30B5-CD43-8BA9-ABC5C51C9A28}" type="presOf" srcId="{E8298FE2-30BC-44C1-A922-E004F14CCBE6}" destId="{A024A4EE-86A9-4953-AEA4-E8220E1D3D9D}" srcOrd="0" destOrd="0" presId="urn:microsoft.com/office/officeart/2005/8/layout/orgChart1"/>
    <dgm:cxn modelId="{8BC5531D-5C4B-0A4B-A421-279F7F7336FC}" type="presOf" srcId="{676C3193-4351-4313-B779-2F349DB6E481}" destId="{FD229208-0168-4725-A119-E41E3E4CCB3D}" srcOrd="0" destOrd="0" presId="urn:microsoft.com/office/officeart/2005/8/layout/orgChart1"/>
    <dgm:cxn modelId="{91FA78E4-6427-4C92-95D0-0FB591D15B08}" srcId="{F24BF360-FD2A-47E9-8522-BDB0FA1203A3}" destId="{5CE47581-4883-4D33-8B9E-A78530A86555}" srcOrd="1" destOrd="0" parTransId="{6213377A-3A0D-432E-A4D8-BD91D5E1DA77}" sibTransId="{C5294862-F563-4869-8984-9FF34DBD6AD5}"/>
    <dgm:cxn modelId="{3C673A82-6685-9F49-99FE-0E4F121FF118}" type="presOf" srcId="{1F07A7BA-5F5D-5E49-98CA-2D6DFAEE606C}" destId="{94D2C482-C2B3-D947-9682-CC2DB8F83F1A}" srcOrd="0" destOrd="0" presId="urn:microsoft.com/office/officeart/2005/8/layout/orgChart1"/>
    <dgm:cxn modelId="{F7D85030-C4D0-F144-B5E1-2539F3CD47AC}" type="presOf" srcId="{5CE47581-4883-4D33-8B9E-A78530A86555}" destId="{51A75FB2-BD6B-4975-B019-38373800FD2C}" srcOrd="1" destOrd="0" presId="urn:microsoft.com/office/officeart/2005/8/layout/orgChart1"/>
    <dgm:cxn modelId="{E410F1D5-1994-EA4F-953C-0500B5BBDFAE}" type="presOf" srcId="{080E4DF7-074B-454C-8999-4FA736C4C14F}" destId="{F28DB56E-27DD-4D10-A65E-45A7B34FA70F}" srcOrd="1" destOrd="0" presId="urn:microsoft.com/office/officeart/2005/8/layout/orgChart1"/>
    <dgm:cxn modelId="{935B4817-5C17-3840-A113-5916C2529466}" type="presOf" srcId="{0BA6366B-221C-4D83-A7F8-158E25198B1E}" destId="{ED9F3311-C6ED-4940-A9F4-9A0134937B80}" srcOrd="1" destOrd="0" presId="urn:microsoft.com/office/officeart/2005/8/layout/orgChart1"/>
    <dgm:cxn modelId="{C5358946-313D-FB48-B1AF-1AF5929D7B49}" type="presOf" srcId="{28D3106F-8AA0-4BA2-ACE3-4889B18E6DAE}" destId="{A228FD00-C9C5-4D9D-B6CF-CF4524816815}" srcOrd="0" destOrd="0" presId="urn:microsoft.com/office/officeart/2005/8/layout/orgChart1"/>
    <dgm:cxn modelId="{DCF4E567-890C-6747-A945-0C30F3755C3D}" type="presOf" srcId="{01BC207D-A21C-2142-8C2D-7A48B8FFD34F}" destId="{2C55F6C0-8686-4F4B-97D5-52AC5F5A89F0}" srcOrd="0" destOrd="0" presId="urn:microsoft.com/office/officeart/2005/8/layout/orgChart1"/>
    <dgm:cxn modelId="{A55FCCDE-9A9E-2E4C-9AA9-DAEE387F60CA}" type="presOf" srcId="{431A927C-3CE8-4769-A89C-42BF736CCB46}" destId="{B800AB88-5829-45D3-8AB8-E2A8B082B24E}" srcOrd="0" destOrd="0" presId="urn:microsoft.com/office/officeart/2005/8/layout/orgChart1"/>
    <dgm:cxn modelId="{8CF3F0BC-83CC-3A44-AFC1-18DBCE24E3BE}" srcId="{DB24A0F5-3CA8-45FF-9989-E2E0A4697041}" destId="{C10E2FA1-CD7B-DA49-94DC-0090E5C73B92}" srcOrd="0" destOrd="0" parTransId="{1F07A7BA-5F5D-5E49-98CA-2D6DFAEE606C}" sibTransId="{D6E48A36-F7BD-3042-8A8C-D8FF25409DC9}"/>
    <dgm:cxn modelId="{60C59A38-D0DA-A645-B5F9-571A21182550}" type="presOf" srcId="{52D88405-7900-4D4E-89B7-9B9449C891BE}" destId="{649B69E0-30BF-4E33-B82D-0F30B323E602}" srcOrd="1" destOrd="0" presId="urn:microsoft.com/office/officeart/2005/8/layout/orgChart1"/>
    <dgm:cxn modelId="{23C3DF4A-3359-4EDE-867A-C7D682816B72}" srcId="{DB24A0F5-3CA8-45FF-9989-E2E0A4697041}" destId="{0BA83F81-497C-468D-82ED-B7B8FA4741D9}" srcOrd="2" destOrd="0" parTransId="{6042E1BA-15A4-4882-9750-2C807DEB86F8}" sibTransId="{562496BA-3DAC-4A15-B654-E7FEB77BE9A4}"/>
    <dgm:cxn modelId="{6B9FCC85-2605-446E-9EBA-BE6A91D16A7E}" srcId="{F848547F-08EF-41A1-9A1D-630CEDD9BC0F}" destId="{AF9D04CD-AF21-4926-BB64-F33A96F02608}" srcOrd="6" destOrd="0" parTransId="{BB85E794-5468-4A7E-B0DE-8615F222292E}" sibTransId="{39455D4D-9CDE-4191-8F92-4D6A3DABEF21}"/>
    <dgm:cxn modelId="{094F4669-3603-5F4F-8617-16C2EEDFFDE0}" type="presOf" srcId="{BEEBB73B-16EA-45C5-9ED6-2D24D74644E7}" destId="{A192C788-70AE-4881-927A-30C651C57927}" srcOrd="0" destOrd="0" presId="urn:microsoft.com/office/officeart/2005/8/layout/orgChart1"/>
    <dgm:cxn modelId="{1B17C1FA-CF54-8B42-A6DD-8D8BB49EEA97}" type="presOf" srcId="{AF9D04CD-AF21-4926-BB64-F33A96F02608}" destId="{1E382BD8-1745-430F-9ECA-666AB45C98A6}" srcOrd="0" destOrd="0" presId="urn:microsoft.com/office/officeart/2005/8/layout/orgChart1"/>
    <dgm:cxn modelId="{D884B3C2-6915-4245-A84A-B991A3624D7D}" type="presOf" srcId="{0BA83F81-497C-468D-82ED-B7B8FA4741D9}" destId="{591F4905-3264-4C87-9D2C-66119682D601}" srcOrd="0" destOrd="0" presId="urn:microsoft.com/office/officeart/2005/8/layout/orgChart1"/>
    <dgm:cxn modelId="{3A229D73-921D-A74D-B7F9-EA04917D10F1}" type="presOf" srcId="{AF9D04CD-AF21-4926-BB64-F33A96F02608}" destId="{4506EB98-F3AE-4012-BF00-0246B3F729DC}" srcOrd="1" destOrd="0" presId="urn:microsoft.com/office/officeart/2005/8/layout/orgChart1"/>
    <dgm:cxn modelId="{5CC6049E-3A6D-D24A-9121-F65F7076321D}" type="presOf" srcId="{F848547F-08EF-41A1-9A1D-630CEDD9BC0F}" destId="{EDB3B35F-9B72-4C27-A9A2-629ACAFCEAD4}" srcOrd="1" destOrd="0" presId="urn:microsoft.com/office/officeart/2005/8/layout/orgChart1"/>
    <dgm:cxn modelId="{0C1A8062-668E-4F44-8E6D-828006AF8BD3}" type="presOf" srcId="{B27B5346-629E-48DC-949E-547FEB98D704}" destId="{43B40408-F879-4CC5-A3C3-5F4ECB0D704C}" srcOrd="0" destOrd="0" presId="urn:microsoft.com/office/officeart/2005/8/layout/orgChart1"/>
    <dgm:cxn modelId="{AA1E5A04-0D5F-8141-8FB1-285A27667D84}" type="presOf" srcId="{0F9C6120-1D77-4637-A3AA-44D5FAA7163F}" destId="{7A5ED605-B2B6-4488-B088-A891380962D8}" srcOrd="0" destOrd="0" presId="urn:microsoft.com/office/officeart/2005/8/layout/orgChart1"/>
    <dgm:cxn modelId="{54CA6641-AD12-7540-8065-AA4EE07655E9}" type="presOf" srcId="{5FAB710D-A303-4CF1-A871-DAB709E8C9AB}" destId="{797DCAF4-F0FD-4BEF-A6AA-7AC4C58513B7}" srcOrd="1" destOrd="0" presId="urn:microsoft.com/office/officeart/2005/8/layout/orgChart1"/>
    <dgm:cxn modelId="{191C530F-68C8-7446-881D-92B4E127D24E}" type="presOf" srcId="{E190E2FD-A06B-4462-B6B9-10E0A6641B5D}" destId="{A4369215-D946-4AA8-8AA1-9E3811AF2187}" srcOrd="0" destOrd="0" presId="urn:microsoft.com/office/officeart/2005/8/layout/orgChart1"/>
    <dgm:cxn modelId="{1623479B-84AC-7D4D-8331-37EFE0E8379D}" type="presOf" srcId="{CAD1A8DB-45DF-47A9-8321-34A2AC6C2C57}" destId="{DE72E687-1DAC-4837-A8CE-2BEF2A5E3E5D}" srcOrd="0" destOrd="0" presId="urn:microsoft.com/office/officeart/2005/8/layout/orgChart1"/>
    <dgm:cxn modelId="{DDE38828-BF16-F945-A63A-F37A749AF387}" type="presOf" srcId="{5CE47581-4883-4D33-8B9E-A78530A86555}" destId="{AEE72260-1954-4BF9-9C09-45CB9C3F4732}" srcOrd="0" destOrd="0" presId="urn:microsoft.com/office/officeart/2005/8/layout/orgChart1"/>
    <dgm:cxn modelId="{40F7544A-484F-5C4E-8B60-AC0D782CD638}" type="presOf" srcId="{8B82BE5A-F191-4965-916D-94674845FD07}" destId="{4383767C-DE05-47E2-9267-F3F39809E54F}" srcOrd="0" destOrd="0" presId="urn:microsoft.com/office/officeart/2005/8/layout/orgChart1"/>
    <dgm:cxn modelId="{A319FE11-EE5C-D445-A25B-2187573A74C0}" type="presOf" srcId="{B753AB1E-44A3-4C28-B40E-68A2F00CA12B}" destId="{7DEAAE2B-3D74-435E-8114-FEDEE6F98478}" srcOrd="1" destOrd="0" presId="urn:microsoft.com/office/officeart/2005/8/layout/orgChart1"/>
    <dgm:cxn modelId="{1A1F5523-D848-4A25-9B61-74150505317B}" srcId="{B396762D-94F8-4925-A77B-F21D4FB5FAEC}" destId="{B753AB1E-44A3-4C28-B40E-68A2F00CA12B}" srcOrd="0" destOrd="0" parTransId="{C33052B7-3562-4120-8F7C-8DCC10246A81}" sibTransId="{20108151-09C1-4E77-B4BC-ED9A4EC66C59}"/>
    <dgm:cxn modelId="{736A0414-D038-4B4E-871F-6DC2028CAEF2}" type="presOf" srcId="{FA233570-BD63-4C76-B5D2-728C213D7E4E}" destId="{07A2B09D-64D5-4BAE-9AD0-C3A87F549B14}" srcOrd="0" destOrd="0" presId="urn:microsoft.com/office/officeart/2005/8/layout/orgChart1"/>
    <dgm:cxn modelId="{859052CA-1D50-EE49-B2BA-E2825C0DA1F5}" type="presOf" srcId="{535E22F6-5A6B-48B4-B83D-8EF70740A907}" destId="{77532345-680F-4AB8-A3D4-257870EB5B76}" srcOrd="1" destOrd="0" presId="urn:microsoft.com/office/officeart/2005/8/layout/orgChart1"/>
    <dgm:cxn modelId="{16711585-26E7-9445-BF64-B96931FD1D0C}" type="presOf" srcId="{FDD29A1D-B864-4AD5-A7E0-C640CCA0B52F}" destId="{6FC077E4-5A29-4CDE-B24D-18C54FAE9C36}" srcOrd="1" destOrd="0" presId="urn:microsoft.com/office/officeart/2005/8/layout/orgChart1"/>
    <dgm:cxn modelId="{488CBCFE-97FC-4AAF-A1D6-62495B0B9FED}" srcId="{F848547F-08EF-41A1-9A1D-630CEDD9BC0F}" destId="{DB24A0F5-3CA8-45FF-9989-E2E0A4697041}" srcOrd="1" destOrd="0" parTransId="{19E76ECA-FD02-486D-8E25-1D6CE9EEC8A3}" sibTransId="{3375DAAD-5F9B-49E4-9C34-CC2A8EC955B4}"/>
    <dgm:cxn modelId="{705DB0AD-2EBC-43E5-BC17-5977D652A0CD}" srcId="{B396762D-94F8-4925-A77B-F21D4FB5FAEC}" destId="{535E22F6-5A6B-48B4-B83D-8EF70740A907}" srcOrd="1" destOrd="0" parTransId="{E190E2FD-A06B-4462-B6B9-10E0A6641B5D}" sibTransId="{2577EBE2-0793-40FC-9860-ADFF7A65739B}"/>
    <dgm:cxn modelId="{CB641E03-8534-0346-B636-FDEC811BC721}" type="presOf" srcId="{080E4DF7-074B-454C-8999-4FA736C4C14F}" destId="{D3298DCD-CD86-4160-98DF-63B9B52DFE9A}" srcOrd="0" destOrd="0" presId="urn:microsoft.com/office/officeart/2005/8/layout/orgChart1"/>
    <dgm:cxn modelId="{C11858CC-62AA-FD44-A032-9E900CDF9E83}" type="presOf" srcId="{DA5A4336-5514-4809-BC6F-8F24306F0471}" destId="{0974D73A-B2B9-41FF-9629-73E28934E046}" srcOrd="0" destOrd="0" presId="urn:microsoft.com/office/officeart/2005/8/layout/orgChart1"/>
    <dgm:cxn modelId="{09074570-99E6-A94E-A2D7-76ECC8A6B48E}" type="presOf" srcId="{B396762D-94F8-4925-A77B-F21D4FB5FAEC}" destId="{D3AD710A-0CE5-4457-8E38-20A61E1239A7}" srcOrd="0" destOrd="0" presId="urn:microsoft.com/office/officeart/2005/8/layout/orgChart1"/>
    <dgm:cxn modelId="{992C34E4-17EE-7F4F-903A-8D76904BB3A4}" type="presOf" srcId="{431A927C-3CE8-4769-A89C-42BF736CCB46}" destId="{B797822C-504C-46AD-B4AE-9DC331665BB7}" srcOrd="1" destOrd="0" presId="urn:microsoft.com/office/officeart/2005/8/layout/orgChart1"/>
    <dgm:cxn modelId="{6A92742B-7DEF-674C-956C-5BB6DC19C52D}" type="presOf" srcId="{01B7EFDD-CBF3-4165-A487-7D3E32BBEECF}" destId="{C979A0D8-AC32-482E-893F-A67145C436FC}" srcOrd="0" destOrd="0" presId="urn:microsoft.com/office/officeart/2005/8/layout/orgChart1"/>
    <dgm:cxn modelId="{C9F9CEFA-64E7-134B-9F12-B523DC9AF8B4}" type="presOf" srcId="{6042E1BA-15A4-4882-9750-2C807DEB86F8}" destId="{175BD7E1-2CD5-4FC9-AEAE-352A706DE4BE}" srcOrd="0" destOrd="0" presId="urn:microsoft.com/office/officeart/2005/8/layout/orgChart1"/>
    <dgm:cxn modelId="{2AC77700-F790-614B-A9F9-E298735EC378}" type="presOf" srcId="{C10E2FA1-CD7B-DA49-94DC-0090E5C73B92}" destId="{47B0628C-16E3-C349-A239-B88E432A8BB4}" srcOrd="1" destOrd="0" presId="urn:microsoft.com/office/officeart/2005/8/layout/orgChart1"/>
    <dgm:cxn modelId="{A0EAA0CD-206F-1E4C-9EF3-441D2F91A56B}" type="presOf" srcId="{DB24A0F5-3CA8-45FF-9989-E2E0A4697041}" destId="{ABE7EAFE-AD34-481D-9180-D95AB688187B}" srcOrd="0" destOrd="0" presId="urn:microsoft.com/office/officeart/2005/8/layout/orgChart1"/>
    <dgm:cxn modelId="{0681C141-0B9B-4264-9908-232C1767E30F}" srcId="{F848547F-08EF-41A1-9A1D-630CEDD9BC0F}" destId="{F24BF360-FD2A-47E9-8522-BDB0FA1203A3}" srcOrd="4" destOrd="0" parTransId="{51DD70C3-A187-4DE7-85AC-C0366930F5D3}" sibTransId="{3608B64F-B404-4152-B84E-4916EEE8D1EF}"/>
    <dgm:cxn modelId="{DB4605B3-6FDD-3C4C-8D1B-C2923CA42441}" type="presOf" srcId="{F86885D0-074D-4F10-BA2E-09BB2CFD4E71}" destId="{87CEABB3-B927-4A48-82FC-2627CD06FA00}" srcOrd="0" destOrd="0" presId="urn:microsoft.com/office/officeart/2005/8/layout/orgChart1"/>
    <dgm:cxn modelId="{3F461808-3738-EF40-9250-15A42A729F43}" type="presOf" srcId="{F848547F-08EF-41A1-9A1D-630CEDD9BC0F}" destId="{20890CFA-3D0A-46DE-804B-2A4319A2E255}" srcOrd="0" destOrd="0" presId="urn:microsoft.com/office/officeart/2005/8/layout/orgChart1"/>
    <dgm:cxn modelId="{BB9F3976-8994-4071-AF39-53DFA574BD0B}" srcId="{F848547F-08EF-41A1-9A1D-630CEDD9BC0F}" destId="{B396762D-94F8-4925-A77B-F21D4FB5FAEC}" srcOrd="3" destOrd="0" parTransId="{B27B5346-629E-48DC-949E-547FEB98D704}" sibTransId="{B6FE371C-C398-41B6-BE37-1BBD85EEBFF0}"/>
    <dgm:cxn modelId="{F6492FAB-BBAE-4630-97CE-56248BA509AB}" srcId="{DB24A0F5-3CA8-45FF-9989-E2E0A4697041}" destId="{080E4DF7-074B-454C-8999-4FA736C4C14F}" srcOrd="5" destOrd="0" parTransId="{8B82BE5A-F191-4965-916D-94674845FD07}" sibTransId="{7B0EE46A-5F00-4300-BF61-BA6205429FE6}"/>
    <dgm:cxn modelId="{D35504CD-752A-40B7-85ED-FAF513F2F0A8}" srcId="{F848547F-08EF-41A1-9A1D-630CEDD9BC0F}" destId="{FDCBE10C-0E87-4413-A006-8565EA4A86E6}" srcOrd="2" destOrd="0" parTransId="{C0FAD934-14F5-469B-AF30-913558E18364}" sibTransId="{4ECD3D6E-43F2-4ED9-8D3D-DB0616873520}"/>
    <dgm:cxn modelId="{7AEDD388-FDB4-4D47-9BE0-1069E10CBB9A}" type="presOf" srcId="{E8298FE2-30BC-44C1-A922-E004F14CCBE6}" destId="{FD1D0D97-A388-4C02-A71D-E6814A4EA263}" srcOrd="1" destOrd="0" presId="urn:microsoft.com/office/officeart/2005/8/layout/orgChart1"/>
    <dgm:cxn modelId="{040C81DE-2436-B749-A654-CAB7B10EF081}" type="presOf" srcId="{676C3193-4351-4313-B779-2F349DB6E481}" destId="{96A55D7E-B29A-4605-AC6D-64EE64140658}" srcOrd="1" destOrd="0" presId="urn:microsoft.com/office/officeart/2005/8/layout/orgChart1"/>
    <dgm:cxn modelId="{509DDC0E-91D3-4238-8C63-84C3BDC05D9E}" srcId="{AF9D04CD-AF21-4926-BB64-F33A96F02608}" destId="{431A927C-3CE8-4769-A89C-42BF736CCB46}" srcOrd="0" destOrd="0" parTransId="{0984D577-E06F-4DF1-950D-A204B6F48DB4}" sibTransId="{59379E2F-0E6A-4B6A-AAE6-CA2A62426D64}"/>
    <dgm:cxn modelId="{16F427F5-5AEA-474A-8BFE-B8F7677CBF1E}" type="presOf" srcId="{C10E2FA1-CD7B-DA49-94DC-0090E5C73B92}" destId="{A574A300-AFD7-B242-9950-34E78E2E68E5}" srcOrd="0" destOrd="0" presId="urn:microsoft.com/office/officeart/2005/8/layout/orgChart1"/>
    <dgm:cxn modelId="{08531E26-9E38-D14E-97C9-E7234B7C8DEA}" type="presOf" srcId="{D528BB91-F717-4A66-B153-1E10B3940700}" destId="{56645511-F2AA-4E34-AB76-AE48F3409BF5}" srcOrd="0" destOrd="0" presId="urn:microsoft.com/office/officeart/2005/8/layout/orgChart1"/>
    <dgm:cxn modelId="{626B8E5F-DDCE-CB4C-9163-70280AD98625}" type="presOf" srcId="{FB6A21ED-3307-4BBE-B8F2-2663A8C81D72}" destId="{1EB5FF3E-593F-4093-A02D-E12BA9C1E1E6}" srcOrd="0" destOrd="0" presId="urn:microsoft.com/office/officeart/2005/8/layout/orgChart1"/>
    <dgm:cxn modelId="{8C3F0641-98A3-410D-88F6-609B8E2FCEBA}" srcId="{AF9D04CD-AF21-4926-BB64-F33A96F02608}" destId="{FB6A21ED-3307-4BBE-B8F2-2663A8C81D72}" srcOrd="1" destOrd="0" parTransId="{0F9C6120-1D77-4637-A3AA-44D5FAA7163F}" sibTransId="{BECB9675-8AF7-49D0-ACE8-D958835F7C43}"/>
    <dgm:cxn modelId="{8C8B3FF2-DC10-1945-B72E-838DCD243C9B}" type="presOf" srcId="{FDCBE10C-0E87-4413-A006-8565EA4A86E6}" destId="{48FF488B-F310-4CA8-B5E5-029B996BFC86}" srcOrd="0" destOrd="0" presId="urn:microsoft.com/office/officeart/2005/8/layout/orgChart1"/>
    <dgm:cxn modelId="{1C19FD6C-47F4-48CB-A7F7-16388713F901}" srcId="{DB24A0F5-3CA8-45FF-9989-E2E0A4697041}" destId="{0379EFBE-151B-4AE1-BEB7-485F208219CB}" srcOrd="1" destOrd="0" parTransId="{BEEBB73B-16EA-45C5-9ED6-2D24D74644E7}" sibTransId="{BC64FD09-D272-42E8-A09F-1A98DE9F1272}"/>
    <dgm:cxn modelId="{8A5B05DB-8D92-EB4E-921E-C1AE686A55A2}" type="presOf" srcId="{DB24A0F5-3CA8-45FF-9989-E2E0A4697041}" destId="{19195CEF-97E6-4F41-902D-52CA9E3E9DD1}" srcOrd="1" destOrd="0" presId="urn:microsoft.com/office/officeart/2005/8/layout/orgChart1"/>
    <dgm:cxn modelId="{25631110-9E04-3748-84B9-1D28A6B5AE43}" type="presOf" srcId="{0BA6366B-221C-4D83-A7F8-158E25198B1E}" destId="{8C1B32F8-56FA-46D5-9E58-538A373718FC}" srcOrd="0" destOrd="0" presId="urn:microsoft.com/office/officeart/2005/8/layout/orgChart1"/>
    <dgm:cxn modelId="{882D0557-BB16-034C-A935-CD8FB9E939B8}" type="presOf" srcId="{19E76ECA-FD02-486D-8E25-1D6CE9EEC8A3}" destId="{3807FA10-DCDB-4CDF-A974-A9D58B36FA3E}" srcOrd="0" destOrd="0" presId="urn:microsoft.com/office/officeart/2005/8/layout/orgChart1"/>
    <dgm:cxn modelId="{CAC410BB-484E-496E-A6C6-7A9A14AAB748}" srcId="{28D3106F-8AA0-4BA2-ACE3-4889B18E6DAE}" destId="{5FAB710D-A303-4CF1-A871-DAB709E8C9AB}" srcOrd="2" destOrd="0" parTransId="{DC2A17FF-2479-4950-9B9B-B457B4859033}" sibTransId="{12F51597-26DC-4A4A-AA05-8881AF7501CC}"/>
    <dgm:cxn modelId="{CD1C97CA-FD6F-4F92-A302-8461E9EDAD6D}" srcId="{F848547F-08EF-41A1-9A1D-630CEDD9BC0F}" destId="{E8298FE2-30BC-44C1-A922-E004F14CCBE6}" srcOrd="7" destOrd="0" parTransId="{DA5A4336-5514-4809-BC6F-8F24306F0471}" sibTransId="{31750C43-3C9E-4BAA-8C81-08D836769FC9}"/>
    <dgm:cxn modelId="{F1828836-BDD3-6A4F-A21F-1206E29C1921}" type="presOf" srcId="{52D88405-7900-4D4E-89B7-9B9449C891BE}" destId="{B9894D44-8CBD-42A0-8AA3-66E0BE4F4D13}" srcOrd="0" destOrd="0" presId="urn:microsoft.com/office/officeart/2005/8/layout/orgChart1"/>
    <dgm:cxn modelId="{BE42D380-D022-224F-BA7E-2BE66ACB4174}" type="presOf" srcId="{C33052B7-3562-4120-8F7C-8DCC10246A81}" destId="{996BEE4D-EA24-4D0F-8E95-92917EEFF0F1}" srcOrd="0" destOrd="0" presId="urn:microsoft.com/office/officeart/2005/8/layout/orgChart1"/>
    <dgm:cxn modelId="{EB0C65BB-7FDE-D74B-8BE6-124D4B3CA500}" type="presOf" srcId="{535E22F6-5A6B-48B4-B83D-8EF70740A907}" destId="{42E2AF25-11F8-4E3B-BEB6-8FD55A539465}" srcOrd="0" destOrd="0" presId="urn:microsoft.com/office/officeart/2005/8/layout/orgChart1"/>
    <dgm:cxn modelId="{69DEBEF0-1E98-43F9-9CAE-31AD46C7ABF8}" srcId="{DB24A0F5-3CA8-45FF-9989-E2E0A4697041}" destId="{676C3193-4351-4313-B779-2F349DB6E481}" srcOrd="4" destOrd="0" parTransId="{CE0D29E7-3382-4DCB-9392-D49E24FF88A3}" sibTransId="{7F470B65-CA18-49D7-86F7-E6B1D3582C88}"/>
    <dgm:cxn modelId="{F95A5907-E43F-9346-845C-2FF63A290F54}" type="presOf" srcId="{0379EFBE-151B-4AE1-BEB7-485F208219CB}" destId="{7A1F4F6B-F9DA-4971-A440-A503609A0C7E}" srcOrd="0" destOrd="0" presId="urn:microsoft.com/office/officeart/2005/8/layout/orgChart1"/>
    <dgm:cxn modelId="{C3CDB2E8-A60B-5D44-8D4A-0090B9335F45}" type="presOf" srcId="{8DD466BC-9880-104A-B99A-ADF5067D4806}" destId="{8049ABD7-15AA-C046-8DA0-C5DDEF5B53CD}" srcOrd="0" destOrd="0" presId="urn:microsoft.com/office/officeart/2005/8/layout/orgChart1"/>
    <dgm:cxn modelId="{88BABD72-87CE-4B43-8234-8431548E7253}" srcId="{F848547F-08EF-41A1-9A1D-630CEDD9BC0F}" destId="{52D88405-7900-4D4E-89B7-9B9449C891BE}" srcOrd="0" destOrd="0" parTransId="{F86885D0-074D-4F10-BA2E-09BB2CFD4E71}" sibTransId="{017DFD8B-4581-43A6-94FE-648AD2663E4B}"/>
    <dgm:cxn modelId="{77F2ADED-0C7A-2B40-9A8E-BC21BEB4D2B0}" type="presOf" srcId="{0379EFBE-151B-4AE1-BEB7-485F208219CB}" destId="{3490F72B-D02F-44EB-8190-A45EE2064CDF}" srcOrd="1" destOrd="0" presId="urn:microsoft.com/office/officeart/2005/8/layout/orgChart1"/>
    <dgm:cxn modelId="{10FA9FBD-F820-F54B-AF30-1195A70177FF}" type="presOf" srcId="{CE0D29E7-3382-4DCB-9392-D49E24FF88A3}" destId="{67741879-65B5-4D40-BD77-F0F2F1904BE7}" srcOrd="0" destOrd="0" presId="urn:microsoft.com/office/officeart/2005/8/layout/orgChart1"/>
    <dgm:cxn modelId="{A527C83D-20DB-0D41-9D7F-AB1CCE98F1E2}" type="presOf" srcId="{B753AB1E-44A3-4C28-B40E-68A2F00CA12B}" destId="{96BE976D-606B-4ED6-B288-E7560ECF5F63}" srcOrd="0" destOrd="0" presId="urn:microsoft.com/office/officeart/2005/8/layout/orgChart1"/>
    <dgm:cxn modelId="{DA769B17-3B95-431A-B448-7472BC868B16}" srcId="{28D3106F-8AA0-4BA2-ACE3-4889B18E6DAE}" destId="{0BA6366B-221C-4D83-A7F8-158E25198B1E}" srcOrd="1" destOrd="0" parTransId="{FA233570-BD63-4C76-B5D2-728C213D7E4E}" sibTransId="{A55F3913-FB1F-47F7-A554-8C4D6BAD2573}"/>
    <dgm:cxn modelId="{EC11AC39-45E6-5141-9D73-5F8C293A0243}" type="presOf" srcId="{BB85E794-5468-4A7E-B0DE-8615F222292E}" destId="{0EEE87C2-F7D9-430A-8AFB-4C65B3221079}" srcOrd="0" destOrd="0" presId="urn:microsoft.com/office/officeart/2005/8/layout/orgChart1"/>
    <dgm:cxn modelId="{6F0FAE92-EFD2-4A7B-A7C7-8217D0695A17}" srcId="{F848547F-08EF-41A1-9A1D-630CEDD9BC0F}" destId="{28D3106F-8AA0-4BA2-ACE3-4889B18E6DAE}" srcOrd="5" destOrd="0" parTransId="{59C1E865-6414-4F55-83B9-5C3834972406}" sibTransId="{28E537F8-7158-468E-A8C4-FB9F952CC945}"/>
    <dgm:cxn modelId="{69C3A588-A092-3F43-B78A-C5011E87AE5E}" type="presOf" srcId="{CAD1A8DB-45DF-47A9-8321-34A2AC6C2C57}" destId="{AC43C48E-2EFC-4866-AF70-281BA6A1255E}" srcOrd="1" destOrd="0" presId="urn:microsoft.com/office/officeart/2005/8/layout/orgChart1"/>
    <dgm:cxn modelId="{2D983145-B95B-584C-BC9D-B6EDE52F3CDA}" type="presOf" srcId="{D116D91E-09D6-48C4-9FD2-A87B32F4F137}" destId="{C05577B0-D4FB-452C-BCCC-7D30949C6522}" srcOrd="0" destOrd="0" presId="urn:microsoft.com/office/officeart/2005/8/layout/orgChart1"/>
    <dgm:cxn modelId="{15C14EAE-6C42-C844-AAA1-DB47C8FD849C}" type="presOf" srcId="{5FAB710D-A303-4CF1-A871-DAB709E8C9AB}" destId="{A5D80A90-90C5-4BA5-A9E9-9FC597616636}" srcOrd="0" destOrd="0" presId="urn:microsoft.com/office/officeart/2005/8/layout/orgChart1"/>
    <dgm:cxn modelId="{4FE1A9D6-2746-994D-9771-932B2446C6E9}" type="presOf" srcId="{7A7DBB80-3A98-42FF-BE7A-9DC6C175EFC7}" destId="{83322C9F-D7BE-4FCB-93EB-7B090C16709E}" srcOrd="0" destOrd="0" presId="urn:microsoft.com/office/officeart/2005/8/layout/orgChart1"/>
    <dgm:cxn modelId="{BBDE74FA-F139-4CC6-8B67-634CAC43D34B}" srcId="{28D3106F-8AA0-4BA2-ACE3-4889B18E6DAE}" destId="{D528BB91-F717-4A66-B153-1E10B3940700}" srcOrd="0" destOrd="0" parTransId="{7A7DBB80-3A98-42FF-BE7A-9DC6C175EFC7}" sibTransId="{C53FF7F8-00A8-4377-9901-D6998A4044DB}"/>
    <dgm:cxn modelId="{C7DD1CE0-7169-464E-94A3-AEBFE5981320}" type="presOf" srcId="{8DD466BC-9880-104A-B99A-ADF5067D4806}" destId="{E2DA8C0E-39B3-7649-A3AD-57918FBCE670}" srcOrd="1" destOrd="0" presId="urn:microsoft.com/office/officeart/2005/8/layout/orgChart1"/>
    <dgm:cxn modelId="{C46B944B-8760-084D-90C8-BA3159B0E6F0}" type="presOf" srcId="{B396762D-94F8-4925-A77B-F21D4FB5FAEC}" destId="{558EFC92-679D-42B3-AFA3-7BF68EE2CBFC}" srcOrd="1" destOrd="0" presId="urn:microsoft.com/office/officeart/2005/8/layout/orgChart1"/>
    <dgm:cxn modelId="{10C91C1A-34FA-0745-A1BC-6A4F4532A23F}" type="presOf" srcId="{0BA83F81-497C-468D-82ED-B7B8FA4741D9}" destId="{67681866-1FAB-4270-87DC-C92996B05D72}" srcOrd="1" destOrd="0" presId="urn:microsoft.com/office/officeart/2005/8/layout/orgChart1"/>
    <dgm:cxn modelId="{554A07C7-82E5-3642-9E78-F7068FE236AB}" type="presOf" srcId="{6213377A-3A0D-432E-A4D8-BD91D5E1DA77}" destId="{8788F021-05A1-4CB5-8B75-CCC7E66F8E5C}" srcOrd="0" destOrd="0" presId="urn:microsoft.com/office/officeart/2005/8/layout/orgChart1"/>
    <dgm:cxn modelId="{57BFC065-D3A5-554C-938D-CB7EF6BA2541}" type="presOf" srcId="{C0FAD934-14F5-469B-AF30-913558E18364}" destId="{EBD6D33C-B2DD-4718-9DF8-AA041E0CBCBF}" srcOrd="0" destOrd="0" presId="urn:microsoft.com/office/officeart/2005/8/layout/orgChart1"/>
    <dgm:cxn modelId="{300BD082-0DCB-0F43-B54D-A1B843E8B090}" type="presParOf" srcId="{C979A0D8-AC32-482E-893F-A67145C436FC}" destId="{FD128495-12FA-45B6-A674-6CC4BCFF71C7}" srcOrd="0" destOrd="0" presId="urn:microsoft.com/office/officeart/2005/8/layout/orgChart1"/>
    <dgm:cxn modelId="{0776406E-C969-904A-88C9-E334AFA520B4}" type="presParOf" srcId="{FD128495-12FA-45B6-A674-6CC4BCFF71C7}" destId="{22525EB5-5F8C-443F-9E5C-0517DCB1ECE1}" srcOrd="0" destOrd="0" presId="urn:microsoft.com/office/officeart/2005/8/layout/orgChart1"/>
    <dgm:cxn modelId="{A7E92279-E739-A341-98BB-FE85EC17DE35}" type="presParOf" srcId="{22525EB5-5F8C-443F-9E5C-0517DCB1ECE1}" destId="{20890CFA-3D0A-46DE-804B-2A4319A2E255}" srcOrd="0" destOrd="0" presId="urn:microsoft.com/office/officeart/2005/8/layout/orgChart1"/>
    <dgm:cxn modelId="{922D24C5-7B12-5E4A-80DC-E920E2D6A1A1}" type="presParOf" srcId="{22525EB5-5F8C-443F-9E5C-0517DCB1ECE1}" destId="{EDB3B35F-9B72-4C27-A9A2-629ACAFCEAD4}" srcOrd="1" destOrd="0" presId="urn:microsoft.com/office/officeart/2005/8/layout/orgChart1"/>
    <dgm:cxn modelId="{6D6FE6C9-A82B-AF4C-B727-D13A99640848}" type="presParOf" srcId="{FD128495-12FA-45B6-A674-6CC4BCFF71C7}" destId="{121AA42B-ED88-462B-814C-67BBA6F7F267}" srcOrd="1" destOrd="0" presId="urn:microsoft.com/office/officeart/2005/8/layout/orgChart1"/>
    <dgm:cxn modelId="{43A82895-9DF7-2D48-B00D-7AC0E6ECF5C7}" type="presParOf" srcId="{121AA42B-ED88-462B-814C-67BBA6F7F267}" destId="{87CEABB3-B927-4A48-82FC-2627CD06FA00}" srcOrd="0" destOrd="0" presId="urn:microsoft.com/office/officeart/2005/8/layout/orgChart1"/>
    <dgm:cxn modelId="{2D2E512D-0C36-7E4D-BDBF-D9FED412F719}" type="presParOf" srcId="{121AA42B-ED88-462B-814C-67BBA6F7F267}" destId="{1307FC6A-B933-408B-A0ED-A0211F57FFB5}" srcOrd="1" destOrd="0" presId="urn:microsoft.com/office/officeart/2005/8/layout/orgChart1"/>
    <dgm:cxn modelId="{50BF6A29-35E3-1D4C-AC77-F4FA4C569761}" type="presParOf" srcId="{1307FC6A-B933-408B-A0ED-A0211F57FFB5}" destId="{4F01FDBE-4F04-483F-9AC8-CE2F2FB4C6A5}" srcOrd="0" destOrd="0" presId="urn:microsoft.com/office/officeart/2005/8/layout/orgChart1"/>
    <dgm:cxn modelId="{1FD5D702-5724-8248-AD10-3F6C63759D47}" type="presParOf" srcId="{4F01FDBE-4F04-483F-9AC8-CE2F2FB4C6A5}" destId="{B9894D44-8CBD-42A0-8AA3-66E0BE4F4D13}" srcOrd="0" destOrd="0" presId="urn:microsoft.com/office/officeart/2005/8/layout/orgChart1"/>
    <dgm:cxn modelId="{3F48D681-1EF7-E749-8B7F-A6BDBF4F0B95}" type="presParOf" srcId="{4F01FDBE-4F04-483F-9AC8-CE2F2FB4C6A5}" destId="{649B69E0-30BF-4E33-B82D-0F30B323E602}" srcOrd="1" destOrd="0" presId="urn:microsoft.com/office/officeart/2005/8/layout/orgChart1"/>
    <dgm:cxn modelId="{BDF9E8CC-39CA-C84A-9E12-DC74030B8789}" type="presParOf" srcId="{1307FC6A-B933-408B-A0ED-A0211F57FFB5}" destId="{593BE6E9-D293-4662-9789-59BC59ED57C2}" srcOrd="1" destOrd="0" presId="urn:microsoft.com/office/officeart/2005/8/layout/orgChart1"/>
    <dgm:cxn modelId="{EB51F0BF-BF38-AB48-B3AA-EBD2C04E3725}" type="presParOf" srcId="{1307FC6A-B933-408B-A0ED-A0211F57FFB5}" destId="{990AEDD8-319D-4003-B42D-73367461F360}" srcOrd="2" destOrd="0" presId="urn:microsoft.com/office/officeart/2005/8/layout/orgChart1"/>
    <dgm:cxn modelId="{E579DC19-6223-C04C-BE4E-40FBFA79B1F9}" type="presParOf" srcId="{121AA42B-ED88-462B-814C-67BBA6F7F267}" destId="{3807FA10-DCDB-4CDF-A974-A9D58B36FA3E}" srcOrd="2" destOrd="0" presId="urn:microsoft.com/office/officeart/2005/8/layout/orgChart1"/>
    <dgm:cxn modelId="{A3AC5995-C7AB-A84B-993C-00C0AA6CC4A6}" type="presParOf" srcId="{121AA42B-ED88-462B-814C-67BBA6F7F267}" destId="{36D167A1-C9F9-49F0-89F7-A197F439846F}" srcOrd="3" destOrd="0" presId="urn:microsoft.com/office/officeart/2005/8/layout/orgChart1"/>
    <dgm:cxn modelId="{DF7AFFCC-1899-F24D-AC51-5582CA3B3B25}" type="presParOf" srcId="{36D167A1-C9F9-49F0-89F7-A197F439846F}" destId="{FC5D12CE-07E9-474A-9170-6D71F567362A}" srcOrd="0" destOrd="0" presId="urn:microsoft.com/office/officeart/2005/8/layout/orgChart1"/>
    <dgm:cxn modelId="{B2252723-0226-C042-90E1-D166698041D1}" type="presParOf" srcId="{FC5D12CE-07E9-474A-9170-6D71F567362A}" destId="{ABE7EAFE-AD34-481D-9180-D95AB688187B}" srcOrd="0" destOrd="0" presId="urn:microsoft.com/office/officeart/2005/8/layout/orgChart1"/>
    <dgm:cxn modelId="{B0CD06E0-AA5F-8D47-8FD5-CF99B1733CDE}" type="presParOf" srcId="{FC5D12CE-07E9-474A-9170-6D71F567362A}" destId="{19195CEF-97E6-4F41-902D-52CA9E3E9DD1}" srcOrd="1" destOrd="0" presId="urn:microsoft.com/office/officeart/2005/8/layout/orgChart1"/>
    <dgm:cxn modelId="{1C88E9E7-921C-1843-BF1C-E80AC992410D}" type="presParOf" srcId="{36D167A1-C9F9-49F0-89F7-A197F439846F}" destId="{CEFEE53A-132F-4DDB-AF08-6130F6FF8B2A}" srcOrd="1" destOrd="0" presId="urn:microsoft.com/office/officeart/2005/8/layout/orgChart1"/>
    <dgm:cxn modelId="{BAB7120F-9FB2-E147-81B2-1CA888615F61}" type="presParOf" srcId="{CEFEE53A-132F-4DDB-AF08-6130F6FF8B2A}" destId="{94D2C482-C2B3-D947-9682-CC2DB8F83F1A}" srcOrd="0" destOrd="0" presId="urn:microsoft.com/office/officeart/2005/8/layout/orgChart1"/>
    <dgm:cxn modelId="{0507600B-6C85-FE4B-9900-4DF96596AAFA}" type="presParOf" srcId="{CEFEE53A-132F-4DDB-AF08-6130F6FF8B2A}" destId="{5620054F-9C6D-FA4B-A55B-A01B90C61AEC}" srcOrd="1" destOrd="0" presId="urn:microsoft.com/office/officeart/2005/8/layout/orgChart1"/>
    <dgm:cxn modelId="{DCA98BE7-0874-D444-BD35-C0F817F15426}" type="presParOf" srcId="{5620054F-9C6D-FA4B-A55B-A01B90C61AEC}" destId="{4C9CBAF7-2997-6D46-9DE5-A307B8DCFB7E}" srcOrd="0" destOrd="0" presId="urn:microsoft.com/office/officeart/2005/8/layout/orgChart1"/>
    <dgm:cxn modelId="{C2418AB6-16CC-B147-9CB6-D34E57530823}" type="presParOf" srcId="{4C9CBAF7-2997-6D46-9DE5-A307B8DCFB7E}" destId="{A574A300-AFD7-B242-9950-34E78E2E68E5}" srcOrd="0" destOrd="0" presId="urn:microsoft.com/office/officeart/2005/8/layout/orgChart1"/>
    <dgm:cxn modelId="{88796F8E-EB3A-DF4B-A554-66AE54CB14AF}" type="presParOf" srcId="{4C9CBAF7-2997-6D46-9DE5-A307B8DCFB7E}" destId="{47B0628C-16E3-C349-A239-B88E432A8BB4}" srcOrd="1" destOrd="0" presId="urn:microsoft.com/office/officeart/2005/8/layout/orgChart1"/>
    <dgm:cxn modelId="{BBB677F5-B1E2-AA48-8CB7-CB3B2D2881F3}" type="presParOf" srcId="{5620054F-9C6D-FA4B-A55B-A01B90C61AEC}" destId="{3F5F5A13-138C-BC47-A19E-1CFBA17E7C2C}" srcOrd="1" destOrd="0" presId="urn:microsoft.com/office/officeart/2005/8/layout/orgChart1"/>
    <dgm:cxn modelId="{A446F7A7-C111-E240-A619-3425EEEDB1DF}" type="presParOf" srcId="{5620054F-9C6D-FA4B-A55B-A01B90C61AEC}" destId="{40081331-7F74-1746-B7BA-3A620382A60E}" srcOrd="2" destOrd="0" presId="urn:microsoft.com/office/officeart/2005/8/layout/orgChart1"/>
    <dgm:cxn modelId="{2AA2E258-AFAB-FC42-9DBA-FF5C62B2C602}" type="presParOf" srcId="{CEFEE53A-132F-4DDB-AF08-6130F6FF8B2A}" destId="{A192C788-70AE-4881-927A-30C651C57927}" srcOrd="2" destOrd="0" presId="urn:microsoft.com/office/officeart/2005/8/layout/orgChart1"/>
    <dgm:cxn modelId="{43F9D39F-EFAC-D54C-9B5A-29C432B82662}" type="presParOf" srcId="{CEFEE53A-132F-4DDB-AF08-6130F6FF8B2A}" destId="{FD47E68E-A85A-4029-B6BE-AF0BD0443CD0}" srcOrd="3" destOrd="0" presId="urn:microsoft.com/office/officeart/2005/8/layout/orgChart1"/>
    <dgm:cxn modelId="{678B4D81-EB5E-8444-A341-AFA823848E93}" type="presParOf" srcId="{FD47E68E-A85A-4029-B6BE-AF0BD0443CD0}" destId="{33FCCE7C-05D3-45F1-91E0-2273C150B54D}" srcOrd="0" destOrd="0" presId="urn:microsoft.com/office/officeart/2005/8/layout/orgChart1"/>
    <dgm:cxn modelId="{AC5B5861-F7F6-7143-993B-B28C62B3489C}" type="presParOf" srcId="{33FCCE7C-05D3-45F1-91E0-2273C150B54D}" destId="{7A1F4F6B-F9DA-4971-A440-A503609A0C7E}" srcOrd="0" destOrd="0" presId="urn:microsoft.com/office/officeart/2005/8/layout/orgChart1"/>
    <dgm:cxn modelId="{906149B5-FD99-C04A-96BF-82D907E54480}" type="presParOf" srcId="{33FCCE7C-05D3-45F1-91E0-2273C150B54D}" destId="{3490F72B-D02F-44EB-8190-A45EE2064CDF}" srcOrd="1" destOrd="0" presId="urn:microsoft.com/office/officeart/2005/8/layout/orgChart1"/>
    <dgm:cxn modelId="{52C1C87C-CE81-764C-AD68-D4E872B01523}" type="presParOf" srcId="{FD47E68E-A85A-4029-B6BE-AF0BD0443CD0}" destId="{4FA62D8E-3FEB-4BFF-8543-8B55557916D8}" srcOrd="1" destOrd="0" presId="urn:microsoft.com/office/officeart/2005/8/layout/orgChart1"/>
    <dgm:cxn modelId="{F857FDDA-8CAF-5E4A-B83B-900F1771A2C1}" type="presParOf" srcId="{FD47E68E-A85A-4029-B6BE-AF0BD0443CD0}" destId="{AD9FF23E-F7C9-40FF-A7D0-FDDAAB98AF52}" srcOrd="2" destOrd="0" presId="urn:microsoft.com/office/officeart/2005/8/layout/orgChart1"/>
    <dgm:cxn modelId="{E3657699-261C-6246-BF66-A5DC8B706EB1}" type="presParOf" srcId="{CEFEE53A-132F-4DDB-AF08-6130F6FF8B2A}" destId="{175BD7E1-2CD5-4FC9-AEAE-352A706DE4BE}" srcOrd="4" destOrd="0" presId="urn:microsoft.com/office/officeart/2005/8/layout/orgChart1"/>
    <dgm:cxn modelId="{6AB57CE1-C76C-BE45-85E8-884AF1409F04}" type="presParOf" srcId="{CEFEE53A-132F-4DDB-AF08-6130F6FF8B2A}" destId="{AAF073C1-D91D-498D-8CA6-60BB1FA2017B}" srcOrd="5" destOrd="0" presId="urn:microsoft.com/office/officeart/2005/8/layout/orgChart1"/>
    <dgm:cxn modelId="{0744729A-5C81-9C4C-BCE1-8080C29EB036}" type="presParOf" srcId="{AAF073C1-D91D-498D-8CA6-60BB1FA2017B}" destId="{38EA3D2C-0AF7-4778-8830-D3F247E1E173}" srcOrd="0" destOrd="0" presId="urn:microsoft.com/office/officeart/2005/8/layout/orgChart1"/>
    <dgm:cxn modelId="{E96F66F1-5ADE-2041-B7D1-527F6B003A30}" type="presParOf" srcId="{38EA3D2C-0AF7-4778-8830-D3F247E1E173}" destId="{591F4905-3264-4C87-9D2C-66119682D601}" srcOrd="0" destOrd="0" presId="urn:microsoft.com/office/officeart/2005/8/layout/orgChart1"/>
    <dgm:cxn modelId="{99345442-FED3-CD49-B44E-698921165BC8}" type="presParOf" srcId="{38EA3D2C-0AF7-4778-8830-D3F247E1E173}" destId="{67681866-1FAB-4270-87DC-C92996B05D72}" srcOrd="1" destOrd="0" presId="urn:microsoft.com/office/officeart/2005/8/layout/orgChart1"/>
    <dgm:cxn modelId="{03F4D44B-EFF0-D44D-BB6E-964D194099F2}" type="presParOf" srcId="{AAF073C1-D91D-498D-8CA6-60BB1FA2017B}" destId="{DF9B3B27-2A76-4C8C-8880-15288DD2721C}" srcOrd="1" destOrd="0" presId="urn:microsoft.com/office/officeart/2005/8/layout/orgChart1"/>
    <dgm:cxn modelId="{E4CA665F-8525-CC4B-99D6-09C48F59B6C6}" type="presParOf" srcId="{AAF073C1-D91D-498D-8CA6-60BB1FA2017B}" destId="{D3C92B4E-9E64-4144-A205-D3E40144B009}" srcOrd="2" destOrd="0" presId="urn:microsoft.com/office/officeart/2005/8/layout/orgChart1"/>
    <dgm:cxn modelId="{D828A8F1-0BA2-2F4D-87E7-FD59AAC5F805}" type="presParOf" srcId="{CEFEE53A-132F-4DDB-AF08-6130F6FF8B2A}" destId="{A29A7CF8-ACD7-4B3F-B1D5-A869DEC5FE72}" srcOrd="6" destOrd="0" presId="urn:microsoft.com/office/officeart/2005/8/layout/orgChart1"/>
    <dgm:cxn modelId="{D27AB9AF-ECEA-9649-B064-FC2A1AB51269}" type="presParOf" srcId="{CEFEE53A-132F-4DDB-AF08-6130F6FF8B2A}" destId="{722A8A75-D3AC-4AA2-9C90-919531FA51CE}" srcOrd="7" destOrd="0" presId="urn:microsoft.com/office/officeart/2005/8/layout/orgChart1"/>
    <dgm:cxn modelId="{822E99B7-722B-0946-ABB8-39289F85AC58}" type="presParOf" srcId="{722A8A75-D3AC-4AA2-9C90-919531FA51CE}" destId="{4FAF227E-34C7-4542-8F3E-440E2C288EDA}" srcOrd="0" destOrd="0" presId="urn:microsoft.com/office/officeart/2005/8/layout/orgChart1"/>
    <dgm:cxn modelId="{D2E2B44F-D50B-F44C-B5BD-1D519B0D61C6}" type="presParOf" srcId="{4FAF227E-34C7-4542-8F3E-440E2C288EDA}" destId="{DE72E687-1DAC-4837-A8CE-2BEF2A5E3E5D}" srcOrd="0" destOrd="0" presId="urn:microsoft.com/office/officeart/2005/8/layout/orgChart1"/>
    <dgm:cxn modelId="{55FCCBF6-8AFD-AD46-A8F3-6D941DD43C84}" type="presParOf" srcId="{4FAF227E-34C7-4542-8F3E-440E2C288EDA}" destId="{AC43C48E-2EFC-4866-AF70-281BA6A1255E}" srcOrd="1" destOrd="0" presId="urn:microsoft.com/office/officeart/2005/8/layout/orgChart1"/>
    <dgm:cxn modelId="{21D5EE27-D5CD-6642-8408-A426BA31AF93}" type="presParOf" srcId="{722A8A75-D3AC-4AA2-9C90-919531FA51CE}" destId="{8B7D183B-C2B2-4575-8854-D0C75CFB3A45}" srcOrd="1" destOrd="0" presId="urn:microsoft.com/office/officeart/2005/8/layout/orgChart1"/>
    <dgm:cxn modelId="{5F07EBA9-2B2C-5D49-A55A-48ABE65B2AEB}" type="presParOf" srcId="{722A8A75-D3AC-4AA2-9C90-919531FA51CE}" destId="{C80C0890-4649-4DEE-8C47-BB48C44AA723}" srcOrd="2" destOrd="0" presId="urn:microsoft.com/office/officeart/2005/8/layout/orgChart1"/>
    <dgm:cxn modelId="{8100C09C-7A4F-1447-9962-28A42496B120}" type="presParOf" srcId="{CEFEE53A-132F-4DDB-AF08-6130F6FF8B2A}" destId="{67741879-65B5-4D40-BD77-F0F2F1904BE7}" srcOrd="8" destOrd="0" presId="urn:microsoft.com/office/officeart/2005/8/layout/orgChart1"/>
    <dgm:cxn modelId="{D61EFF04-7A3E-844F-BFCB-7B34B6CE42A0}" type="presParOf" srcId="{CEFEE53A-132F-4DDB-AF08-6130F6FF8B2A}" destId="{B0D25652-AFC2-4F5B-A955-B7D2513BA86B}" srcOrd="9" destOrd="0" presId="urn:microsoft.com/office/officeart/2005/8/layout/orgChart1"/>
    <dgm:cxn modelId="{76B41464-2D34-8640-90B8-837F2ACF65FF}" type="presParOf" srcId="{B0D25652-AFC2-4F5B-A955-B7D2513BA86B}" destId="{0DD7F73D-C717-433E-BD3E-2BA20EEE7809}" srcOrd="0" destOrd="0" presId="urn:microsoft.com/office/officeart/2005/8/layout/orgChart1"/>
    <dgm:cxn modelId="{96A81516-999A-5443-BEE6-19606D00907D}" type="presParOf" srcId="{0DD7F73D-C717-433E-BD3E-2BA20EEE7809}" destId="{FD229208-0168-4725-A119-E41E3E4CCB3D}" srcOrd="0" destOrd="0" presId="urn:microsoft.com/office/officeart/2005/8/layout/orgChart1"/>
    <dgm:cxn modelId="{6A9A75A6-1C94-DB46-88F5-0EA7509D840C}" type="presParOf" srcId="{0DD7F73D-C717-433E-BD3E-2BA20EEE7809}" destId="{96A55D7E-B29A-4605-AC6D-64EE64140658}" srcOrd="1" destOrd="0" presId="urn:microsoft.com/office/officeart/2005/8/layout/orgChart1"/>
    <dgm:cxn modelId="{8BF20194-1834-0A48-A5A9-75535B223B6A}" type="presParOf" srcId="{B0D25652-AFC2-4F5B-A955-B7D2513BA86B}" destId="{3BE9D810-054F-44FC-8013-8E0D5A603B67}" srcOrd="1" destOrd="0" presId="urn:microsoft.com/office/officeart/2005/8/layout/orgChart1"/>
    <dgm:cxn modelId="{6A89D5FD-66D7-844B-96B8-B53FFAF261A3}" type="presParOf" srcId="{B0D25652-AFC2-4F5B-A955-B7D2513BA86B}" destId="{8904853A-B58C-4DE1-B483-B2174331540D}" srcOrd="2" destOrd="0" presId="urn:microsoft.com/office/officeart/2005/8/layout/orgChart1"/>
    <dgm:cxn modelId="{5644EBB3-E929-3B4B-8F7D-89804E55B584}" type="presParOf" srcId="{CEFEE53A-132F-4DDB-AF08-6130F6FF8B2A}" destId="{4383767C-DE05-47E2-9267-F3F39809E54F}" srcOrd="10" destOrd="0" presId="urn:microsoft.com/office/officeart/2005/8/layout/orgChart1"/>
    <dgm:cxn modelId="{03B2B7E3-D403-CB40-B8C5-2B49E99E4614}" type="presParOf" srcId="{CEFEE53A-132F-4DDB-AF08-6130F6FF8B2A}" destId="{A6C055BF-B4F0-4B0E-910F-DAA3A34DD01A}" srcOrd="11" destOrd="0" presId="urn:microsoft.com/office/officeart/2005/8/layout/orgChart1"/>
    <dgm:cxn modelId="{88CDE3AC-9570-164E-8F6E-B63938B54D73}" type="presParOf" srcId="{A6C055BF-B4F0-4B0E-910F-DAA3A34DD01A}" destId="{68E6D3CF-35E8-432A-A3D7-C9EF76AA37E4}" srcOrd="0" destOrd="0" presId="urn:microsoft.com/office/officeart/2005/8/layout/orgChart1"/>
    <dgm:cxn modelId="{DEEAA435-A740-C847-9102-3B1F1BE0F1AF}" type="presParOf" srcId="{68E6D3CF-35E8-432A-A3D7-C9EF76AA37E4}" destId="{D3298DCD-CD86-4160-98DF-63B9B52DFE9A}" srcOrd="0" destOrd="0" presId="urn:microsoft.com/office/officeart/2005/8/layout/orgChart1"/>
    <dgm:cxn modelId="{B1442886-C5D2-9B41-ACF1-A75A57EF890E}" type="presParOf" srcId="{68E6D3CF-35E8-432A-A3D7-C9EF76AA37E4}" destId="{F28DB56E-27DD-4D10-A65E-45A7B34FA70F}" srcOrd="1" destOrd="0" presId="urn:microsoft.com/office/officeart/2005/8/layout/orgChart1"/>
    <dgm:cxn modelId="{42BFFD10-9B49-DF45-9087-7A0606182D68}" type="presParOf" srcId="{A6C055BF-B4F0-4B0E-910F-DAA3A34DD01A}" destId="{58D00595-935E-4147-B17C-A5D3398833D1}" srcOrd="1" destOrd="0" presId="urn:microsoft.com/office/officeart/2005/8/layout/orgChart1"/>
    <dgm:cxn modelId="{58E43EA2-739C-834E-95D1-15944E3AE052}" type="presParOf" srcId="{A6C055BF-B4F0-4B0E-910F-DAA3A34DD01A}" destId="{C9A6FA84-599A-4C6D-996D-C2B8EFA462A3}" srcOrd="2" destOrd="0" presId="urn:microsoft.com/office/officeart/2005/8/layout/orgChart1"/>
    <dgm:cxn modelId="{E371ED19-1DC4-FC4E-BC8D-732F54B341F6}" type="presParOf" srcId="{CEFEE53A-132F-4DDB-AF08-6130F6FF8B2A}" destId="{2C55F6C0-8686-4F4B-97D5-52AC5F5A89F0}" srcOrd="12" destOrd="0" presId="urn:microsoft.com/office/officeart/2005/8/layout/orgChart1"/>
    <dgm:cxn modelId="{EE58710A-92DC-1042-8A89-48530BE19857}" type="presParOf" srcId="{CEFEE53A-132F-4DDB-AF08-6130F6FF8B2A}" destId="{2BF11B05-AEB3-234B-8112-EFCFBEA3C026}" srcOrd="13" destOrd="0" presId="urn:microsoft.com/office/officeart/2005/8/layout/orgChart1"/>
    <dgm:cxn modelId="{74CBA92A-9B83-0B42-9DC9-8C2153006544}" type="presParOf" srcId="{2BF11B05-AEB3-234B-8112-EFCFBEA3C026}" destId="{975A20DB-ECE6-E04B-8ED0-71A7C71F563F}" srcOrd="0" destOrd="0" presId="urn:microsoft.com/office/officeart/2005/8/layout/orgChart1"/>
    <dgm:cxn modelId="{586D510E-AAA8-B14B-BA19-5B079ED9A2D5}" type="presParOf" srcId="{975A20DB-ECE6-E04B-8ED0-71A7C71F563F}" destId="{8049ABD7-15AA-C046-8DA0-C5DDEF5B53CD}" srcOrd="0" destOrd="0" presId="urn:microsoft.com/office/officeart/2005/8/layout/orgChart1"/>
    <dgm:cxn modelId="{1DB4CB94-ADAE-A043-80EC-71EF579DCA89}" type="presParOf" srcId="{975A20DB-ECE6-E04B-8ED0-71A7C71F563F}" destId="{E2DA8C0E-39B3-7649-A3AD-57918FBCE670}" srcOrd="1" destOrd="0" presId="urn:microsoft.com/office/officeart/2005/8/layout/orgChart1"/>
    <dgm:cxn modelId="{9284A225-2D9C-DF49-B2FB-40B60FCF9385}" type="presParOf" srcId="{2BF11B05-AEB3-234B-8112-EFCFBEA3C026}" destId="{0ACA9DDF-79E2-3E47-8251-F9C3F2A75669}" srcOrd="1" destOrd="0" presId="urn:microsoft.com/office/officeart/2005/8/layout/orgChart1"/>
    <dgm:cxn modelId="{81EEB627-348F-C44A-BED9-CCDC0F5BAF58}" type="presParOf" srcId="{2BF11B05-AEB3-234B-8112-EFCFBEA3C026}" destId="{C98BD3DC-0A95-154F-BF31-3525712C0496}" srcOrd="2" destOrd="0" presId="urn:microsoft.com/office/officeart/2005/8/layout/orgChart1"/>
    <dgm:cxn modelId="{0AAECE27-7D53-5145-938D-98ABEEB912B1}" type="presParOf" srcId="{36D167A1-C9F9-49F0-89F7-A197F439846F}" destId="{C1080A55-0DD8-4EEF-BC3E-817310255BB5}" srcOrd="2" destOrd="0" presId="urn:microsoft.com/office/officeart/2005/8/layout/orgChart1"/>
    <dgm:cxn modelId="{628FBFF3-02CA-224B-952D-5FB7838E74B2}" type="presParOf" srcId="{121AA42B-ED88-462B-814C-67BBA6F7F267}" destId="{EBD6D33C-B2DD-4718-9DF8-AA041E0CBCBF}" srcOrd="4" destOrd="0" presId="urn:microsoft.com/office/officeart/2005/8/layout/orgChart1"/>
    <dgm:cxn modelId="{28C185E2-CA25-5F44-B14D-7C56578C3C7F}" type="presParOf" srcId="{121AA42B-ED88-462B-814C-67BBA6F7F267}" destId="{5938D8BE-EDBA-4EEA-919F-AE2072AAFB00}" srcOrd="5" destOrd="0" presId="urn:microsoft.com/office/officeart/2005/8/layout/orgChart1"/>
    <dgm:cxn modelId="{AAE92A94-2A35-5540-9136-6EC150D04449}" type="presParOf" srcId="{5938D8BE-EDBA-4EEA-919F-AE2072AAFB00}" destId="{4789C257-4456-4448-9344-DAC1E7687175}" srcOrd="0" destOrd="0" presId="urn:microsoft.com/office/officeart/2005/8/layout/orgChart1"/>
    <dgm:cxn modelId="{00DADBF6-52F5-784B-8215-D88624070FA8}" type="presParOf" srcId="{4789C257-4456-4448-9344-DAC1E7687175}" destId="{48FF488B-F310-4CA8-B5E5-029B996BFC86}" srcOrd="0" destOrd="0" presId="urn:microsoft.com/office/officeart/2005/8/layout/orgChart1"/>
    <dgm:cxn modelId="{CC0E265F-4F32-8B4F-ACA6-4FCF6B5C8A57}" type="presParOf" srcId="{4789C257-4456-4448-9344-DAC1E7687175}" destId="{C344CA7D-1793-41AE-BC1E-2635B3D719E7}" srcOrd="1" destOrd="0" presId="urn:microsoft.com/office/officeart/2005/8/layout/orgChart1"/>
    <dgm:cxn modelId="{FAF32C04-9BCD-7546-B3CE-99A3E174600D}" type="presParOf" srcId="{5938D8BE-EDBA-4EEA-919F-AE2072AAFB00}" destId="{227967ED-9EEE-402B-ABB8-76B7595D461A}" srcOrd="1" destOrd="0" presId="urn:microsoft.com/office/officeart/2005/8/layout/orgChart1"/>
    <dgm:cxn modelId="{0C8915BD-5ECA-3C4F-956C-C427F65676CB}" type="presParOf" srcId="{5938D8BE-EDBA-4EEA-919F-AE2072AAFB00}" destId="{D01BF906-220B-4984-B113-A8CBE9AFB4C7}" srcOrd="2" destOrd="0" presId="urn:microsoft.com/office/officeart/2005/8/layout/orgChart1"/>
    <dgm:cxn modelId="{3F51BE83-F8D0-594D-B97C-BF1104B350F7}" type="presParOf" srcId="{121AA42B-ED88-462B-814C-67BBA6F7F267}" destId="{43B40408-F879-4CC5-A3C3-5F4ECB0D704C}" srcOrd="6" destOrd="0" presId="urn:microsoft.com/office/officeart/2005/8/layout/orgChart1"/>
    <dgm:cxn modelId="{90603090-C887-3D4F-9F94-DE70CE37CB7A}" type="presParOf" srcId="{121AA42B-ED88-462B-814C-67BBA6F7F267}" destId="{01B8EBAD-7590-4658-AC4C-35EDF55B43EE}" srcOrd="7" destOrd="0" presId="urn:microsoft.com/office/officeart/2005/8/layout/orgChart1"/>
    <dgm:cxn modelId="{D66223C2-2380-134B-B3AF-B3F70AE37B6A}" type="presParOf" srcId="{01B8EBAD-7590-4658-AC4C-35EDF55B43EE}" destId="{945E2FAA-8CB8-4516-865C-CC56F014DC68}" srcOrd="0" destOrd="0" presId="urn:microsoft.com/office/officeart/2005/8/layout/orgChart1"/>
    <dgm:cxn modelId="{C9A69520-8830-B240-B75D-108172D21C26}" type="presParOf" srcId="{945E2FAA-8CB8-4516-865C-CC56F014DC68}" destId="{D3AD710A-0CE5-4457-8E38-20A61E1239A7}" srcOrd="0" destOrd="0" presId="urn:microsoft.com/office/officeart/2005/8/layout/orgChart1"/>
    <dgm:cxn modelId="{51896D87-DE61-704F-9357-7377FAE53999}" type="presParOf" srcId="{945E2FAA-8CB8-4516-865C-CC56F014DC68}" destId="{558EFC92-679D-42B3-AFA3-7BF68EE2CBFC}" srcOrd="1" destOrd="0" presId="urn:microsoft.com/office/officeart/2005/8/layout/orgChart1"/>
    <dgm:cxn modelId="{E4CC9451-CA47-9744-B936-DCCBEB30F10A}" type="presParOf" srcId="{01B8EBAD-7590-4658-AC4C-35EDF55B43EE}" destId="{5578DB54-836B-4A76-8BE3-FB98080CBE9F}" srcOrd="1" destOrd="0" presId="urn:microsoft.com/office/officeart/2005/8/layout/orgChart1"/>
    <dgm:cxn modelId="{011F80A4-448A-6F41-A54E-1E04D7B2CBE7}" type="presParOf" srcId="{5578DB54-836B-4A76-8BE3-FB98080CBE9F}" destId="{996BEE4D-EA24-4D0F-8E95-92917EEFF0F1}" srcOrd="0" destOrd="0" presId="urn:microsoft.com/office/officeart/2005/8/layout/orgChart1"/>
    <dgm:cxn modelId="{0BA51639-C1A3-6D42-A059-7D686CCB7362}" type="presParOf" srcId="{5578DB54-836B-4A76-8BE3-FB98080CBE9F}" destId="{112835C6-776C-431A-B948-DC3E25951CFC}" srcOrd="1" destOrd="0" presId="urn:microsoft.com/office/officeart/2005/8/layout/orgChart1"/>
    <dgm:cxn modelId="{65E6B801-24E1-0C48-A342-B554CF8BB7B8}" type="presParOf" srcId="{112835C6-776C-431A-B948-DC3E25951CFC}" destId="{ABE86BB0-B064-4D09-A4EF-6B198F08F10B}" srcOrd="0" destOrd="0" presId="urn:microsoft.com/office/officeart/2005/8/layout/orgChart1"/>
    <dgm:cxn modelId="{547F456F-D91C-3141-8C56-EB86AC1DCE9B}" type="presParOf" srcId="{ABE86BB0-B064-4D09-A4EF-6B198F08F10B}" destId="{96BE976D-606B-4ED6-B288-E7560ECF5F63}" srcOrd="0" destOrd="0" presId="urn:microsoft.com/office/officeart/2005/8/layout/orgChart1"/>
    <dgm:cxn modelId="{30849B10-4AAA-B845-A702-11BA49EBBD2B}" type="presParOf" srcId="{ABE86BB0-B064-4D09-A4EF-6B198F08F10B}" destId="{7DEAAE2B-3D74-435E-8114-FEDEE6F98478}" srcOrd="1" destOrd="0" presId="urn:microsoft.com/office/officeart/2005/8/layout/orgChart1"/>
    <dgm:cxn modelId="{53CDB9EE-EA9F-634A-91AB-2A078418E395}" type="presParOf" srcId="{112835C6-776C-431A-B948-DC3E25951CFC}" destId="{FC5A42BC-32B9-4B00-A09B-87D4C12141D7}" srcOrd="1" destOrd="0" presId="urn:microsoft.com/office/officeart/2005/8/layout/orgChart1"/>
    <dgm:cxn modelId="{38F2209B-2FE2-7641-AFC5-F63D9E134FE3}" type="presParOf" srcId="{112835C6-776C-431A-B948-DC3E25951CFC}" destId="{69CC7BAE-25BF-44E7-83E1-5133204188FF}" srcOrd="2" destOrd="0" presId="urn:microsoft.com/office/officeart/2005/8/layout/orgChart1"/>
    <dgm:cxn modelId="{4B7E2044-782D-B840-9B27-C1DD59141AA1}" type="presParOf" srcId="{5578DB54-836B-4A76-8BE3-FB98080CBE9F}" destId="{A4369215-D946-4AA8-8AA1-9E3811AF2187}" srcOrd="2" destOrd="0" presId="urn:microsoft.com/office/officeart/2005/8/layout/orgChart1"/>
    <dgm:cxn modelId="{556A5EBB-978D-B843-9DDB-CA8EE2277659}" type="presParOf" srcId="{5578DB54-836B-4A76-8BE3-FB98080CBE9F}" destId="{EBFB41C1-786A-44BB-8247-5494CDFC08CC}" srcOrd="3" destOrd="0" presId="urn:microsoft.com/office/officeart/2005/8/layout/orgChart1"/>
    <dgm:cxn modelId="{CD3F2444-5CB4-F642-A8F9-C44AF39BC972}" type="presParOf" srcId="{EBFB41C1-786A-44BB-8247-5494CDFC08CC}" destId="{8672D58E-BC8F-4AE6-B9F1-6EA27B631085}" srcOrd="0" destOrd="0" presId="urn:microsoft.com/office/officeart/2005/8/layout/orgChart1"/>
    <dgm:cxn modelId="{7AD8514F-A5C4-D34E-8210-F73EC082B187}" type="presParOf" srcId="{8672D58E-BC8F-4AE6-B9F1-6EA27B631085}" destId="{42E2AF25-11F8-4E3B-BEB6-8FD55A539465}" srcOrd="0" destOrd="0" presId="urn:microsoft.com/office/officeart/2005/8/layout/orgChart1"/>
    <dgm:cxn modelId="{B3ABDB33-C986-2648-8199-6B12200B8508}" type="presParOf" srcId="{8672D58E-BC8F-4AE6-B9F1-6EA27B631085}" destId="{77532345-680F-4AB8-A3D4-257870EB5B76}" srcOrd="1" destOrd="0" presId="urn:microsoft.com/office/officeart/2005/8/layout/orgChart1"/>
    <dgm:cxn modelId="{646E2D01-9F57-C84B-94F0-F7140EB52DDE}" type="presParOf" srcId="{EBFB41C1-786A-44BB-8247-5494CDFC08CC}" destId="{C0AC5A10-3F6E-4284-8EA2-54C0438D4398}" srcOrd="1" destOrd="0" presId="urn:microsoft.com/office/officeart/2005/8/layout/orgChart1"/>
    <dgm:cxn modelId="{92DC43A1-C473-7E41-9BB5-AF44EE640984}" type="presParOf" srcId="{EBFB41C1-786A-44BB-8247-5494CDFC08CC}" destId="{DD4BAD65-4070-4CA1-8BFC-35EFE579A706}" srcOrd="2" destOrd="0" presId="urn:microsoft.com/office/officeart/2005/8/layout/orgChart1"/>
    <dgm:cxn modelId="{13A51911-F770-364F-BA4B-8E8E9EF6EB9B}" type="presParOf" srcId="{01B8EBAD-7590-4658-AC4C-35EDF55B43EE}" destId="{E0DB0C2E-3448-4117-8E64-3B01114BDCAE}" srcOrd="2" destOrd="0" presId="urn:microsoft.com/office/officeart/2005/8/layout/orgChart1"/>
    <dgm:cxn modelId="{B48AB1A6-DC82-0040-A9CA-ADC144E47E18}" type="presParOf" srcId="{121AA42B-ED88-462B-814C-67BBA6F7F267}" destId="{C981AAA7-F51C-4629-A933-DFE07A8BCE8F}" srcOrd="8" destOrd="0" presId="urn:microsoft.com/office/officeart/2005/8/layout/orgChart1"/>
    <dgm:cxn modelId="{B495DEF1-662D-1945-9EBE-CCD12A658FB1}" type="presParOf" srcId="{121AA42B-ED88-462B-814C-67BBA6F7F267}" destId="{D1EC6164-7AFB-46D2-8CDA-CDCD01347312}" srcOrd="9" destOrd="0" presId="urn:microsoft.com/office/officeart/2005/8/layout/orgChart1"/>
    <dgm:cxn modelId="{C465422B-0957-E440-AD1D-51A76313FE83}" type="presParOf" srcId="{D1EC6164-7AFB-46D2-8CDA-CDCD01347312}" destId="{6084C596-7346-4D32-AB1E-1ECADAD270D9}" srcOrd="0" destOrd="0" presId="urn:microsoft.com/office/officeart/2005/8/layout/orgChart1"/>
    <dgm:cxn modelId="{9545BE73-36A4-0E4E-B5C1-08EAC212DFDA}" type="presParOf" srcId="{6084C596-7346-4D32-AB1E-1ECADAD270D9}" destId="{36413A5E-D3BA-4253-B167-ECF469C5FFC3}" srcOrd="0" destOrd="0" presId="urn:microsoft.com/office/officeart/2005/8/layout/orgChart1"/>
    <dgm:cxn modelId="{4F585801-A8E0-7D4E-B29D-C6040AC4C540}" type="presParOf" srcId="{6084C596-7346-4D32-AB1E-1ECADAD270D9}" destId="{FEABC8B4-9A12-438E-9124-D9C468FD8B24}" srcOrd="1" destOrd="0" presId="urn:microsoft.com/office/officeart/2005/8/layout/orgChart1"/>
    <dgm:cxn modelId="{6BEA3333-3229-8748-8FE7-A0E480EAB502}" type="presParOf" srcId="{D1EC6164-7AFB-46D2-8CDA-CDCD01347312}" destId="{380A0907-44FB-44EC-99EE-620663B138CD}" srcOrd="1" destOrd="0" presId="urn:microsoft.com/office/officeart/2005/8/layout/orgChart1"/>
    <dgm:cxn modelId="{2110F618-B52C-8942-ABD2-EC34A85C745F}" type="presParOf" srcId="{380A0907-44FB-44EC-99EE-620663B138CD}" destId="{C05577B0-D4FB-452C-BCCC-7D30949C6522}" srcOrd="0" destOrd="0" presId="urn:microsoft.com/office/officeart/2005/8/layout/orgChart1"/>
    <dgm:cxn modelId="{24426C2F-C05C-8049-99C6-18F7CB16993C}" type="presParOf" srcId="{380A0907-44FB-44EC-99EE-620663B138CD}" destId="{42880A1C-51B0-49D8-8719-A38A19FA355D}" srcOrd="1" destOrd="0" presId="urn:microsoft.com/office/officeart/2005/8/layout/orgChart1"/>
    <dgm:cxn modelId="{F3D418B0-A1DB-AB41-B526-6D804D2F40F5}" type="presParOf" srcId="{42880A1C-51B0-49D8-8719-A38A19FA355D}" destId="{5F4E8917-84FB-42EC-843A-48F2645C13A1}" srcOrd="0" destOrd="0" presId="urn:microsoft.com/office/officeart/2005/8/layout/orgChart1"/>
    <dgm:cxn modelId="{E22021C5-0CDC-294A-B444-30AC5B5EB8CE}" type="presParOf" srcId="{5F4E8917-84FB-42EC-843A-48F2645C13A1}" destId="{B38442D2-F766-4243-8B93-4203BA33E7D2}" srcOrd="0" destOrd="0" presId="urn:microsoft.com/office/officeart/2005/8/layout/orgChart1"/>
    <dgm:cxn modelId="{D1947FD6-5BDB-D64B-A913-766DC6D30C92}" type="presParOf" srcId="{5F4E8917-84FB-42EC-843A-48F2645C13A1}" destId="{6FC077E4-5A29-4CDE-B24D-18C54FAE9C36}" srcOrd="1" destOrd="0" presId="urn:microsoft.com/office/officeart/2005/8/layout/orgChart1"/>
    <dgm:cxn modelId="{68F887BF-ECDA-4B46-B651-324B3B3D3B99}" type="presParOf" srcId="{42880A1C-51B0-49D8-8719-A38A19FA355D}" destId="{D673489D-57D9-4DB1-805B-D2C52A9311BA}" srcOrd="1" destOrd="0" presId="urn:microsoft.com/office/officeart/2005/8/layout/orgChart1"/>
    <dgm:cxn modelId="{009A15B2-88DA-E144-8445-D6CFAFF33900}" type="presParOf" srcId="{42880A1C-51B0-49D8-8719-A38A19FA355D}" destId="{8943890E-6CBF-4F88-B9EA-14618D4E8680}" srcOrd="2" destOrd="0" presId="urn:microsoft.com/office/officeart/2005/8/layout/orgChart1"/>
    <dgm:cxn modelId="{DA644CA3-CEE2-9641-B03E-0825B9C488C9}" type="presParOf" srcId="{380A0907-44FB-44EC-99EE-620663B138CD}" destId="{8788F021-05A1-4CB5-8B75-CCC7E66F8E5C}" srcOrd="2" destOrd="0" presId="urn:microsoft.com/office/officeart/2005/8/layout/orgChart1"/>
    <dgm:cxn modelId="{CB0A701B-3542-004E-8C3B-9B77FAC5C3B6}" type="presParOf" srcId="{380A0907-44FB-44EC-99EE-620663B138CD}" destId="{DFBB42E2-84A2-4859-AFC8-1ECB1926A1BF}" srcOrd="3" destOrd="0" presId="urn:microsoft.com/office/officeart/2005/8/layout/orgChart1"/>
    <dgm:cxn modelId="{1882745D-3960-254D-9093-9C66A077CD8F}" type="presParOf" srcId="{DFBB42E2-84A2-4859-AFC8-1ECB1926A1BF}" destId="{753F5528-DB5E-4464-8D5F-F16802285CCF}" srcOrd="0" destOrd="0" presId="urn:microsoft.com/office/officeart/2005/8/layout/orgChart1"/>
    <dgm:cxn modelId="{667F3FD8-97CE-1D4A-8C05-4D1469C26E70}" type="presParOf" srcId="{753F5528-DB5E-4464-8D5F-F16802285CCF}" destId="{AEE72260-1954-4BF9-9C09-45CB9C3F4732}" srcOrd="0" destOrd="0" presId="urn:microsoft.com/office/officeart/2005/8/layout/orgChart1"/>
    <dgm:cxn modelId="{2DC2C34C-AA77-314E-A6C2-FCE84C7DC515}" type="presParOf" srcId="{753F5528-DB5E-4464-8D5F-F16802285CCF}" destId="{51A75FB2-BD6B-4975-B019-38373800FD2C}" srcOrd="1" destOrd="0" presId="urn:microsoft.com/office/officeart/2005/8/layout/orgChart1"/>
    <dgm:cxn modelId="{B54B3242-30B5-0646-9246-4B5EFDE35B3A}" type="presParOf" srcId="{DFBB42E2-84A2-4859-AFC8-1ECB1926A1BF}" destId="{FC7F1681-4F44-4B5B-95AD-E94C0EFD2D65}" srcOrd="1" destOrd="0" presId="urn:microsoft.com/office/officeart/2005/8/layout/orgChart1"/>
    <dgm:cxn modelId="{7AD21049-AF7D-204F-9156-1373D607365D}" type="presParOf" srcId="{DFBB42E2-84A2-4859-AFC8-1ECB1926A1BF}" destId="{3D2F2DE2-2473-4198-8501-78344AB585EF}" srcOrd="2" destOrd="0" presId="urn:microsoft.com/office/officeart/2005/8/layout/orgChart1"/>
    <dgm:cxn modelId="{F90A3912-A346-AD49-8369-58D6A8F5C106}" type="presParOf" srcId="{D1EC6164-7AFB-46D2-8CDA-CDCD01347312}" destId="{7208A34F-1661-45E8-8425-0FE630515B3F}" srcOrd="2" destOrd="0" presId="urn:microsoft.com/office/officeart/2005/8/layout/orgChart1"/>
    <dgm:cxn modelId="{FCAAF11F-F35C-4242-B249-A6CB35C6C318}" type="presParOf" srcId="{121AA42B-ED88-462B-814C-67BBA6F7F267}" destId="{70071C60-0001-4125-A9C2-3773BD45DE2D}" srcOrd="10" destOrd="0" presId="urn:microsoft.com/office/officeart/2005/8/layout/orgChart1"/>
    <dgm:cxn modelId="{EEA59D0D-24EB-564D-BA97-6C10588CD4ED}" type="presParOf" srcId="{121AA42B-ED88-462B-814C-67BBA6F7F267}" destId="{2B279FDB-AAEF-4332-B592-442F85473944}" srcOrd="11" destOrd="0" presId="urn:microsoft.com/office/officeart/2005/8/layout/orgChart1"/>
    <dgm:cxn modelId="{78BB3E70-16BE-B64B-8079-416C6E2B753D}" type="presParOf" srcId="{2B279FDB-AAEF-4332-B592-442F85473944}" destId="{3DB048AA-3E32-46B5-BB96-36F26DDC3CA0}" srcOrd="0" destOrd="0" presId="urn:microsoft.com/office/officeart/2005/8/layout/orgChart1"/>
    <dgm:cxn modelId="{F3031769-73F7-4D46-BC00-DCDAA2984D34}" type="presParOf" srcId="{3DB048AA-3E32-46B5-BB96-36F26DDC3CA0}" destId="{A228FD00-C9C5-4D9D-B6CF-CF4524816815}" srcOrd="0" destOrd="0" presId="urn:microsoft.com/office/officeart/2005/8/layout/orgChart1"/>
    <dgm:cxn modelId="{2C9EC872-6FC9-E748-8F95-43390491CEA0}" type="presParOf" srcId="{3DB048AA-3E32-46B5-BB96-36F26DDC3CA0}" destId="{9D1B823F-2B6D-4816-A97E-6F090C803F52}" srcOrd="1" destOrd="0" presId="urn:microsoft.com/office/officeart/2005/8/layout/orgChart1"/>
    <dgm:cxn modelId="{20727479-CEE8-D046-AD3E-32B06FFFCA86}" type="presParOf" srcId="{2B279FDB-AAEF-4332-B592-442F85473944}" destId="{DFC200E7-8D96-46A3-9558-DCD06BCDF766}" srcOrd="1" destOrd="0" presId="urn:microsoft.com/office/officeart/2005/8/layout/orgChart1"/>
    <dgm:cxn modelId="{C19BD123-D84C-D84B-9DB8-FC6B4D04EAF0}" type="presParOf" srcId="{DFC200E7-8D96-46A3-9558-DCD06BCDF766}" destId="{83322C9F-D7BE-4FCB-93EB-7B090C16709E}" srcOrd="0" destOrd="0" presId="urn:microsoft.com/office/officeart/2005/8/layout/orgChart1"/>
    <dgm:cxn modelId="{21735834-57D9-344A-A5F7-74349309C922}" type="presParOf" srcId="{DFC200E7-8D96-46A3-9558-DCD06BCDF766}" destId="{528F46EE-32A4-4AAE-81B3-142F442A5CA7}" srcOrd="1" destOrd="0" presId="urn:microsoft.com/office/officeart/2005/8/layout/orgChart1"/>
    <dgm:cxn modelId="{6E8F2A7C-C128-DD4A-9A58-C8A043F263A2}" type="presParOf" srcId="{528F46EE-32A4-4AAE-81B3-142F442A5CA7}" destId="{B46CB0A0-EB19-486F-A66C-B2E8028BA4F3}" srcOrd="0" destOrd="0" presId="urn:microsoft.com/office/officeart/2005/8/layout/orgChart1"/>
    <dgm:cxn modelId="{074207A8-1848-DF42-BD66-1B387CFC5E1E}" type="presParOf" srcId="{B46CB0A0-EB19-486F-A66C-B2E8028BA4F3}" destId="{56645511-F2AA-4E34-AB76-AE48F3409BF5}" srcOrd="0" destOrd="0" presId="urn:microsoft.com/office/officeart/2005/8/layout/orgChart1"/>
    <dgm:cxn modelId="{E44AA6CE-DDB9-D34B-AA8A-954ED0BD27FD}" type="presParOf" srcId="{B46CB0A0-EB19-486F-A66C-B2E8028BA4F3}" destId="{EC7887B7-4371-43B0-8E4D-73E1BC59E8D1}" srcOrd="1" destOrd="0" presId="urn:microsoft.com/office/officeart/2005/8/layout/orgChart1"/>
    <dgm:cxn modelId="{164C4F0C-6E0C-9447-A5C3-62071724C303}" type="presParOf" srcId="{528F46EE-32A4-4AAE-81B3-142F442A5CA7}" destId="{08CFD92F-15A4-48C9-86F3-712923656D9F}" srcOrd="1" destOrd="0" presId="urn:microsoft.com/office/officeart/2005/8/layout/orgChart1"/>
    <dgm:cxn modelId="{E3B61600-4EC8-E043-A6B3-FE0C7149F563}" type="presParOf" srcId="{528F46EE-32A4-4AAE-81B3-142F442A5CA7}" destId="{8745C426-BF6C-4BEA-8D4E-386A877CA9C6}" srcOrd="2" destOrd="0" presId="urn:microsoft.com/office/officeart/2005/8/layout/orgChart1"/>
    <dgm:cxn modelId="{3DA39FC8-F736-4A46-B452-1C470F6F84A1}" type="presParOf" srcId="{DFC200E7-8D96-46A3-9558-DCD06BCDF766}" destId="{07A2B09D-64D5-4BAE-9AD0-C3A87F549B14}" srcOrd="2" destOrd="0" presId="urn:microsoft.com/office/officeart/2005/8/layout/orgChart1"/>
    <dgm:cxn modelId="{0A4E1B7B-ED87-1D4C-A83D-A087403C105C}" type="presParOf" srcId="{DFC200E7-8D96-46A3-9558-DCD06BCDF766}" destId="{FEE93695-DF3E-4DC5-9917-8E929D26FED6}" srcOrd="3" destOrd="0" presId="urn:microsoft.com/office/officeart/2005/8/layout/orgChart1"/>
    <dgm:cxn modelId="{6A872ECF-99AB-1B4A-8D02-F9DAFEC8B105}" type="presParOf" srcId="{FEE93695-DF3E-4DC5-9917-8E929D26FED6}" destId="{EA378FD7-F09A-4AB4-A7A4-7C4862AB3520}" srcOrd="0" destOrd="0" presId="urn:microsoft.com/office/officeart/2005/8/layout/orgChart1"/>
    <dgm:cxn modelId="{775CBDA1-69B2-2E4A-A735-19B93DC0D958}" type="presParOf" srcId="{EA378FD7-F09A-4AB4-A7A4-7C4862AB3520}" destId="{8C1B32F8-56FA-46D5-9E58-538A373718FC}" srcOrd="0" destOrd="0" presId="urn:microsoft.com/office/officeart/2005/8/layout/orgChart1"/>
    <dgm:cxn modelId="{429C13A4-3049-5540-85FE-0B6A341C265B}" type="presParOf" srcId="{EA378FD7-F09A-4AB4-A7A4-7C4862AB3520}" destId="{ED9F3311-C6ED-4940-A9F4-9A0134937B80}" srcOrd="1" destOrd="0" presId="urn:microsoft.com/office/officeart/2005/8/layout/orgChart1"/>
    <dgm:cxn modelId="{0DB82A18-0863-3B4F-BE07-6749234F6C3E}" type="presParOf" srcId="{FEE93695-DF3E-4DC5-9917-8E929D26FED6}" destId="{569ABABB-03A6-4240-96ED-BCC67A7A9D83}" srcOrd="1" destOrd="0" presId="urn:microsoft.com/office/officeart/2005/8/layout/orgChart1"/>
    <dgm:cxn modelId="{DF49D3F8-929C-C542-8983-1131E5FCE748}" type="presParOf" srcId="{FEE93695-DF3E-4DC5-9917-8E929D26FED6}" destId="{41413274-8C09-4539-9C5B-6A1BA1DC4CA8}" srcOrd="2" destOrd="0" presId="urn:microsoft.com/office/officeart/2005/8/layout/orgChart1"/>
    <dgm:cxn modelId="{68A16CDF-389E-1A43-865E-C940036271D5}" type="presParOf" srcId="{DFC200E7-8D96-46A3-9558-DCD06BCDF766}" destId="{4F3A4149-4F06-4486-A19E-91249DA2346F}" srcOrd="4" destOrd="0" presId="urn:microsoft.com/office/officeart/2005/8/layout/orgChart1"/>
    <dgm:cxn modelId="{B9A875E7-1297-C84B-9C65-8CBA19772646}" type="presParOf" srcId="{DFC200E7-8D96-46A3-9558-DCD06BCDF766}" destId="{BCE378E7-8C35-4C31-A0C7-E3EA1EB8B6C8}" srcOrd="5" destOrd="0" presId="urn:microsoft.com/office/officeart/2005/8/layout/orgChart1"/>
    <dgm:cxn modelId="{C93FBD28-4446-ED4C-B7CB-C21ED5497DC7}" type="presParOf" srcId="{BCE378E7-8C35-4C31-A0C7-E3EA1EB8B6C8}" destId="{B13008EB-4A76-4626-BA56-969F60860F1F}" srcOrd="0" destOrd="0" presId="urn:microsoft.com/office/officeart/2005/8/layout/orgChart1"/>
    <dgm:cxn modelId="{85CA7C91-B0BA-0049-AAE7-7ECF5E01422F}" type="presParOf" srcId="{B13008EB-4A76-4626-BA56-969F60860F1F}" destId="{A5D80A90-90C5-4BA5-A9E9-9FC597616636}" srcOrd="0" destOrd="0" presId="urn:microsoft.com/office/officeart/2005/8/layout/orgChart1"/>
    <dgm:cxn modelId="{7AB3D75E-3515-5246-A8FC-5565D296F824}" type="presParOf" srcId="{B13008EB-4A76-4626-BA56-969F60860F1F}" destId="{797DCAF4-F0FD-4BEF-A6AA-7AC4C58513B7}" srcOrd="1" destOrd="0" presId="urn:microsoft.com/office/officeart/2005/8/layout/orgChart1"/>
    <dgm:cxn modelId="{A09F8D3D-5E7D-CF4C-9D2C-52D9AEBE435E}" type="presParOf" srcId="{BCE378E7-8C35-4C31-A0C7-E3EA1EB8B6C8}" destId="{2774DD94-7A52-4C0A-B109-ACCFE0C3EBC1}" srcOrd="1" destOrd="0" presId="urn:microsoft.com/office/officeart/2005/8/layout/orgChart1"/>
    <dgm:cxn modelId="{EC43DCA7-5295-674E-B3AE-05C584D173D9}" type="presParOf" srcId="{BCE378E7-8C35-4C31-A0C7-E3EA1EB8B6C8}" destId="{13291CF2-85BC-46DE-AEB0-C94E72C60934}" srcOrd="2" destOrd="0" presId="urn:microsoft.com/office/officeart/2005/8/layout/orgChart1"/>
    <dgm:cxn modelId="{6C91937D-B5EB-8547-9B6E-970C72890D83}" type="presParOf" srcId="{2B279FDB-AAEF-4332-B592-442F85473944}" destId="{8B9A2562-5B33-4D23-B007-CD90F3EBAA00}" srcOrd="2" destOrd="0" presId="urn:microsoft.com/office/officeart/2005/8/layout/orgChart1"/>
    <dgm:cxn modelId="{50027270-9D99-EE43-A28A-79BA9416037F}" type="presParOf" srcId="{121AA42B-ED88-462B-814C-67BBA6F7F267}" destId="{0EEE87C2-F7D9-430A-8AFB-4C65B3221079}" srcOrd="12" destOrd="0" presId="urn:microsoft.com/office/officeart/2005/8/layout/orgChart1"/>
    <dgm:cxn modelId="{9F1C114B-F1DD-994F-AAFE-97C05AE0FE4A}" type="presParOf" srcId="{121AA42B-ED88-462B-814C-67BBA6F7F267}" destId="{632F95CB-384F-4157-A499-31E37DAFBC84}" srcOrd="13" destOrd="0" presId="urn:microsoft.com/office/officeart/2005/8/layout/orgChart1"/>
    <dgm:cxn modelId="{ECF1C69E-A378-DB4A-84FC-26E83F385109}" type="presParOf" srcId="{632F95CB-384F-4157-A499-31E37DAFBC84}" destId="{810F3165-CDFF-4BF0-8CF2-A1AFC441E3BB}" srcOrd="0" destOrd="0" presId="urn:microsoft.com/office/officeart/2005/8/layout/orgChart1"/>
    <dgm:cxn modelId="{1044F032-6560-9148-B9D5-A02ECAF96BCE}" type="presParOf" srcId="{810F3165-CDFF-4BF0-8CF2-A1AFC441E3BB}" destId="{1E382BD8-1745-430F-9ECA-666AB45C98A6}" srcOrd="0" destOrd="0" presId="urn:microsoft.com/office/officeart/2005/8/layout/orgChart1"/>
    <dgm:cxn modelId="{2B525FC5-DD04-4C4B-ADF3-F258F4853D88}" type="presParOf" srcId="{810F3165-CDFF-4BF0-8CF2-A1AFC441E3BB}" destId="{4506EB98-F3AE-4012-BF00-0246B3F729DC}" srcOrd="1" destOrd="0" presId="urn:microsoft.com/office/officeart/2005/8/layout/orgChart1"/>
    <dgm:cxn modelId="{EA8DF034-8E97-914D-ACC1-09795F3E9210}" type="presParOf" srcId="{632F95CB-384F-4157-A499-31E37DAFBC84}" destId="{A9A76410-AB89-42A9-8E6B-BD6E57D1C180}" srcOrd="1" destOrd="0" presId="urn:microsoft.com/office/officeart/2005/8/layout/orgChart1"/>
    <dgm:cxn modelId="{B022CFC7-0AF1-6448-9A15-EC88FFBD437F}" type="presParOf" srcId="{A9A76410-AB89-42A9-8E6B-BD6E57D1C180}" destId="{FCC4CDBA-CFC1-4CE0-9DC6-5409961700D0}" srcOrd="0" destOrd="0" presId="urn:microsoft.com/office/officeart/2005/8/layout/orgChart1"/>
    <dgm:cxn modelId="{00F6F691-1335-1541-B9C1-65E5B0C69AB6}" type="presParOf" srcId="{A9A76410-AB89-42A9-8E6B-BD6E57D1C180}" destId="{15D72A9A-F939-4DD8-9E43-82885B5E48E6}" srcOrd="1" destOrd="0" presId="urn:microsoft.com/office/officeart/2005/8/layout/orgChart1"/>
    <dgm:cxn modelId="{727FA24A-C3C5-6448-9669-D7947BE50910}" type="presParOf" srcId="{15D72A9A-F939-4DD8-9E43-82885B5E48E6}" destId="{DF397C33-E595-4691-984F-E77B4A25683B}" srcOrd="0" destOrd="0" presId="urn:microsoft.com/office/officeart/2005/8/layout/orgChart1"/>
    <dgm:cxn modelId="{A0C7A8AF-54C5-E342-85F3-A774BF964779}" type="presParOf" srcId="{DF397C33-E595-4691-984F-E77B4A25683B}" destId="{B800AB88-5829-45D3-8AB8-E2A8B082B24E}" srcOrd="0" destOrd="0" presId="urn:microsoft.com/office/officeart/2005/8/layout/orgChart1"/>
    <dgm:cxn modelId="{76DB523A-0226-E34D-8206-A7BB5FE7106C}" type="presParOf" srcId="{DF397C33-E595-4691-984F-E77B4A25683B}" destId="{B797822C-504C-46AD-B4AE-9DC331665BB7}" srcOrd="1" destOrd="0" presId="urn:microsoft.com/office/officeart/2005/8/layout/orgChart1"/>
    <dgm:cxn modelId="{5D4132A1-CBF7-A941-B9FF-D63936E446F6}" type="presParOf" srcId="{15D72A9A-F939-4DD8-9E43-82885B5E48E6}" destId="{BD01BA79-D36E-4680-8446-0C3157DA48F9}" srcOrd="1" destOrd="0" presId="urn:microsoft.com/office/officeart/2005/8/layout/orgChart1"/>
    <dgm:cxn modelId="{A7541D6A-EFB9-304E-96BC-8982DFEECA08}" type="presParOf" srcId="{15D72A9A-F939-4DD8-9E43-82885B5E48E6}" destId="{91C02951-5FDC-472A-A4A9-58352EED0F2A}" srcOrd="2" destOrd="0" presId="urn:microsoft.com/office/officeart/2005/8/layout/orgChart1"/>
    <dgm:cxn modelId="{5CFEB057-2172-1347-845A-E49D9FBD0371}" type="presParOf" srcId="{A9A76410-AB89-42A9-8E6B-BD6E57D1C180}" destId="{7A5ED605-B2B6-4488-B088-A891380962D8}" srcOrd="2" destOrd="0" presId="urn:microsoft.com/office/officeart/2005/8/layout/orgChart1"/>
    <dgm:cxn modelId="{DFA1EFE3-C742-E747-8652-29F33295BCF4}" type="presParOf" srcId="{A9A76410-AB89-42A9-8E6B-BD6E57D1C180}" destId="{28D0E4FE-C4F1-4D4A-9B5A-9F9B6A470723}" srcOrd="3" destOrd="0" presId="urn:microsoft.com/office/officeart/2005/8/layout/orgChart1"/>
    <dgm:cxn modelId="{CDF4E2C5-475A-C145-A18C-E81BA8993B12}" type="presParOf" srcId="{28D0E4FE-C4F1-4D4A-9B5A-9F9B6A470723}" destId="{0AE56CB3-C52E-4045-8C22-0415B85164F4}" srcOrd="0" destOrd="0" presId="urn:microsoft.com/office/officeart/2005/8/layout/orgChart1"/>
    <dgm:cxn modelId="{49305AB5-6EC5-134F-8115-1ECE023AF66F}" type="presParOf" srcId="{0AE56CB3-C52E-4045-8C22-0415B85164F4}" destId="{1EB5FF3E-593F-4093-A02D-E12BA9C1E1E6}" srcOrd="0" destOrd="0" presId="urn:microsoft.com/office/officeart/2005/8/layout/orgChart1"/>
    <dgm:cxn modelId="{38E0E16C-D51D-4D42-BD34-2AED7DC49A1D}" type="presParOf" srcId="{0AE56CB3-C52E-4045-8C22-0415B85164F4}" destId="{66FA64E6-C712-44B4-AE54-CA352A2E113E}" srcOrd="1" destOrd="0" presId="urn:microsoft.com/office/officeart/2005/8/layout/orgChart1"/>
    <dgm:cxn modelId="{435B84E8-7B3A-534B-A2DF-A7ADC44EB98A}" type="presParOf" srcId="{28D0E4FE-C4F1-4D4A-9B5A-9F9B6A470723}" destId="{C160BD1D-6FE8-4160-B8BD-8E6FEC03F69F}" srcOrd="1" destOrd="0" presId="urn:microsoft.com/office/officeart/2005/8/layout/orgChart1"/>
    <dgm:cxn modelId="{4B16B7B3-A1EB-6647-B3F7-086E85D7F3E1}" type="presParOf" srcId="{28D0E4FE-C4F1-4D4A-9B5A-9F9B6A470723}" destId="{CA1EA6FE-48EC-4243-AEEA-090EE0347FF2}" srcOrd="2" destOrd="0" presId="urn:microsoft.com/office/officeart/2005/8/layout/orgChart1"/>
    <dgm:cxn modelId="{5F12EFDF-E355-9143-8D01-313A9510C4E5}" type="presParOf" srcId="{632F95CB-384F-4157-A499-31E37DAFBC84}" destId="{476219D6-E376-4B5C-B698-E30C55325905}" srcOrd="2" destOrd="0" presId="urn:microsoft.com/office/officeart/2005/8/layout/orgChart1"/>
    <dgm:cxn modelId="{581F4EEF-B998-C046-93F0-EB6A3BABACA2}" type="presParOf" srcId="{121AA42B-ED88-462B-814C-67BBA6F7F267}" destId="{0974D73A-B2B9-41FF-9629-73E28934E046}" srcOrd="14" destOrd="0" presId="urn:microsoft.com/office/officeart/2005/8/layout/orgChart1"/>
    <dgm:cxn modelId="{5F0416D6-6480-0A45-9A20-5897BF745849}" type="presParOf" srcId="{121AA42B-ED88-462B-814C-67BBA6F7F267}" destId="{7D48FA56-9BBF-4FFB-BD3E-1DEC3F7FA8EE}" srcOrd="15" destOrd="0" presId="urn:microsoft.com/office/officeart/2005/8/layout/orgChart1"/>
    <dgm:cxn modelId="{CD99758C-A27C-3B4F-8943-7C2369BBEFF8}" type="presParOf" srcId="{7D48FA56-9BBF-4FFB-BD3E-1DEC3F7FA8EE}" destId="{4546634B-A085-4C95-A417-CA4402A6D2F4}" srcOrd="0" destOrd="0" presId="urn:microsoft.com/office/officeart/2005/8/layout/orgChart1"/>
    <dgm:cxn modelId="{C1F74A84-4C70-074A-8905-E8EA37CF4556}" type="presParOf" srcId="{4546634B-A085-4C95-A417-CA4402A6D2F4}" destId="{A024A4EE-86A9-4953-AEA4-E8220E1D3D9D}" srcOrd="0" destOrd="0" presId="urn:microsoft.com/office/officeart/2005/8/layout/orgChart1"/>
    <dgm:cxn modelId="{6846F7E9-C5B5-9D4A-B844-4C64D121A1E2}" type="presParOf" srcId="{4546634B-A085-4C95-A417-CA4402A6D2F4}" destId="{FD1D0D97-A388-4C02-A71D-E6814A4EA263}" srcOrd="1" destOrd="0" presId="urn:microsoft.com/office/officeart/2005/8/layout/orgChart1"/>
    <dgm:cxn modelId="{E5B4F613-869C-F041-BD86-D3280581CE67}" type="presParOf" srcId="{7D48FA56-9BBF-4FFB-BD3E-1DEC3F7FA8EE}" destId="{6679136D-E209-40BC-AB36-5772A992BABE}" srcOrd="1" destOrd="0" presId="urn:microsoft.com/office/officeart/2005/8/layout/orgChart1"/>
    <dgm:cxn modelId="{BDC0BFC4-16CB-8D42-B8DA-D05DFA838ECB}" type="presParOf" srcId="{7D48FA56-9BBF-4FFB-BD3E-1DEC3F7FA8EE}" destId="{44A48C62-C995-48DB-8F16-BE3C5E373D13}" srcOrd="2" destOrd="0" presId="urn:microsoft.com/office/officeart/2005/8/layout/orgChart1"/>
    <dgm:cxn modelId="{55E0EACB-0648-7C4B-8283-A2675B6B2D7B}" type="presParOf" srcId="{FD128495-12FA-45B6-A674-6CC4BCFF71C7}" destId="{42D40D99-BBC3-4CE5-A2B0-9B919BA7ACCD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D73A-B2B9-41FF-9629-73E28934E046}">
      <dsp:nvSpPr>
        <dsp:cNvPr id="0" name=""/>
        <dsp:cNvSpPr/>
      </dsp:nvSpPr>
      <dsp:spPr>
        <a:xfrm>
          <a:off x="4267200" y="872604"/>
          <a:ext cx="3791521" cy="21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791521" y="157623"/>
              </a:lnTo>
              <a:lnTo>
                <a:pt x="3791521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ED605-B2B6-4488-B088-A891380962D8}">
      <dsp:nvSpPr>
        <dsp:cNvPr id="0" name=""/>
        <dsp:cNvSpPr/>
      </dsp:nvSpPr>
      <dsp:spPr>
        <a:xfrm>
          <a:off x="6562000" y="1990981"/>
          <a:ext cx="149880" cy="169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73"/>
              </a:lnTo>
              <a:lnTo>
                <a:pt x="149880" y="169067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4CDBA-CFC1-4CE0-9DC6-5409961700D0}">
      <dsp:nvSpPr>
        <dsp:cNvPr id="0" name=""/>
        <dsp:cNvSpPr/>
      </dsp:nvSpPr>
      <dsp:spPr>
        <a:xfrm>
          <a:off x="6562000" y="1990981"/>
          <a:ext cx="149880" cy="60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350"/>
              </a:lnTo>
              <a:lnTo>
                <a:pt x="149880" y="6043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E87C2-F7D9-430A-8AFB-4C65B3221079}">
      <dsp:nvSpPr>
        <dsp:cNvPr id="0" name=""/>
        <dsp:cNvSpPr/>
      </dsp:nvSpPr>
      <dsp:spPr>
        <a:xfrm>
          <a:off x="4267200" y="872604"/>
          <a:ext cx="2694481" cy="21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2694481" y="157623"/>
              </a:lnTo>
              <a:lnTo>
                <a:pt x="2694481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A4149-4F06-4486-A19E-91249DA2346F}">
      <dsp:nvSpPr>
        <dsp:cNvPr id="0" name=""/>
        <dsp:cNvSpPr/>
      </dsp:nvSpPr>
      <dsp:spPr>
        <a:xfrm>
          <a:off x="5446817" y="1990981"/>
          <a:ext cx="148814" cy="27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995"/>
              </a:lnTo>
              <a:lnTo>
                <a:pt x="148814" y="277699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B09D-64D5-4BAE-9AD0-C3A87F549B14}">
      <dsp:nvSpPr>
        <dsp:cNvPr id="0" name=""/>
        <dsp:cNvSpPr/>
      </dsp:nvSpPr>
      <dsp:spPr>
        <a:xfrm>
          <a:off x="5446817" y="1990981"/>
          <a:ext cx="148814" cy="169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73"/>
              </a:lnTo>
              <a:lnTo>
                <a:pt x="148814" y="169067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22C9F-D7BE-4FCB-93EB-7B090C16709E}">
      <dsp:nvSpPr>
        <dsp:cNvPr id="0" name=""/>
        <dsp:cNvSpPr/>
      </dsp:nvSpPr>
      <dsp:spPr>
        <a:xfrm>
          <a:off x="5446817" y="1990981"/>
          <a:ext cx="148814" cy="60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350"/>
              </a:lnTo>
              <a:lnTo>
                <a:pt x="148814" y="6043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71C60-0001-4125-A9C2-3773BD45DE2D}">
      <dsp:nvSpPr>
        <dsp:cNvPr id="0" name=""/>
        <dsp:cNvSpPr/>
      </dsp:nvSpPr>
      <dsp:spPr>
        <a:xfrm>
          <a:off x="4267200" y="872604"/>
          <a:ext cx="1576454" cy="21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576454" y="157623"/>
              </a:lnTo>
              <a:lnTo>
                <a:pt x="1576454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8F021-05A1-4CB5-8B75-CCC7E66F8E5C}">
      <dsp:nvSpPr>
        <dsp:cNvPr id="0" name=""/>
        <dsp:cNvSpPr/>
      </dsp:nvSpPr>
      <dsp:spPr>
        <a:xfrm>
          <a:off x="4449900" y="1990975"/>
          <a:ext cx="120271" cy="169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73"/>
              </a:lnTo>
              <a:lnTo>
                <a:pt x="120271" y="169067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577B0-D4FB-452C-BCCC-7D30949C6522}">
      <dsp:nvSpPr>
        <dsp:cNvPr id="0" name=""/>
        <dsp:cNvSpPr/>
      </dsp:nvSpPr>
      <dsp:spPr>
        <a:xfrm>
          <a:off x="4449900" y="1990975"/>
          <a:ext cx="120271" cy="60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350"/>
              </a:lnTo>
              <a:lnTo>
                <a:pt x="120271" y="6043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1AAA7-F51C-4629-A933-DFE07A8BCE8F}">
      <dsp:nvSpPr>
        <dsp:cNvPr id="0" name=""/>
        <dsp:cNvSpPr/>
      </dsp:nvSpPr>
      <dsp:spPr>
        <a:xfrm>
          <a:off x="4267200" y="872604"/>
          <a:ext cx="532064" cy="21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532064" y="157623"/>
              </a:lnTo>
              <a:lnTo>
                <a:pt x="532064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69215-D946-4AA8-8AA1-9E3811AF2187}">
      <dsp:nvSpPr>
        <dsp:cNvPr id="0" name=""/>
        <dsp:cNvSpPr/>
      </dsp:nvSpPr>
      <dsp:spPr>
        <a:xfrm>
          <a:off x="3460541" y="1990981"/>
          <a:ext cx="119199" cy="169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73"/>
              </a:lnTo>
              <a:lnTo>
                <a:pt x="119199" y="169067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BEE4D-EA24-4D0F-8E95-92917EEFF0F1}">
      <dsp:nvSpPr>
        <dsp:cNvPr id="0" name=""/>
        <dsp:cNvSpPr/>
      </dsp:nvSpPr>
      <dsp:spPr>
        <a:xfrm>
          <a:off x="3460541" y="1990981"/>
          <a:ext cx="119199" cy="60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350"/>
              </a:lnTo>
              <a:lnTo>
                <a:pt x="119199" y="6043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40408-F879-4CC5-A3C3-5F4ECB0D704C}">
      <dsp:nvSpPr>
        <dsp:cNvPr id="0" name=""/>
        <dsp:cNvSpPr/>
      </dsp:nvSpPr>
      <dsp:spPr>
        <a:xfrm>
          <a:off x="3807047" y="872604"/>
          <a:ext cx="460152" cy="218812"/>
        </a:xfrm>
        <a:custGeom>
          <a:avLst/>
          <a:gdLst/>
          <a:ahLst/>
          <a:cxnLst/>
          <a:rect l="0" t="0" r="0" b="0"/>
          <a:pathLst>
            <a:path>
              <a:moveTo>
                <a:pt x="460152" y="0"/>
              </a:moveTo>
              <a:lnTo>
                <a:pt x="460152" y="157623"/>
              </a:lnTo>
              <a:lnTo>
                <a:pt x="0" y="157623"/>
              </a:lnTo>
              <a:lnTo>
                <a:pt x="0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6D33C-B2DD-4718-9DF8-AA041E0CBCBF}">
      <dsp:nvSpPr>
        <dsp:cNvPr id="0" name=""/>
        <dsp:cNvSpPr/>
      </dsp:nvSpPr>
      <dsp:spPr>
        <a:xfrm>
          <a:off x="2707834" y="872604"/>
          <a:ext cx="1559365" cy="218812"/>
        </a:xfrm>
        <a:custGeom>
          <a:avLst/>
          <a:gdLst/>
          <a:ahLst/>
          <a:cxnLst/>
          <a:rect l="0" t="0" r="0" b="0"/>
          <a:pathLst>
            <a:path>
              <a:moveTo>
                <a:pt x="1559365" y="0"/>
              </a:moveTo>
              <a:lnTo>
                <a:pt x="1559365" y="157623"/>
              </a:lnTo>
              <a:lnTo>
                <a:pt x="0" y="157623"/>
              </a:lnTo>
              <a:lnTo>
                <a:pt x="0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5F6C0-8686-4F4B-97D5-52AC5F5A89F0}">
      <dsp:nvSpPr>
        <dsp:cNvPr id="0" name=""/>
        <dsp:cNvSpPr/>
      </dsp:nvSpPr>
      <dsp:spPr>
        <a:xfrm>
          <a:off x="1166527" y="1986543"/>
          <a:ext cx="147661" cy="323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847"/>
              </a:lnTo>
              <a:lnTo>
                <a:pt x="147661" y="323984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3767C-DE05-47E2-9267-F3F39809E54F}">
      <dsp:nvSpPr>
        <dsp:cNvPr id="0" name=""/>
        <dsp:cNvSpPr/>
      </dsp:nvSpPr>
      <dsp:spPr>
        <a:xfrm>
          <a:off x="1166527" y="1986543"/>
          <a:ext cx="147661" cy="253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487"/>
              </a:lnTo>
              <a:lnTo>
                <a:pt x="147661" y="253748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41879-65B5-4D40-BD77-F0F2F1904BE7}">
      <dsp:nvSpPr>
        <dsp:cNvPr id="0" name=""/>
        <dsp:cNvSpPr/>
      </dsp:nvSpPr>
      <dsp:spPr>
        <a:xfrm>
          <a:off x="1166527" y="1986543"/>
          <a:ext cx="147661" cy="2123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731"/>
              </a:lnTo>
              <a:lnTo>
                <a:pt x="147661" y="212373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A7CF8-ACD7-4B3F-B1D5-A869DEC5FE72}">
      <dsp:nvSpPr>
        <dsp:cNvPr id="0" name=""/>
        <dsp:cNvSpPr/>
      </dsp:nvSpPr>
      <dsp:spPr>
        <a:xfrm>
          <a:off x="1166527" y="1986543"/>
          <a:ext cx="147661" cy="1709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975"/>
              </a:lnTo>
              <a:lnTo>
                <a:pt x="147661" y="170997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BD7E1-2CD5-4FC9-AEAE-352A706DE4BE}">
      <dsp:nvSpPr>
        <dsp:cNvPr id="0" name=""/>
        <dsp:cNvSpPr/>
      </dsp:nvSpPr>
      <dsp:spPr>
        <a:xfrm>
          <a:off x="1166527" y="1986543"/>
          <a:ext cx="147661" cy="1296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219"/>
              </a:lnTo>
              <a:lnTo>
                <a:pt x="147661" y="129621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C788-70AE-4881-927A-30C651C57927}">
      <dsp:nvSpPr>
        <dsp:cNvPr id="0" name=""/>
        <dsp:cNvSpPr/>
      </dsp:nvSpPr>
      <dsp:spPr>
        <a:xfrm>
          <a:off x="1166527" y="1986543"/>
          <a:ext cx="147661" cy="870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851"/>
              </a:lnTo>
              <a:lnTo>
                <a:pt x="147661" y="87085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C482-C2B3-D947-9682-CC2DB8F83F1A}">
      <dsp:nvSpPr>
        <dsp:cNvPr id="0" name=""/>
        <dsp:cNvSpPr/>
      </dsp:nvSpPr>
      <dsp:spPr>
        <a:xfrm>
          <a:off x="1166527" y="1986543"/>
          <a:ext cx="147661" cy="36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87"/>
              </a:lnTo>
              <a:lnTo>
                <a:pt x="147661" y="368387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FA10-DCDB-4CDF-A974-A9D58B36FA3E}">
      <dsp:nvSpPr>
        <dsp:cNvPr id="0" name=""/>
        <dsp:cNvSpPr/>
      </dsp:nvSpPr>
      <dsp:spPr>
        <a:xfrm>
          <a:off x="1560290" y="872604"/>
          <a:ext cx="2706909" cy="218812"/>
        </a:xfrm>
        <a:custGeom>
          <a:avLst/>
          <a:gdLst/>
          <a:ahLst/>
          <a:cxnLst/>
          <a:rect l="0" t="0" r="0" b="0"/>
          <a:pathLst>
            <a:path>
              <a:moveTo>
                <a:pt x="2706909" y="0"/>
              </a:moveTo>
              <a:lnTo>
                <a:pt x="2706909" y="157623"/>
              </a:lnTo>
              <a:lnTo>
                <a:pt x="0" y="157623"/>
              </a:lnTo>
              <a:lnTo>
                <a:pt x="0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EABB3-B927-4A48-82FC-2627CD06FA00}">
      <dsp:nvSpPr>
        <dsp:cNvPr id="0" name=""/>
        <dsp:cNvSpPr/>
      </dsp:nvSpPr>
      <dsp:spPr>
        <a:xfrm>
          <a:off x="483904" y="872604"/>
          <a:ext cx="3783295" cy="218812"/>
        </a:xfrm>
        <a:custGeom>
          <a:avLst/>
          <a:gdLst/>
          <a:ahLst/>
          <a:cxnLst/>
          <a:rect l="0" t="0" r="0" b="0"/>
          <a:pathLst>
            <a:path>
              <a:moveTo>
                <a:pt x="3783295" y="0"/>
              </a:moveTo>
              <a:lnTo>
                <a:pt x="3783295" y="157623"/>
              </a:lnTo>
              <a:lnTo>
                <a:pt x="0" y="157623"/>
              </a:lnTo>
              <a:lnTo>
                <a:pt x="0" y="21881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90CFA-3D0A-46DE-804B-2A4319A2E255}">
      <dsp:nvSpPr>
        <dsp:cNvPr id="0" name=""/>
        <dsp:cNvSpPr/>
      </dsp:nvSpPr>
      <dsp:spPr>
        <a:xfrm>
          <a:off x="3501247" y="172878"/>
          <a:ext cx="1531905" cy="699725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j-lt"/>
            </a:rPr>
            <a:t>sPHENIX MIE Project</a:t>
          </a:r>
          <a:endParaRPr lang="en-US" sz="18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501247" y="172878"/>
        <a:ext cx="1531905" cy="699725"/>
      </dsp:txXfrm>
    </dsp:sp>
    <dsp:sp modelId="{B9894D44-8CBD-42A0-8AA3-66E0BE4F4D13}">
      <dsp:nvSpPr>
        <dsp:cNvPr id="0" name=""/>
        <dsp:cNvSpPr/>
      </dsp:nvSpPr>
      <dsp:spPr>
        <a:xfrm>
          <a:off x="11359" y="1091417"/>
          <a:ext cx="945088" cy="8856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1.1 </a:t>
          </a:r>
          <a:r>
            <a:rPr lang="en-US" sz="1100" b="1" kern="1200" dirty="0" smtClean="0">
              <a:solidFill>
                <a:schemeClr val="tx1"/>
              </a:solidFill>
            </a:rPr>
            <a:t>Project Management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359" y="1091417"/>
        <a:ext cx="945088" cy="885621"/>
      </dsp:txXfrm>
    </dsp:sp>
    <dsp:sp modelId="{ABE7EAFE-AD34-481D-9180-D95AB688187B}">
      <dsp:nvSpPr>
        <dsp:cNvPr id="0" name=""/>
        <dsp:cNvSpPr/>
      </dsp:nvSpPr>
      <dsp:spPr>
        <a:xfrm>
          <a:off x="1068087" y="1091417"/>
          <a:ext cx="984407" cy="89512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1.2 Time Projection Chamber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068087" y="1091417"/>
        <a:ext cx="984407" cy="895126"/>
      </dsp:txXfrm>
    </dsp:sp>
    <dsp:sp modelId="{A574A300-AFD7-B242-9950-34E78E2E68E5}">
      <dsp:nvSpPr>
        <dsp:cNvPr id="0" name=""/>
        <dsp:cNvSpPr/>
      </dsp:nvSpPr>
      <dsp:spPr>
        <a:xfrm>
          <a:off x="1314188" y="2108922"/>
          <a:ext cx="812197" cy="49201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TPC Mechanics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314188" y="2108922"/>
        <a:ext cx="812197" cy="492017"/>
      </dsp:txXfrm>
    </dsp:sp>
    <dsp:sp modelId="{7A1F4F6B-F9DA-4971-A440-A503609A0C7E}">
      <dsp:nvSpPr>
        <dsp:cNvPr id="0" name=""/>
        <dsp:cNvSpPr/>
      </dsp:nvSpPr>
      <dsp:spPr>
        <a:xfrm>
          <a:off x="1314188" y="2711706"/>
          <a:ext cx="791736" cy="29137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GEM  r1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2711706"/>
        <a:ext cx="791736" cy="291377"/>
      </dsp:txXfrm>
    </dsp:sp>
    <dsp:sp modelId="{591F4905-3264-4C87-9D2C-66119682D601}">
      <dsp:nvSpPr>
        <dsp:cNvPr id="0" name=""/>
        <dsp:cNvSpPr/>
      </dsp:nvSpPr>
      <dsp:spPr>
        <a:xfrm>
          <a:off x="1314188" y="3137074"/>
          <a:ext cx="791731" cy="29137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GEM r2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3137074"/>
        <a:ext cx="791731" cy="291377"/>
      </dsp:txXfrm>
    </dsp:sp>
    <dsp:sp modelId="{DE72E687-1DAC-4837-A8CE-2BEF2A5E3E5D}">
      <dsp:nvSpPr>
        <dsp:cNvPr id="0" name=""/>
        <dsp:cNvSpPr/>
      </dsp:nvSpPr>
      <dsp:spPr>
        <a:xfrm>
          <a:off x="1314188" y="3550830"/>
          <a:ext cx="808537" cy="29137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GEM r3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3550830"/>
        <a:ext cx="808537" cy="291377"/>
      </dsp:txXfrm>
    </dsp:sp>
    <dsp:sp modelId="{FD229208-0168-4725-A119-E41E3E4CCB3D}">
      <dsp:nvSpPr>
        <dsp:cNvPr id="0" name=""/>
        <dsp:cNvSpPr/>
      </dsp:nvSpPr>
      <dsp:spPr>
        <a:xfrm>
          <a:off x="1314188" y="3964586"/>
          <a:ext cx="808537" cy="29137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TPC Fee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3964586"/>
        <a:ext cx="808537" cy="291377"/>
      </dsp:txXfrm>
    </dsp:sp>
    <dsp:sp modelId="{D3298DCD-CD86-4160-98DF-63B9B52DFE9A}">
      <dsp:nvSpPr>
        <dsp:cNvPr id="0" name=""/>
        <dsp:cNvSpPr/>
      </dsp:nvSpPr>
      <dsp:spPr>
        <a:xfrm>
          <a:off x="1314188" y="4378342"/>
          <a:ext cx="808537" cy="291377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TPC DAM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4378342"/>
        <a:ext cx="808537" cy="291377"/>
      </dsp:txXfrm>
    </dsp:sp>
    <dsp:sp modelId="{8049ABD7-15AA-C046-8DA0-C5DDEF5B53CD}">
      <dsp:nvSpPr>
        <dsp:cNvPr id="0" name=""/>
        <dsp:cNvSpPr/>
      </dsp:nvSpPr>
      <dsp:spPr>
        <a:xfrm>
          <a:off x="1314188" y="4792098"/>
          <a:ext cx="808537" cy="868584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TPC Support (gas, Lasers</a:t>
          </a:r>
          <a:r>
            <a:rPr lang="is-IS" sz="1100" b="1" kern="1200" dirty="0" smtClean="0">
              <a:solidFill>
                <a:schemeClr val="tx1"/>
              </a:solidFill>
            </a:rPr>
            <a:t>…)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314188" y="4792098"/>
        <a:ext cx="808537" cy="868584"/>
      </dsp:txXfrm>
    </dsp:sp>
    <dsp:sp modelId="{48FF488B-F310-4CA8-B5E5-029B996BFC86}">
      <dsp:nvSpPr>
        <dsp:cNvPr id="0" name=""/>
        <dsp:cNvSpPr/>
      </dsp:nvSpPr>
      <dsp:spPr>
        <a:xfrm>
          <a:off x="2174873" y="1091417"/>
          <a:ext cx="1065923" cy="88203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1.3 </a:t>
          </a:r>
          <a:r>
            <a:rPr lang="en-US" sz="1100" b="1" kern="1200" dirty="0" smtClean="0">
              <a:solidFill>
                <a:schemeClr val="tx1"/>
              </a:solidFill>
            </a:rPr>
            <a:t>MAPS Telescope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74873" y="1091417"/>
        <a:ext cx="1065923" cy="882034"/>
      </dsp:txXfrm>
    </dsp:sp>
    <dsp:sp modelId="{D3AD710A-0CE5-4457-8E38-20A61E1239A7}">
      <dsp:nvSpPr>
        <dsp:cNvPr id="0" name=""/>
        <dsp:cNvSpPr/>
      </dsp:nvSpPr>
      <dsp:spPr>
        <a:xfrm>
          <a:off x="3373915" y="1091417"/>
          <a:ext cx="866265" cy="8995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1.4 EMCal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73915" y="1091417"/>
        <a:ext cx="866265" cy="899564"/>
      </dsp:txXfrm>
    </dsp:sp>
    <dsp:sp modelId="{96BE976D-606B-4ED6-B288-E7560ECF5F63}">
      <dsp:nvSpPr>
        <dsp:cNvPr id="0" name=""/>
        <dsp:cNvSpPr/>
      </dsp:nvSpPr>
      <dsp:spPr>
        <a:xfrm>
          <a:off x="3579741" y="2113360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Blocks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579741" y="2113360"/>
        <a:ext cx="774807" cy="963943"/>
      </dsp:txXfrm>
    </dsp:sp>
    <dsp:sp modelId="{42E2AF25-11F8-4E3B-BEB6-8FD55A539465}">
      <dsp:nvSpPr>
        <dsp:cNvPr id="0" name=""/>
        <dsp:cNvSpPr/>
      </dsp:nvSpPr>
      <dsp:spPr>
        <a:xfrm>
          <a:off x="3579741" y="3199682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Modules &amp; Sectors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579741" y="3199682"/>
        <a:ext cx="774807" cy="963943"/>
      </dsp:txXfrm>
    </dsp:sp>
    <dsp:sp modelId="{36413A5E-D3BA-4253-B167-ECF469C5FFC3}">
      <dsp:nvSpPr>
        <dsp:cNvPr id="0" name=""/>
        <dsp:cNvSpPr/>
      </dsp:nvSpPr>
      <dsp:spPr>
        <a:xfrm>
          <a:off x="4362559" y="1091417"/>
          <a:ext cx="873410" cy="899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1.5 </a:t>
          </a:r>
          <a:r>
            <a:rPr lang="en-US" sz="1100" b="1" kern="1200" dirty="0" err="1" smtClean="0">
              <a:solidFill>
                <a:schemeClr val="tx1"/>
              </a:solidFill>
            </a:rPr>
            <a:t>HCal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362559" y="1091417"/>
        <a:ext cx="873410" cy="899558"/>
      </dsp:txXfrm>
    </dsp:sp>
    <dsp:sp modelId="{B38442D2-F766-4243-8B93-4203BA33E7D2}">
      <dsp:nvSpPr>
        <dsp:cNvPr id="0" name=""/>
        <dsp:cNvSpPr/>
      </dsp:nvSpPr>
      <dsp:spPr>
        <a:xfrm>
          <a:off x="4570171" y="2113354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Inner HCal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570171" y="2113354"/>
        <a:ext cx="774807" cy="963943"/>
      </dsp:txXfrm>
    </dsp:sp>
    <dsp:sp modelId="{AEE72260-1954-4BF9-9C09-45CB9C3F4732}">
      <dsp:nvSpPr>
        <dsp:cNvPr id="0" name=""/>
        <dsp:cNvSpPr/>
      </dsp:nvSpPr>
      <dsp:spPr>
        <a:xfrm>
          <a:off x="4570171" y="3199676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Outer HCal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570171" y="3199676"/>
        <a:ext cx="774807" cy="963943"/>
      </dsp:txXfrm>
    </dsp:sp>
    <dsp:sp modelId="{A228FD00-C9C5-4D9D-B6CF-CF4524816815}">
      <dsp:nvSpPr>
        <dsp:cNvPr id="0" name=""/>
        <dsp:cNvSpPr/>
      </dsp:nvSpPr>
      <dsp:spPr>
        <a:xfrm>
          <a:off x="5347607" y="1091417"/>
          <a:ext cx="992093" cy="8995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1.6 Calorimeter Electronics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5347607" y="1091417"/>
        <a:ext cx="992093" cy="899564"/>
      </dsp:txXfrm>
    </dsp:sp>
    <dsp:sp modelId="{56645511-F2AA-4E34-AB76-AE48F3409BF5}">
      <dsp:nvSpPr>
        <dsp:cNvPr id="0" name=""/>
        <dsp:cNvSpPr/>
      </dsp:nvSpPr>
      <dsp:spPr>
        <a:xfrm>
          <a:off x="5595631" y="2113360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SiPMs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595631" y="2113360"/>
        <a:ext cx="774807" cy="963943"/>
      </dsp:txXfrm>
    </dsp:sp>
    <dsp:sp modelId="{8C1B32F8-56FA-46D5-9E58-538A373718FC}">
      <dsp:nvSpPr>
        <dsp:cNvPr id="0" name=""/>
        <dsp:cNvSpPr/>
      </dsp:nvSpPr>
      <dsp:spPr>
        <a:xfrm>
          <a:off x="5595631" y="3199682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Preamps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595631" y="3199682"/>
        <a:ext cx="774807" cy="963943"/>
      </dsp:txXfrm>
    </dsp:sp>
    <dsp:sp modelId="{A5D80A90-90C5-4BA5-A9E9-9FC597616636}">
      <dsp:nvSpPr>
        <dsp:cNvPr id="0" name=""/>
        <dsp:cNvSpPr/>
      </dsp:nvSpPr>
      <dsp:spPr>
        <a:xfrm>
          <a:off x="5595631" y="4286005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Digitizers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595631" y="4286005"/>
        <a:ext cx="774807" cy="963943"/>
      </dsp:txXfrm>
    </dsp:sp>
    <dsp:sp modelId="{1E382BD8-1745-430F-9ECA-666AB45C98A6}">
      <dsp:nvSpPr>
        <dsp:cNvPr id="0" name=""/>
        <dsp:cNvSpPr/>
      </dsp:nvSpPr>
      <dsp:spPr>
        <a:xfrm>
          <a:off x="6462080" y="1091417"/>
          <a:ext cx="999203" cy="8995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1.7 DAQ/Trigger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462080" y="1091417"/>
        <a:ext cx="999203" cy="899564"/>
      </dsp:txXfrm>
    </dsp:sp>
    <dsp:sp modelId="{B800AB88-5829-45D3-8AB8-E2A8B082B24E}">
      <dsp:nvSpPr>
        <dsp:cNvPr id="0" name=""/>
        <dsp:cNvSpPr/>
      </dsp:nvSpPr>
      <dsp:spPr>
        <a:xfrm>
          <a:off x="6711881" y="2113360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DAQ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711881" y="2113360"/>
        <a:ext cx="774807" cy="963943"/>
      </dsp:txXfrm>
    </dsp:sp>
    <dsp:sp modelId="{1EB5FF3E-593F-4093-A02D-E12BA9C1E1E6}">
      <dsp:nvSpPr>
        <dsp:cNvPr id="0" name=""/>
        <dsp:cNvSpPr/>
      </dsp:nvSpPr>
      <dsp:spPr>
        <a:xfrm>
          <a:off x="6711881" y="3199682"/>
          <a:ext cx="774807" cy="963943"/>
        </a:xfrm>
        <a:prstGeom prst="rect">
          <a:avLst/>
        </a:prstGeom>
        <a:solidFill>
          <a:srgbClr val="FFFFCC"/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Trigger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711881" y="3199682"/>
        <a:ext cx="774807" cy="963943"/>
      </dsp:txXfrm>
    </dsp:sp>
    <dsp:sp modelId="{A024A4EE-86A9-4953-AEA4-E8220E1D3D9D}">
      <dsp:nvSpPr>
        <dsp:cNvPr id="0" name=""/>
        <dsp:cNvSpPr/>
      </dsp:nvSpPr>
      <dsp:spPr>
        <a:xfrm>
          <a:off x="7583662" y="1091417"/>
          <a:ext cx="950118" cy="89026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57150" cmpd="sng">
          <a:solidFill>
            <a:srgbClr val="0000FF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1.8 Min Bias Trigger Detector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7583662" y="1091417"/>
        <a:ext cx="950118" cy="89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9B161-6E99-9242-B4FD-07967EC75B84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12B9-5B83-3349-90A1-379B7D3F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AEB7-A9CA-2F4B-80D8-68003503A872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694B-0406-BF48-98A5-68BC5CED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5988-CD65-4E47-B140-E8A76B083FAF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C2B3-C91A-6549-B057-F30115FB31FC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38-FDA8-E445-8CB1-1D3047E60265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902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78C9-F3E0-7043-B946-D5350B41F6B6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D7F0-3BD5-E841-95FA-15C07118FBE8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1C30-2DE8-4540-8860-1B45869F7B6F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19A-D6E5-7B46-9296-172F1718A3E5}" type="datetime1">
              <a:rPr lang="en-US" smtClean="0"/>
              <a:t>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6B8A-9788-9D44-8D74-B355C5C45C56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46F4-B22F-CC45-8358-CBC7E7225C1F}" type="datetime1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F68-6135-7B42-8495-EA4D695492D1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36D3-1579-CE45-80EF-01B4A3E3DEBE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FA36-682E-A94D-B62B-84F9FED80BFA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MAPS-based Vertex Detector</a:t>
            </a:r>
            <a:br>
              <a:rPr lang="en-US" dirty="0" smtClean="0"/>
            </a:br>
            <a:r>
              <a:rPr lang="en-US" dirty="0" smtClean="0"/>
              <a:t>(MVTX)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WBS 1.13 (Full Detector) &amp; 1.3 (Telescope)</a:t>
            </a: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1/</a:t>
            </a:r>
            <a:r>
              <a:rPr lang="en-US" dirty="0" smtClean="0"/>
              <a:t>27/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5EB1-A1E2-1E40-85F2-AC41C0974D28}" type="datetime1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Cost and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524000"/>
            <a:ext cx="154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</a:t>
            </a:r>
            <a:r>
              <a:rPr lang="en-US" dirty="0" smtClean="0"/>
              <a:t>updated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567E-55F5-1E4C-B98B-848E257EED84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18" y="239170"/>
            <a:ext cx="8229600" cy="1143000"/>
          </a:xfrm>
        </p:spPr>
        <p:txBody>
          <a:bodyPr/>
          <a:lstStyle/>
          <a:p>
            <a:r>
              <a:rPr lang="en-US" dirty="0" smtClean="0"/>
              <a:t>Cost Base for Major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225" y="1498033"/>
            <a:ext cx="52464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MAPS and Staves</a:t>
            </a:r>
          </a:p>
          <a:p>
            <a:pPr lvl="1"/>
            <a:r>
              <a:rPr lang="en-US" dirty="0" smtClean="0"/>
              <a:t>ALICE ITS production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ALICE ITS RU and CRU production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Electronics Interface to </a:t>
            </a:r>
            <a:r>
              <a:rPr lang="en-US" dirty="0" err="1" smtClean="0"/>
              <a:t>sPHENIX</a:t>
            </a:r>
            <a:r>
              <a:rPr lang="en-US" dirty="0" smtClean="0"/>
              <a:t>/DAQ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low control, DCM-II etc.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structures and cooling</a:t>
            </a:r>
          </a:p>
          <a:p>
            <a:pPr lvl="1"/>
            <a:r>
              <a:rPr lang="en-US" dirty="0" smtClean="0"/>
              <a:t>ALICE ITS inner tracker design</a:t>
            </a:r>
          </a:p>
          <a:p>
            <a:pPr lvl="1"/>
            <a:r>
              <a:rPr lang="en-US" dirty="0" smtClean="0"/>
              <a:t>FVTX/PHENIX and HFT/STAR experience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80782" y="1669813"/>
            <a:ext cx="2847050" cy="1565768"/>
            <a:chOff x="6160115" y="1346200"/>
            <a:chExt cx="2847050" cy="156576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60115" y="1346200"/>
              <a:ext cx="2847050" cy="15657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68505" y="2263905"/>
              <a:ext cx="5008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x</a:t>
              </a:r>
              <a:r>
                <a:rPr lang="en-US" sz="1200" dirty="0" smtClean="0">
                  <a:solidFill>
                    <a:srgbClr val="FF0000"/>
                  </a:solidFill>
                </a:rPr>
                <a:t>48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7124" y="3761015"/>
            <a:ext cx="2583454" cy="1694675"/>
            <a:chOff x="4343400" y="990600"/>
            <a:chExt cx="3818732" cy="2590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90600"/>
              <a:ext cx="3818732" cy="259080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791200" y="3436299"/>
              <a:ext cx="1143000" cy="1451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3360099"/>
              <a:ext cx="228600" cy="2213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3513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671-5500-7543-8AFF-CAD03B5ED0B7}" type="datetime1">
              <a:rPr lang="en-US" smtClean="0"/>
              <a:t>1/27/17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78C9-F3E0-7043-B946-D5350B41F6B6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4" y="1981200"/>
            <a:ext cx="9144000" cy="38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4721"/>
            <a:ext cx="7483285" cy="1143000"/>
          </a:xfrm>
        </p:spPr>
        <p:txBody>
          <a:bodyPr/>
          <a:lstStyle/>
          <a:p>
            <a:r>
              <a:rPr lang="en-US" dirty="0" smtClean="0"/>
              <a:t>Major Item Prototype Costs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28631"/>
            <a:ext cx="8229600" cy="184797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LANL LDRD-DR: $932K</a:t>
            </a:r>
          </a:p>
          <a:p>
            <a:pPr lvl="1"/>
            <a:r>
              <a:rPr lang="en-US" dirty="0" smtClean="0"/>
              <a:t>$1.1M/year for 3 years (FTE’s and M&amp;S )</a:t>
            </a:r>
          </a:p>
          <a:p>
            <a:pPr lvl="2"/>
            <a:r>
              <a:rPr lang="en-US" dirty="0" smtClean="0"/>
              <a:t>DAQ Interface: $605K</a:t>
            </a:r>
          </a:p>
          <a:p>
            <a:pPr lvl="2"/>
            <a:r>
              <a:rPr lang="en-US" dirty="0" smtClean="0"/>
              <a:t>Mechanics: $228K</a:t>
            </a:r>
          </a:p>
          <a:p>
            <a:pPr lvl="2"/>
            <a:r>
              <a:rPr lang="en-US" dirty="0" smtClean="0"/>
              <a:t>Test beam: $99K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Prototype: $273K</a:t>
            </a:r>
          </a:p>
          <a:p>
            <a:pPr lvl="1"/>
            <a:r>
              <a:rPr lang="en-US" dirty="0" smtClean="0"/>
              <a:t>Mechanical design and integration: $223K  </a:t>
            </a:r>
          </a:p>
          <a:p>
            <a:pPr lvl="1"/>
            <a:r>
              <a:rPr lang="en-US" dirty="0" smtClean="0"/>
              <a:t>Mechanical prototype: $50K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9DB3-5685-9343-A39A-2971FFBFD681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1143000"/>
            <a:ext cx="154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8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313C-A783-454A-9F42-C60D30504105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 Labor Profile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EB29-3370-A84C-9AB1-E04449EA13CA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186934"/>
            <a:ext cx="812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MAPS Labor profile from resource –</a:t>
            </a:r>
            <a:r>
              <a:rPr lang="en-US" b="1" dirty="0"/>
              <a:t> </a:t>
            </a:r>
            <a:r>
              <a:rPr lang="en-US" b="1" dirty="0" smtClean="0"/>
              <a:t>loaded schedule sorted by FY and job category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828800"/>
            <a:ext cx="8014996" cy="410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609600"/>
            <a:ext cx="154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6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Risk Mitigation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Readout electronics R&amp;D 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 smtClean="0"/>
              <a:t>procurements of staves and RDO/CRU</a:t>
            </a:r>
          </a:p>
          <a:p>
            <a:pPr lvl="1"/>
            <a:r>
              <a:rPr lang="en-US" dirty="0" smtClean="0"/>
              <a:t>Joint effort with ALICE/CERN/LBNL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&amp; cooling R&amp;D 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 smtClean="0"/>
              <a:t>R&amp;D support at MIT</a:t>
            </a:r>
            <a:r>
              <a:rPr lang="en-US" dirty="0" smtClean="0"/>
              <a:t>/LBNL</a:t>
            </a:r>
            <a:endParaRPr lang="en-US" dirty="0" smtClean="0"/>
          </a:p>
          <a:p>
            <a:pPr lvl="2"/>
            <a:r>
              <a:rPr lang="en-US" dirty="0" err="1" smtClean="0"/>
              <a:t>sPHENIX</a:t>
            </a:r>
            <a:r>
              <a:rPr lang="en-US" dirty="0" smtClean="0"/>
              <a:t> mechanical integration </a:t>
            </a:r>
          </a:p>
          <a:p>
            <a:pPr lvl="1"/>
            <a:r>
              <a:rPr lang="en-US" dirty="0" smtClean="0"/>
              <a:t>Early joint R&amp;D with BNL/LBNL/MIT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Production and assembly</a:t>
            </a:r>
          </a:p>
          <a:p>
            <a:pPr lvl="1"/>
            <a:r>
              <a:rPr lang="en-US" dirty="0" smtClean="0"/>
              <a:t>Partial delivery and more parallel efforts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AD1-ACB0-5649-A7D9-C1E28DD6C962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4"/>
            <a:ext cx="8229600" cy="971731"/>
          </a:xfrm>
        </p:spPr>
        <p:txBody>
          <a:bodyPr/>
          <a:lstStyle/>
          <a:p>
            <a:r>
              <a:rPr lang="en-US" dirty="0" smtClean="0"/>
              <a:t>Plans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28"/>
            <a:ext cx="8229600" cy="512378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with ALICE/CERN: </a:t>
            </a:r>
            <a:r>
              <a:rPr lang="en-US" dirty="0" smtClean="0"/>
              <a:t>12</a:t>
            </a:r>
            <a:r>
              <a:rPr lang="en-US" dirty="0" smtClean="0"/>
              <a:t>/2016</a:t>
            </a:r>
          </a:p>
          <a:p>
            <a:pPr lvl="1"/>
            <a:r>
              <a:rPr lang="en-US" dirty="0" smtClean="0"/>
              <a:t>Prototype and final stave production and delivery</a:t>
            </a:r>
          </a:p>
          <a:p>
            <a:pPr lvl="1"/>
            <a:r>
              <a:rPr lang="en-US" dirty="0" smtClean="0"/>
              <a:t>Obtain ALICE readout test stand and electronics for early R&amp;D</a:t>
            </a:r>
          </a:p>
          <a:p>
            <a:pPr lvl="1"/>
            <a:r>
              <a:rPr lang="en-US" dirty="0" smtClean="0"/>
              <a:t>Obtain design files, electronics and mechanics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 err="1" smtClean="0"/>
              <a:t>sPHENIX</a:t>
            </a:r>
            <a:r>
              <a:rPr lang="en-US" dirty="0" smtClean="0"/>
              <a:t> personnel, available manpower</a:t>
            </a:r>
          </a:p>
          <a:p>
            <a:pPr lvl="1"/>
            <a:r>
              <a:rPr lang="en-US" dirty="0" smtClean="0"/>
              <a:t>R&amp;D collaboration and schedule</a:t>
            </a:r>
          </a:p>
          <a:p>
            <a:pPr lvl="1"/>
            <a:r>
              <a:rPr lang="en-US" dirty="0" smtClean="0"/>
              <a:t>Availability of CERN facilities after ITS/IB production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Schedule/funding gap of stave productions</a:t>
            </a:r>
          </a:p>
          <a:p>
            <a:pPr lvl="1"/>
            <a:r>
              <a:rPr lang="en-US" dirty="0" smtClean="0"/>
              <a:t>ITS/IB production: ~1/2017 - Mid/2018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CD-3b: 8/2018 </a:t>
            </a:r>
          </a:p>
          <a:p>
            <a:pPr lvl="1"/>
            <a:r>
              <a:rPr lang="en-US" dirty="0" smtClean="0"/>
              <a:t> Risk Mitigation: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Early training through LDRD effort, maintain activity at low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Possible mortgage for </a:t>
            </a:r>
            <a:r>
              <a:rPr lang="en-US" dirty="0" err="1" smtClean="0"/>
              <a:t>sPHENIX</a:t>
            </a:r>
            <a:r>
              <a:rPr lang="en-US" dirty="0" smtClean="0"/>
              <a:t> production from ALICE/CERN with </a:t>
            </a:r>
            <a:r>
              <a:rPr lang="en-US" dirty="0" err="1" smtClean="0"/>
              <a:t>MoU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Seek external foreign funding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readout R&amp;D</a:t>
            </a:r>
          </a:p>
          <a:p>
            <a:pPr lvl="1"/>
            <a:r>
              <a:rPr lang="en-US" dirty="0" smtClean="0"/>
              <a:t>Possible delay due to unavailability of key elements like staves and readout for R&amp;D</a:t>
            </a:r>
          </a:p>
          <a:p>
            <a:pPr lvl="1"/>
            <a:r>
              <a:rPr lang="en-US" dirty="0" smtClean="0"/>
              <a:t>Risk mitigation: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arly joint R&amp;D with ALICE as associate members</a:t>
            </a:r>
          </a:p>
          <a:p>
            <a:pPr lvl="2"/>
            <a:r>
              <a:rPr lang="en-US" dirty="0" smtClean="0"/>
              <a:t>Start with prototype RDO and CRU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1E69-CBA8-3B45-BFB0-C085F1AA6C9B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0" y="0"/>
            <a:ext cx="1111250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200400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584523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2AE0-4BAF-5E4C-9310-243530D30B38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486400"/>
            <a:ext cx="235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discussions by:</a:t>
            </a:r>
          </a:p>
          <a:p>
            <a:r>
              <a:rPr lang="en-US" dirty="0" smtClean="0"/>
              <a:t>Cesar, Gunther, Bob,</a:t>
            </a:r>
          </a:p>
          <a:p>
            <a:r>
              <a:rPr lang="en-US" dirty="0" err="1" smtClean="0"/>
              <a:t>Giacomo</a:t>
            </a:r>
            <a:r>
              <a:rPr lang="en-US" dirty="0" smtClean="0"/>
              <a:t>, </a:t>
            </a:r>
            <a:r>
              <a:rPr lang="en-US" dirty="0" err="1" smtClean="0"/>
              <a:t>Grazyna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14" y="59351"/>
            <a:ext cx="335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4132" y="457200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Cesar da Silva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442A-18F3-8246-B250-5B462E2E15FA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42900"/>
            <a:ext cx="9029700" cy="617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867400"/>
            <a:ext cx="183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packages </a:t>
            </a:r>
            <a:r>
              <a:rPr lang="is-I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530"/>
            <a:ext cx="4169375" cy="4864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05F-9DDC-8842-9DBD-D02791F4495B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435830" y="1155530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727" y="1997364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727" y="5128490"/>
            <a:ext cx="3302000" cy="1847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WBS of the Baseline </a:t>
            </a:r>
            <a:r>
              <a:rPr lang="en-US" dirty="0" err="1" smtClean="0"/>
              <a:t>sPHENIX</a:t>
            </a:r>
            <a:r>
              <a:rPr lang="en-US" dirty="0" smtClean="0"/>
              <a:t> MIE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638800"/>
            <a:ext cx="470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new MIE to build the full MAPS detector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efined in the </a:t>
            </a:r>
            <a:r>
              <a:rPr lang="en-US" sz="2000" b="1" dirty="0" err="1" smtClean="0">
                <a:solidFill>
                  <a:srgbClr val="FF0000"/>
                </a:solidFill>
              </a:rPr>
              <a:t>sPHENIX</a:t>
            </a:r>
            <a:r>
              <a:rPr lang="en-US" sz="2000" b="1" dirty="0" smtClean="0">
                <a:solidFill>
                  <a:srgbClr val="FF0000"/>
                </a:solidFill>
              </a:rPr>
              <a:t> Reference Design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32004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</a:t>
            </a:r>
            <a:r>
              <a:rPr lang="en-US" dirty="0" smtClean="0"/>
              <a:t>of </a:t>
            </a:r>
            <a:r>
              <a:rPr lang="en-US" dirty="0" smtClean="0"/>
              <a:t>MIE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DOE submission: </a:t>
            </a:r>
            <a:r>
              <a:rPr lang="en-US" sz="2700" dirty="0" smtClean="0"/>
              <a:t>2/1/2017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77C-C84F-154C-81E1-2F0502824965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55" y="36551"/>
            <a:ext cx="560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DB21-A12C-F449-891D-0BE5CD95D100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676335" y="1073973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9463" y="1915807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Baseline </a:t>
            </a:r>
            <a:r>
              <a:rPr lang="en-US" dirty="0" err="1" smtClean="0"/>
              <a:t>sPHENIX</a:t>
            </a:r>
            <a:r>
              <a:rPr lang="en-US" dirty="0" smtClean="0"/>
              <a:t> MAPS Telescope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831" y="924184"/>
            <a:ext cx="4367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scope: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400+100K </a:t>
            </a:r>
            <a:r>
              <a:rPr lang="en-US" sz="1600" dirty="0" smtClean="0"/>
              <a:t>total from RHIC Op.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Instrument ~10 staves to demonstrate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ome key tracking capabilities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DCA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recision </a:t>
            </a:r>
            <a:r>
              <a:rPr lang="en-US" sz="1600" dirty="0" smtClean="0"/>
              <a:t>tracking with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INTT+TPC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Some physics reach? Heavy flavor w</a:t>
            </a:r>
            <a:r>
              <a:rPr lang="en-US" sz="1600" dirty="0" smtClean="0"/>
              <a:t>/     </a:t>
            </a:r>
            <a:r>
              <a:rPr lang="en-US" sz="1600" dirty="0" smtClean="0"/>
              <a:t>displaced </a:t>
            </a:r>
            <a:r>
              <a:rPr lang="en-US" sz="1600" dirty="0" err="1" smtClean="0"/>
              <a:t>vtx</a:t>
            </a:r>
            <a:r>
              <a:rPr lang="en-US" sz="1600" dirty="0" smtClean="0"/>
              <a:t>?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Still </a:t>
            </a:r>
            <a:r>
              <a:rPr lang="en-US" sz="1600" dirty="0" smtClean="0">
                <a:solidFill>
                  <a:srgbClr val="0000FF"/>
                </a:solidFill>
              </a:rPr>
              <a:t>need all services: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LV/HV and </a:t>
            </a:r>
            <a:r>
              <a:rPr lang="en-US" sz="1600" dirty="0" smtClean="0"/>
              <a:t>controls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Cooling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Mechanical </a:t>
            </a:r>
            <a:r>
              <a:rPr lang="en-US" sz="1600" dirty="0" err="1" smtClean="0"/>
              <a:t>supprot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8325" y="4217393"/>
            <a:ext cx="2989741" cy="2445482"/>
            <a:chOff x="568325" y="4413189"/>
            <a:chExt cx="2851151" cy="2249686"/>
          </a:xfrm>
        </p:grpSpPr>
        <p:grpSp>
          <p:nvGrpSpPr>
            <p:cNvPr id="14" name="Group 112"/>
            <p:cNvGrpSpPr/>
            <p:nvPr/>
          </p:nvGrpSpPr>
          <p:grpSpPr>
            <a:xfrm>
              <a:off x="568325" y="4413189"/>
              <a:ext cx="2851151" cy="2249686"/>
              <a:chOff x="7365933" y="494668"/>
              <a:chExt cx="3771955" cy="3013162"/>
            </a:xfrm>
          </p:grpSpPr>
          <p:pic>
            <p:nvPicPr>
              <p:cNvPr id="15" name="Screen Shot 2015-11-03 at 1.34.37 P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65933" y="556092"/>
                <a:ext cx="3771955" cy="2951738"/>
              </a:xfrm>
              <a:prstGeom prst="rect">
                <a:avLst/>
              </a:prstGeom>
              <a:ln w="25400" cap="flat">
                <a:noFill/>
                <a:round/>
              </a:ln>
              <a:effectLst/>
            </p:spPr>
          </p:pic>
          <p:sp>
            <p:nvSpPr>
              <p:cNvPr id="16" name="Shape 111"/>
              <p:cNvSpPr/>
              <p:nvPr/>
            </p:nvSpPr>
            <p:spPr>
              <a:xfrm>
                <a:off x="8005560" y="494668"/>
                <a:ext cx="2443054" cy="4259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 b="1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sPHENIX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dirty="0" smtClean="0">
                    <a:solidFill>
                      <a:srgbClr val="FF0000"/>
                    </a:solidFill>
                  </a:rPr>
                  <a:t>Inner Trackin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endParaRPr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2004164" y="5334446"/>
              <a:ext cx="1120036" cy="32855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005087" y="4477017"/>
              <a:ext cx="11653" cy="122280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869828" y="5456047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10staves from CERN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All carbon stave structures 68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Produce 10 channels Readout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7657"/>
            <a:ext cx="8229600" cy="1143000"/>
          </a:xfrm>
        </p:spPr>
        <p:txBody>
          <a:bodyPr/>
          <a:lstStyle/>
          <a:p>
            <a:r>
              <a:rPr lang="en-US" dirty="0" smtClean="0"/>
              <a:t>MAPS Telescope WBS Organization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5361" y="1291138"/>
            <a:ext cx="2740276" cy="65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MAPS Telescope Activities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4848" y="3610730"/>
            <a:ext cx="4772472" cy="932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Stave Assembly and Testing</a:t>
            </a:r>
          </a:p>
          <a:p>
            <a:pPr algn="ctr"/>
            <a:r>
              <a:rPr lang="en-US" dirty="0" smtClean="0"/>
              <a:t>Deliverables: 10 staves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14848" y="2384885"/>
            <a:ext cx="4772472" cy="968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Readout and LV/HV Controls</a:t>
            </a:r>
          </a:p>
          <a:p>
            <a:pPr algn="ctr"/>
            <a:r>
              <a:rPr lang="en-US" dirty="0" smtClean="0"/>
              <a:t>Deliverables: 1) 10-channel readout electronics; 2) electrical system and 3) cables and fibers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14848" y="4822135"/>
            <a:ext cx="4772472" cy="1225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Mechanical Integration &amp; Cooling</a:t>
            </a:r>
          </a:p>
          <a:p>
            <a:pPr algn="ctr"/>
            <a:r>
              <a:rPr lang="en-US" dirty="0" smtClean="0"/>
              <a:t>Deliverables: 1) stave space frame; 2) global mechanical supporting structure and 3) cooling system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303" y="6171486"/>
            <a:ext cx="289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*:  a new LANL hire expected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74670" y="4085380"/>
            <a:ext cx="12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LANL/Cesar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1210" y="2832894"/>
            <a:ext cx="186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LANL</a:t>
            </a:r>
            <a:r>
              <a:rPr lang="en-US" dirty="0" smtClean="0"/>
              <a:t>/LBNL Ming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4670" y="5395597"/>
            <a:ext cx="189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 and MIT</a:t>
            </a:r>
            <a:r>
              <a:rPr lang="en-US" dirty="0" smtClean="0"/>
              <a:t>/Bob, </a:t>
            </a:r>
          </a:p>
          <a:p>
            <a:r>
              <a:rPr lang="en-US" dirty="0" smtClean="0"/>
              <a:t>LBNL</a:t>
            </a:r>
            <a:r>
              <a:rPr lang="en-US" dirty="0"/>
              <a:t>/</a:t>
            </a:r>
            <a:r>
              <a:rPr lang="en-US" dirty="0" err="1" smtClean="0"/>
              <a:t>Grazyna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40662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activities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05B-F923-8848-BE5C-3FDE71F284F9}" type="datetime1">
              <a:rPr lang="en-US" smtClean="0"/>
              <a:t>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041674" cy="638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0500" y="178117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staves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0500" y="274320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staves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1425" y="4610100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staves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D05D-2019-3C42-BBAD-5B93549183D0}" type="datetime1">
              <a:rPr lang="en-US" smtClean="0"/>
              <a:t>1/27/17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776-EE47-4481-8698-91860DD32571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1127" y="6253018"/>
            <a:ext cx="304223" cy="18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400"/>
          </a:xfrm>
          <a:solidFill>
            <a:srgbClr val="0080FF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MIE Project WBS Reporting Plan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27864"/>
              </p:ext>
            </p:extLst>
          </p:nvPr>
        </p:nvGraphicFramePr>
        <p:xfrm>
          <a:off x="267287" y="481879"/>
          <a:ext cx="8534400" cy="592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14056" y="5855087"/>
            <a:ext cx="50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DOE Reporting Levels (Control Accounts)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96046" y="6039753"/>
            <a:ext cx="3309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8A1-4E86-984F-82D9-A2BF000418AC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68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Packages and activities sit below the Control Accounts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1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200400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584523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592F-82C1-9043-A1B0-9ADEC33E123E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Prod.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235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discussions:</a:t>
            </a:r>
          </a:p>
          <a:p>
            <a:r>
              <a:rPr lang="en-US" dirty="0" smtClean="0"/>
              <a:t>Cesar, Gunther, Bob,</a:t>
            </a:r>
          </a:p>
          <a:p>
            <a:r>
              <a:rPr lang="en-US" dirty="0" err="1" smtClean="0"/>
              <a:t>Giacomo</a:t>
            </a:r>
            <a:r>
              <a:rPr lang="en-US" dirty="0" smtClean="0"/>
              <a:t>, </a:t>
            </a:r>
            <a:r>
              <a:rPr lang="en-US" dirty="0" err="1" smtClean="0"/>
              <a:t>Grazyna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37F8-CCAA-CD4C-B1D5-0B37FA87DE5D}" type="datetime1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6B8A-9788-9D44-8D74-B355C5C45C56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MVTX_Inner_Barrel_Master-0125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3" y="938195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5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Practice Speaker Instructions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CD-1 Review Speaker Instructions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Include the following slides: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15 slides:</a:t>
            </a:r>
            <a:endParaRPr lang="en-US" sz="2000" dirty="0"/>
          </a:p>
          <a:p>
            <a:pPr lvl="0"/>
            <a:r>
              <a:rPr lang="en-US" sz="2000" b="1" dirty="0"/>
              <a:t>1-2 slides describing the system. </a:t>
            </a:r>
            <a:r>
              <a:rPr lang="en-US" sz="2000" dirty="0"/>
              <a:t>Include a figure of the system, performance specs, design specs, physics contribution if appropriate to the subsystem.</a:t>
            </a:r>
          </a:p>
          <a:p>
            <a:pPr lvl="0"/>
            <a:r>
              <a:rPr lang="en-US" sz="2000" b="1" dirty="0"/>
              <a:t>1 slide with a brief technical overview. </a:t>
            </a:r>
            <a:r>
              <a:rPr lang="en-US" sz="2000" dirty="0"/>
              <a:t>List the design drivers.</a:t>
            </a:r>
          </a:p>
          <a:p>
            <a:pPr lvl="0"/>
            <a:r>
              <a:rPr lang="en-US" sz="2000" b="1" dirty="0"/>
              <a:t>1 slide defining the scope of the subsystem. </a:t>
            </a:r>
            <a:r>
              <a:rPr lang="en-US" sz="2000" dirty="0"/>
              <a:t>Channel  counts, segmentation, coverage, etc.</a:t>
            </a:r>
          </a:p>
          <a:p>
            <a:pPr lvl="0"/>
            <a:r>
              <a:rPr lang="en-US" sz="2000" b="1" dirty="0"/>
              <a:t>1 Interface slide </a:t>
            </a:r>
            <a:r>
              <a:rPr lang="en-US" sz="2000" dirty="0"/>
              <a:t>listing the mechanical and electronics boundaries of the system. Text list of what is “inside the L2 scope ” and what is “outside the L2 scope” with an indication of what WBS contains the “outside the L2” and what is existing from PHENIX.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the</a:t>
            </a:r>
            <a:r>
              <a:rPr lang="en-US" sz="2000" b="1" dirty="0"/>
              <a:t> WBS structure </a:t>
            </a:r>
            <a:r>
              <a:rPr lang="en-US" sz="2000" dirty="0"/>
              <a:t>and th</a:t>
            </a:r>
            <a:r>
              <a:rPr lang="en-US" sz="2000" b="1" dirty="0"/>
              <a:t>e Control Accounts.</a:t>
            </a:r>
            <a:endParaRPr lang="en-US" sz="2000" dirty="0"/>
          </a:p>
          <a:p>
            <a:pPr lvl="0"/>
            <a:r>
              <a:rPr lang="en-US" sz="2000" b="1" dirty="0"/>
              <a:t>1 slide listing the L2 and CAMs by name and Institutions </a:t>
            </a:r>
            <a:r>
              <a:rPr lang="en-US" sz="2000" dirty="0"/>
              <a:t>with a brief description of their experience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</a:t>
            </a:r>
            <a:r>
              <a:rPr lang="en-US" sz="2000" b="1" dirty="0"/>
              <a:t>schedule drivers, </a:t>
            </a:r>
            <a:r>
              <a:rPr lang="en-US" sz="2000" dirty="0"/>
              <a:t>a schedule Gantt chart and a list of milestones that include design reviews, prototype v_x complete,  PRR,  production starts, production ends, installation. </a:t>
            </a:r>
          </a:p>
          <a:p>
            <a:pPr lvl="0"/>
            <a:r>
              <a:rPr lang="en-US" sz="2000" b="1" dirty="0"/>
              <a:t>1 slide for the budget with OPC, EQUMIE profile (capital equipment) in AY$. </a:t>
            </a:r>
            <a:r>
              <a:rPr lang="en-US" sz="2000" dirty="0"/>
              <a:t>Include a list of 5-10 major cost items on this slide, the cost drivers.</a:t>
            </a:r>
          </a:p>
          <a:p>
            <a:pPr lvl="0"/>
            <a:r>
              <a:rPr lang="en-US" sz="2000" b="1" dirty="0"/>
              <a:t>1 slide with the labor profile broken down by job category. </a:t>
            </a:r>
            <a:r>
              <a:rPr lang="en-US" sz="2000" dirty="0"/>
              <a:t>Identify the labor you have, and the labor that you still need to identify.</a:t>
            </a:r>
          </a:p>
          <a:p>
            <a:pPr lvl="0"/>
            <a:r>
              <a:rPr lang="en-US" sz="2000" b="1" dirty="0"/>
              <a:t>1 slide for the status of the design </a:t>
            </a:r>
            <a:r>
              <a:rPr lang="en-US" sz="2000" dirty="0"/>
              <a:t>(off project)</a:t>
            </a:r>
            <a:r>
              <a:rPr lang="en-US" sz="2000" b="1" dirty="0"/>
              <a:t>, generic R&amp;D </a:t>
            </a:r>
            <a:r>
              <a:rPr lang="en-US" sz="2000" dirty="0"/>
              <a:t>(off project)</a:t>
            </a:r>
            <a:r>
              <a:rPr lang="en-US" sz="2000" b="1" dirty="0"/>
              <a:t> </a:t>
            </a:r>
            <a:r>
              <a:rPr lang="en-US" sz="2000" dirty="0"/>
              <a:t>if any and</a:t>
            </a:r>
            <a:r>
              <a:rPr lang="en-US" sz="2000" b="1" dirty="0"/>
              <a:t> OPC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</a:t>
            </a:r>
            <a:r>
              <a:rPr lang="en-US" sz="2000" b="1" dirty="0"/>
              <a:t> WBS dictionary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BOE</a:t>
            </a:r>
          </a:p>
          <a:p>
            <a:pPr lvl="0"/>
            <a:r>
              <a:rPr lang="en-US" sz="2000" b="1" dirty="0"/>
              <a:t>1 slide</a:t>
            </a:r>
            <a:r>
              <a:rPr lang="en-US" sz="2000" dirty="0"/>
              <a:t> showing</a:t>
            </a:r>
            <a:r>
              <a:rPr lang="en-US" sz="2000" b="1" dirty="0"/>
              <a:t> Risk analysis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listing </a:t>
            </a:r>
            <a:r>
              <a:rPr lang="en-US" sz="2000" b="1" dirty="0"/>
              <a:t>Issues and Concerns  </a:t>
            </a:r>
            <a:endParaRPr lang="en-US" sz="2000" dirty="0"/>
          </a:p>
          <a:p>
            <a:pPr lvl="0"/>
            <a:r>
              <a:rPr lang="en-US" sz="2000" b="1" dirty="0"/>
              <a:t>No summary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1811-26DD-9D4A-A2FB-0C90E60EEDF5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B37-4B69-4AD1-84D5-28D0E2E2D49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43"/>
            <a:ext cx="9144000" cy="65694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ECD3-4571-FD43-9F49-86DD02631E7B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776-EE47-4481-8698-91860DD32571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1964" y="2429256"/>
            <a:ext cx="208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Polyimide cooling tubes, 1.5 mm OD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46400" y="2521527"/>
            <a:ext cx="295564" cy="230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2299855" y="2512291"/>
            <a:ext cx="942109" cy="240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32800" y="6356351"/>
            <a:ext cx="240145" cy="12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30836" y="6483927"/>
            <a:ext cx="240146" cy="237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and QGP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“</a:t>
            </a:r>
            <a:r>
              <a:rPr lang="en-US" sz="3600" dirty="0" smtClean="0">
                <a:solidFill>
                  <a:srgbClr val="0000FF"/>
                </a:solidFill>
              </a:rPr>
              <a:t>Jet flavor tomography”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B81D-6105-5140-B401-2AF1A458D001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82" y="2690091"/>
            <a:ext cx="2100721" cy="6800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9268" y="2819399"/>
            <a:ext cx="2274651" cy="1621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" y="2438400"/>
            <a:ext cx="4811547" cy="3810000"/>
            <a:chOff x="152400" y="2438400"/>
            <a:chExt cx="4811547" cy="3810000"/>
          </a:xfrm>
        </p:grpSpPr>
        <p:sp>
          <p:nvSpPr>
            <p:cNvPr id="10" name="TextBox 9"/>
            <p:cNvSpPr txBox="1"/>
            <p:nvPr/>
          </p:nvSpPr>
          <p:spPr>
            <a:xfrm>
              <a:off x="2819400" y="2438400"/>
              <a:ext cx="1991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sPHENIX</a:t>
              </a:r>
              <a:r>
                <a:rPr lang="en-US" sz="1400" dirty="0" smtClean="0"/>
                <a:t> Proposal (2014)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400" y="2667000"/>
              <a:ext cx="4811547" cy="3581400"/>
              <a:chOff x="152400" y="2209800"/>
              <a:chExt cx="4811547" cy="35814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" y="2209800"/>
                <a:ext cx="4811547" cy="3581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553887" y="4626114"/>
                <a:ext cx="11705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B-jet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05400" y="2438400"/>
            <a:ext cx="3849914" cy="3895600"/>
            <a:chOff x="5105400" y="2438400"/>
            <a:chExt cx="3849914" cy="38956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438400"/>
              <a:ext cx="2926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Buzzatti</a:t>
              </a:r>
              <a:r>
                <a:rPr lang="it-IT" sz="1400" dirty="0"/>
                <a:t> et al., PRL 108 (2012) 022301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05400" y="2667000"/>
              <a:ext cx="3849914" cy="3667000"/>
              <a:chOff x="5257800" y="2209801"/>
              <a:chExt cx="3849914" cy="3667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800" y="2209801"/>
                <a:ext cx="3849914" cy="3667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4572000"/>
                <a:ext cx="21242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B-hadron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85800" y="1524000"/>
            <a:ext cx="791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B-jet modification, collisional </a:t>
            </a:r>
            <a:r>
              <a:rPr lang="en-US" sz="2000" dirty="0" err="1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radiative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dX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mass-dependence </a:t>
            </a:r>
            <a:r>
              <a:rPr lang="en-US" sz="2000" dirty="0" smtClean="0">
                <a:solidFill>
                  <a:srgbClr val="FF0000"/>
                </a:solidFill>
              </a:rPr>
              <a:t>etc.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Heavy quark flow, thermalization, recombination etc.</a:t>
            </a:r>
          </a:p>
        </p:txBody>
      </p:sp>
    </p:spTree>
    <p:extLst>
      <p:ext uri="{BB962C8B-B14F-4D97-AF65-F5344CB8AC3E}">
        <p14:creationId xmlns:p14="http://schemas.microsoft.com/office/powerpoint/2010/main" val="184165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Stave frame + MAPS 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96B1-C040-7F44-8C0F-6BDF5D3F0DB7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6C03-F4E7-4745-B2E7-DD7CF154314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838" y="1788402"/>
            <a:ext cx="4138635" cy="2436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4838" y="4771280"/>
            <a:ext cx="50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be available this summer 2017, 68 stave frames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0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991-60FA-6A45-8BD6-F464CC5B596C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MVTX Project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0"/>
            <a:ext cx="7094610" cy="6569083"/>
            <a:chOff x="1744590" y="0"/>
            <a:chExt cx="7094610" cy="6569083"/>
          </a:xfrm>
        </p:grpSpPr>
        <p:grpSp>
          <p:nvGrpSpPr>
            <p:cNvPr id="9" name="Group 8"/>
            <p:cNvGrpSpPr/>
            <p:nvPr/>
          </p:nvGrpSpPr>
          <p:grpSpPr>
            <a:xfrm>
              <a:off x="1744590" y="0"/>
              <a:ext cx="7094610" cy="6569083"/>
              <a:chOff x="1287390" y="0"/>
              <a:chExt cx="7094610" cy="65690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390" y="0"/>
                <a:ext cx="7094610" cy="6569083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940690" y="4083344"/>
                <a:ext cx="1088510" cy="31456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133600" y="2133600"/>
                <a:ext cx="1617176" cy="1510547"/>
              </a:xfrm>
              <a:prstGeom prst="straightConnector1">
                <a:avLst/>
              </a:prstGeom>
              <a:ln w="444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886200" y="35814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86200" y="4267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57800" y="4267200"/>
              <a:ext cx="74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MVTX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8956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&amp; Control Crates: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“5m” copper wires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Host 6U VME RUs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Services for 48 modules, monitoring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LV/HV controls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RU-&gt;CRU @CH: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CRU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Power supply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30+m fibers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Mechanical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57200"/>
            <a:ext cx="381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MVTX in </a:t>
            </a:r>
            <a:r>
              <a:rPr lang="en-US" sz="4000" dirty="0" err="1" smtClean="0"/>
              <a:t>sPHENIX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077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dirty="0" smtClean="0"/>
              <a:t>MVTX-</a:t>
            </a:r>
            <a:r>
              <a:rPr lang="en-US" dirty="0" err="1" smtClean="0"/>
              <a:t>sPHENIX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32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248"/>
          <a:stretch/>
        </p:blipFill>
        <p:spPr>
          <a:xfrm>
            <a:off x="190500" y="976780"/>
            <a:ext cx="8313882" cy="2999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7029-C225-1942-80FC-D277CA17D07E}" type="datetime1">
              <a:rPr lang="en-US" smtClean="0"/>
              <a:t>1/27/17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782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Readout Chain: 48 staves – Readout Unit (IR) – Comm. Readout Unit (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CH)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4876800"/>
            <a:ext cx="8802943" cy="1446859"/>
            <a:chOff x="152400" y="4876800"/>
            <a:chExt cx="8802943" cy="1446859"/>
          </a:xfrm>
        </p:grpSpPr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4876800"/>
              <a:ext cx="8802943" cy="1446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7200" y="51054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7027" y="18288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Carbon structure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Global support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Cooling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0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A92-3691-714E-83E3-290CB9E0A090}" type="datetime1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033-7188-8948-884C-97AFF1C74235}" type="datetime1">
              <a:rPr lang="en-US" smtClean="0"/>
              <a:t>1/27/17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66778"/>
            <a:ext cx="3000355" cy="307182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05000" y="2514600"/>
            <a:ext cx="1079987" cy="15478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249" y="2514600"/>
            <a:ext cx="1409351" cy="15478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66800"/>
            <a:ext cx="3581400" cy="2665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59" y="6094667"/>
            <a:ext cx="3306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Monolithic-Active-Pixel-Sensor-based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Vertex Detector ()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249" y="4062422"/>
            <a:ext cx="2647793" cy="1967132"/>
            <a:chOff x="343249" y="4062422"/>
            <a:chExt cx="2647793" cy="1967132"/>
          </a:xfrm>
        </p:grpSpPr>
        <p:grpSp>
          <p:nvGrpSpPr>
            <p:cNvPr id="11" name="Group 10"/>
            <p:cNvGrpSpPr/>
            <p:nvPr/>
          </p:nvGrpSpPr>
          <p:grpSpPr>
            <a:xfrm>
              <a:off x="343249" y="4062422"/>
              <a:ext cx="2647793" cy="1967132"/>
              <a:chOff x="4343400" y="990600"/>
              <a:chExt cx="3818732" cy="2590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990600"/>
                <a:ext cx="3818732" cy="2590800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791200" y="3436299"/>
                <a:ext cx="1143000" cy="1451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24800" y="3360099"/>
                <a:ext cx="228600" cy="2213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3249" y="4062422"/>
              <a:ext cx="2641738" cy="1967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56925" y="4114800"/>
            <a:ext cx="568707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Precision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Study b-jet modification in QGP at 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to best determine QGP properties, 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loss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“Adopt” ALICE/ITS MAPS technology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Mini</a:t>
            </a:r>
            <a:r>
              <a:rPr lang="en-US" sz="1600" dirty="0"/>
              <a:t>. risk, max. </a:t>
            </a:r>
            <a:r>
              <a:rPr lang="en-US" sz="1600" dirty="0" smtClean="0"/>
              <a:t>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separate DOE MIE for the full detector WBS 1.13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for readout and mechanical system integration, WBS 1.3 Telescope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1981200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B-tagging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2286000"/>
            <a:ext cx="1536251" cy="191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</p:spTree>
    <p:extLst>
      <p:ext uri="{BB962C8B-B14F-4D97-AF65-F5344CB8AC3E}">
        <p14:creationId xmlns:p14="http://schemas.microsoft.com/office/powerpoint/2010/main" val="26509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</a:t>
            </a:r>
            <a:r>
              <a:rPr lang="en-US" dirty="0" smtClean="0"/>
              <a:t> b-jet/B-hadron Tagging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914400" y="838200"/>
            <a:ext cx="7210390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69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294022"/>
            <a:ext cx="8677950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alternatives)</a:t>
            </a:r>
            <a:endParaRPr lang="en-US" sz="1700" dirty="0">
              <a:latin typeface="+mn-lt"/>
            </a:endParaRP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35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477000" y="6172200"/>
            <a:ext cx="22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Jin, </a:t>
            </a:r>
            <a:r>
              <a:rPr lang="en-US" dirty="0" err="1" smtClean="0"/>
              <a:t>Xin</a:t>
            </a:r>
            <a:r>
              <a:rPr lang="en-US" dirty="0" smtClean="0"/>
              <a:t>, </a:t>
            </a:r>
            <a:r>
              <a:rPr lang="en-US" dirty="0" err="1" smtClean="0"/>
              <a:t>Haiwang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9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Energy Loss @RHIC</a:t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“Jet flavor tomography”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187C-7842-6C45-824A-CD698C32D91E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39" y="2067711"/>
            <a:ext cx="4502561" cy="4288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0720" y="1612990"/>
            <a:ext cx="370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Buzzatti</a:t>
            </a:r>
            <a:r>
              <a:rPr lang="it-IT" dirty="0"/>
              <a:t> et al., PRL 108 (2012) 022301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2322"/>
            <a:ext cx="4901052" cy="4249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608" y="1612989"/>
            <a:ext cx="300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PHENIX PRC 93 (2016) 034904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82" y="2690091"/>
            <a:ext cx="2100721" cy="6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3" y="20638"/>
            <a:ext cx="8739909" cy="896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Science: Physics of the 3</a:t>
            </a:r>
            <a:r>
              <a:rPr lang="en-US" baseline="30000" dirty="0" smtClean="0"/>
              <a:t>rd</a:t>
            </a:r>
            <a:r>
              <a:rPr lang="en-US" dirty="0" smtClean="0"/>
              <a:t> Pillar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1" y="1203064"/>
            <a:ext cx="4643407" cy="225811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flagship heavy ion physics experiment in US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B-jets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MVTX will complete b-jet physics 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114636" y="1881909"/>
            <a:ext cx="3988583" cy="2098509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45167" y="936371"/>
            <a:ext cx="379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9F96-B65C-5C40-BB0D-B5C1BA885ED1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37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150108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B-Jets Physics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1897533" cy="236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B3F7-B98E-3549-A8B2-27976E4297E3}" type="datetime1">
              <a:rPr lang="en-US" smtClean="0"/>
              <a:t>1/27/17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359" y="25151"/>
            <a:ext cx="8043333" cy="77311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Major Item Cost Estimate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02694"/>
              </p:ext>
            </p:extLst>
          </p:nvPr>
        </p:nvGraphicFramePr>
        <p:xfrm>
          <a:off x="511970" y="941926"/>
          <a:ext cx="8005365" cy="5341738"/>
        </p:xfrm>
        <a:graphic>
          <a:graphicData uri="http://schemas.openxmlformats.org/drawingml/2006/table">
            <a:tbl>
              <a:tblPr/>
              <a:tblGrid>
                <a:gridCol w="1418466"/>
                <a:gridCol w="529886"/>
                <a:gridCol w="864123"/>
                <a:gridCol w="807058"/>
                <a:gridCol w="717386"/>
                <a:gridCol w="554343"/>
                <a:gridCol w="1320640"/>
                <a:gridCol w="570648"/>
                <a:gridCol w="415757"/>
                <a:gridCol w="807058"/>
              </a:tblGrid>
              <a:tr h="3253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sPHENIX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MAPS Inner </a:t>
                      </a:r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Tracker</a:t>
                      </a:r>
                      <a:r>
                        <a:rPr lang="en-US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Estimate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MAPS layers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Updated: 9/2/2016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LANL STD Labor Rates w/o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LANL STD Labor Rates w/o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FY16 dollars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Funding Profile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60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Construction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M&amp;S Cost with Contingengy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LANL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        Collaboration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Labor Cost w/o Cont. &amp;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Labor Cost w/o Cont.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Produce &amp; Test MAPS Staves at CERN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1654.975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RDO boards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464.975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CRU boards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475.475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sPHENIX readout 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DAQ integration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 2 ALICE Readout Teststand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SamTec cables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Optical links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142.8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LV, Cables etc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Racks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Chiller &amp; Cooling Plant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system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Mechnical integration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 Jigs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48.37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beam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wheels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Cylindrical Structure Shells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Service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Half Support Structures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932.37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162.9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2080.7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171.4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3833.725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LDRD fully burdened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M&amp;S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Labor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M&amp;S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Labor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Pod. M&amp;S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Cont. &amp; OH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96704" y="48364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88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95B-A284-114C-8B9C-069E6DAAC557}" type="datetime1">
              <a:rPr lang="en-US" smtClean="0"/>
              <a:t>1/27/17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Vertex Detector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Inner Silicon tracking driven by heavy flavor jet performance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 acceptance: -1.1&lt;</a:t>
            </a:r>
            <a:r>
              <a:rPr lang="en-US" dirty="0" err="1"/>
              <a:t>η</a:t>
            </a:r>
            <a:r>
              <a:rPr lang="en-US" dirty="0"/>
              <a:t>&lt;+1.1 and 0&lt;</a:t>
            </a:r>
            <a:r>
              <a:rPr lang="en-US" dirty="0" err="1"/>
              <a:t>φ</a:t>
            </a:r>
            <a:r>
              <a:rPr lang="en-US" dirty="0"/>
              <a:t>&lt;2π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vertex acceptance: -10 cm &lt; </a:t>
            </a:r>
            <a:r>
              <a:rPr lang="en-US" dirty="0" err="1"/>
              <a:t>z</a:t>
            </a:r>
            <a:r>
              <a:rPr lang="en-US" baseline="-5999" dirty="0" err="1"/>
              <a:t>vtx</a:t>
            </a:r>
            <a:r>
              <a:rPr lang="en-US" dirty="0"/>
              <a:t> &lt; +10 cm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Meet or Exceed a 30% b-jet efficiency at 30% b-jet purity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defined by the CMS of b-jet figure-of-merit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track efficiency: &gt;95% of all charged particles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DCA</a:t>
            </a:r>
            <a:r>
              <a:rPr lang="en-US" baseline="-5999" dirty="0"/>
              <a:t>XY</a:t>
            </a:r>
            <a:r>
              <a:rPr lang="en-US" dirty="0"/>
              <a:t> resolution: &lt; 70 microns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Resolve multiple collisions vertexes at large collider luminosities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track momentum resolution: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Upsilon mass: </a:t>
            </a:r>
            <a:r>
              <a:rPr lang="en-US" dirty="0" err="1"/>
              <a:t>dp</a:t>
            </a:r>
            <a:r>
              <a:rPr lang="en-US" dirty="0"/>
              <a:t>/p &lt;1.2% for 4 &lt;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Jet Fragmentation: </a:t>
            </a:r>
            <a:r>
              <a:rPr lang="en-US" dirty="0" err="1"/>
              <a:t>dp</a:t>
            </a:r>
            <a:r>
              <a:rPr lang="en-US" dirty="0"/>
              <a:t>/p &lt; (0.2% x p) for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baseline="-5999" dirty="0"/>
              <a:t> </a:t>
            </a:r>
            <a:r>
              <a:rPr lang="en-US" dirty="0"/>
              <a:t>&lt; 40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small rate of tracking ambiguities: </a:t>
            </a:r>
            <a:r>
              <a:rPr lang="en-US" i="1" dirty="0"/>
              <a:t>fake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A7C-7C7B-EB44-A3F6-91E453E75BF9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Monolithic-Active-Pixel-Sensor </a:t>
            </a:r>
            <a:r>
              <a:rPr lang="en-US" sz="3600" dirty="0" smtClean="0"/>
              <a:t>(MAPS)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State of the Art Tracker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144045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E619-A1DA-9D4B-9E57-733E2C6F249F}" type="datetime1">
              <a:rPr lang="en-US" smtClean="0"/>
              <a:t>1/27/17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5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9-chip MAPS stave, ITS/IB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27B2-4093-0144-A4BD-39A38118C70D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MVTX Project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0"/>
            <a:ext cx="7856610" cy="6569083"/>
            <a:chOff x="982590" y="0"/>
            <a:chExt cx="7856610" cy="6569083"/>
          </a:xfrm>
        </p:grpSpPr>
        <p:grpSp>
          <p:nvGrpSpPr>
            <p:cNvPr id="9" name="Group 8"/>
            <p:cNvGrpSpPr/>
            <p:nvPr/>
          </p:nvGrpSpPr>
          <p:grpSpPr>
            <a:xfrm>
              <a:off x="982590" y="0"/>
              <a:ext cx="7856610" cy="6569083"/>
              <a:chOff x="525390" y="0"/>
              <a:chExt cx="7856610" cy="65690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390" y="0"/>
                <a:ext cx="7094610" cy="6569083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2277990" y="3886200"/>
                <a:ext cx="2590800" cy="22860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525390" y="1981200"/>
                <a:ext cx="1617176" cy="1510547"/>
              </a:xfrm>
              <a:prstGeom prst="straightConnector1">
                <a:avLst/>
              </a:prstGeom>
              <a:ln w="444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2049390" y="3505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86200" y="4267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57800" y="4267200"/>
              <a:ext cx="74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MVTX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7432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&amp; Control Crates: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“5m” copper wires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Host 6U VME RUs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Services for 48 modules, monitoring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LV/HV controls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RU-&gt;CRU @CH: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CRU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Power supply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30+m fibers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Mechanical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57200"/>
            <a:ext cx="381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MVTX in </a:t>
            </a:r>
            <a:r>
              <a:rPr lang="en-US" sz="4000" dirty="0" err="1" smtClean="0"/>
              <a:t>sPHENIX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71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347633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/>
              <a:t>Train </a:t>
            </a:r>
            <a:r>
              <a:rPr lang="en-US" dirty="0" err="1" smtClean="0"/>
              <a:t>sPHENIX</a:t>
            </a:r>
            <a:r>
              <a:rPr lang="en-US" dirty="0" smtClean="0"/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(minor)</a:t>
            </a:r>
            <a:r>
              <a:rPr lang="en-US" dirty="0" smtClean="0"/>
              <a:t> 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AF0B-717C-EE45-95A4-8FE38EDFB2A3}" type="datetime1">
              <a:rPr lang="en-US" smtClean="0"/>
              <a:t>1/27/17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655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WBS 1.13: a new MIE funded the full MAPS Vertex Detector, ~$5M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WBS 1.3:  a </a:t>
            </a:r>
            <a:r>
              <a:rPr lang="en-US" b="1" dirty="0" err="1" smtClean="0">
                <a:solidFill>
                  <a:srgbClr val="FF0000"/>
                </a:solidFill>
              </a:rPr>
              <a:t>sPHENIX</a:t>
            </a:r>
            <a:r>
              <a:rPr lang="en-US" b="1" dirty="0" smtClean="0">
                <a:solidFill>
                  <a:srgbClr val="FF0000"/>
                </a:solidFill>
              </a:rPr>
              <a:t> baseline 10-stave telescope demonstrator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dirty="0" smtClean="0"/>
              <a:t>MVTX-</a:t>
            </a:r>
            <a:r>
              <a:rPr lang="en-US" dirty="0" err="1" smtClean="0"/>
              <a:t>sPHENIX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248"/>
          <a:stretch/>
        </p:blipFill>
        <p:spPr>
          <a:xfrm>
            <a:off x="190500" y="976780"/>
            <a:ext cx="8313882" cy="2999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544A-E979-C140-B122-1961C05016C1}" type="datetime1">
              <a:rPr lang="en-US" smtClean="0"/>
              <a:t>1/27/17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782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Readout Chain: 48 staves – Readout Unit (IR) – Comm. Readout Unit (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CH)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4876800"/>
            <a:ext cx="8802943" cy="1446859"/>
            <a:chOff x="152400" y="4876800"/>
            <a:chExt cx="8802943" cy="1446859"/>
          </a:xfrm>
        </p:grpSpPr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4876800"/>
              <a:ext cx="8802943" cy="1446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7200" y="51054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7027" y="18288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Carbon structure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Global support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Cooling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7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76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WBS Management </a:t>
            </a:r>
            <a:r>
              <a:rPr lang="en-US" dirty="0" err="1" smtClean="0"/>
              <a:t>Struture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5361" y="1241952"/>
            <a:ext cx="2740276" cy="65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MAPS Vertex Detector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303" y="2555208"/>
            <a:ext cx="1391498" cy="5741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Stave Assembly at CERN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926227" y="2545985"/>
            <a:ext cx="1149064" cy="5710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Readout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9303" y="5905070"/>
            <a:ext cx="3042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 Vertex Detector (MVTX)</a:t>
            </a:r>
          </a:p>
          <a:p>
            <a:r>
              <a:rPr lang="en-US" dirty="0" smtClean="0"/>
              <a:t>*:  a new LANL hire expected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303" y="3336766"/>
            <a:ext cx="12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LANL/Cesar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6227" y="3354856"/>
            <a:ext cx="134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LANL/Ming*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5940" y="3354856"/>
            <a:ext cx="101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MIT/Bob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303" y="2138056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control accounts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98642" y="2566477"/>
            <a:ext cx="1416717" cy="5505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LV/HV and Slow Controls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455638" y="2507389"/>
            <a:ext cx="1400420" cy="609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Detector Assembly and Testing in US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55638" y="3354856"/>
            <a:ext cx="150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LBNL/</a:t>
            </a:r>
            <a:r>
              <a:rPr lang="en-US" dirty="0" err="1" smtClean="0"/>
              <a:t>Grazyna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35940" y="2531297"/>
            <a:ext cx="1665035" cy="64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Mechanical integration and Cooling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92145" y="3336766"/>
            <a:ext cx="107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LBNL/Leo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2940" y="3914284"/>
            <a:ext cx="180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 Packages/Activities</a:t>
            </a:r>
            <a:r>
              <a:rPr lang="en-US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Stave assembly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Electrical test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6228" y="3966078"/>
            <a:ext cx="13057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Activities: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Readout integration design and test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Produce and test RU &amp; CRU</a:t>
            </a:r>
          </a:p>
          <a:p>
            <a:pPr marL="342900" indent="-342900">
              <a:buAutoNum type="arabicPeriod"/>
            </a:pP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598642" y="4085050"/>
            <a:ext cx="1416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Activities: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Modify ALICE LV/HV control system &amp; Testing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Production and integration into </a:t>
            </a:r>
            <a:r>
              <a:rPr lang="en-US" sz="1200" dirty="0" err="1" smtClean="0"/>
              <a:t>sPHENIX</a:t>
            </a:r>
            <a:r>
              <a:rPr lang="en-US" sz="1200" dirty="0" smtClean="0"/>
              <a:t> safety system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5637" y="4224585"/>
            <a:ext cx="14927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Activities: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Produce carbon space frame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Assemble staves on the space frame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Full system test, readout and LV/HV </a:t>
            </a:r>
            <a:r>
              <a:rPr lang="en-US" sz="1200" dirty="0" err="1" smtClean="0"/>
              <a:t>contorls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194084" y="4237450"/>
            <a:ext cx="1606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Activities: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Global mechanical system integration design 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Cooling system design and test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3331-D8D3-C34A-87CE-53A0A6F878B9}" type="datetime1">
              <a:rPr lang="en-US" smtClean="0"/>
              <a:t>1/27/17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CD1 Cost&amp;Schedule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2963</Words>
  <Application>Microsoft Macintosh PowerPoint</Application>
  <PresentationFormat>On-screen Show (4:3)</PresentationFormat>
  <Paragraphs>914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MAPS-based Vertex Detector (MVTX)  WBS 1.13 (Full Detector) &amp; 1.3 (Telescope)</vt:lpstr>
      <vt:lpstr>WBS of the Baseline sPHENIX MIE</vt:lpstr>
      <vt:lpstr>Heavy Quark and QGP  “Jet flavor tomography” </vt:lpstr>
      <vt:lpstr>Vertex Detector Design Drivers</vt:lpstr>
      <vt:lpstr>Monolithic-Active-Pixel-Sensor (MAPS) A State of the Art Tracker</vt:lpstr>
      <vt:lpstr>sPHENIX MVTX Project</vt:lpstr>
      <vt:lpstr>Scope of the MVTX Project</vt:lpstr>
      <vt:lpstr>MVTX-sPHENIX Integration</vt:lpstr>
      <vt:lpstr>WBS Management Struture</vt:lpstr>
      <vt:lpstr>Project Cost and Schedule</vt:lpstr>
      <vt:lpstr>Cost Base for Major Items</vt:lpstr>
      <vt:lpstr>PowerPoint Presentation</vt:lpstr>
      <vt:lpstr>Major Item Prototype Costs</vt:lpstr>
      <vt:lpstr>Cost Profile</vt:lpstr>
      <vt:lpstr>MAPS Labor Profile</vt:lpstr>
      <vt:lpstr>Risk Mitigation</vt:lpstr>
      <vt:lpstr>Plans and Issues</vt:lpstr>
      <vt:lpstr>Project Tasks and Timeline</vt:lpstr>
      <vt:lpstr>PowerPoint Presentation</vt:lpstr>
      <vt:lpstr>  Status of MIE  DOE submission: 2/1/2017    </vt:lpstr>
      <vt:lpstr>Baseline sPHENIX MAPS Telescope</vt:lpstr>
      <vt:lpstr>MAPS Telescope WBS Organization </vt:lpstr>
      <vt:lpstr>PowerPoint Presentation</vt:lpstr>
      <vt:lpstr>MIE Project WBS Reporting Plan</vt:lpstr>
      <vt:lpstr>Project Tasks and Timeline</vt:lpstr>
      <vt:lpstr>Backup slides</vt:lpstr>
      <vt:lpstr>Project File</vt:lpstr>
      <vt:lpstr>CD-1 Practice Speaker Instructions</vt:lpstr>
      <vt:lpstr>PowerPoint Presentation</vt:lpstr>
      <vt:lpstr>Stave frame + MAPS Chips</vt:lpstr>
      <vt:lpstr>sPHENIX MVTX Project</vt:lpstr>
      <vt:lpstr>MVTX-sPHENIX Integration</vt:lpstr>
      <vt:lpstr>PowerPoint Presentation</vt:lpstr>
      <vt:lpstr>sPHENIX MAPS-based Vertex Detector (MVTX)</vt:lpstr>
      <vt:lpstr>Experimental b-jet/B-hadron Tagging</vt:lpstr>
      <vt:lpstr>Heavy Quark Energy Loss @RHIC “Jet flavor tomography” </vt:lpstr>
      <vt:lpstr>Exciting Science: Physics of the 3rd Pillar</vt:lpstr>
      <vt:lpstr>Proposed sPHENIX MAPS-based Vertex Detector (MVTX)</vt:lpstr>
      <vt:lpstr>Major Item Cost Estimate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CD-1 Practice Speaker Instructions</dc:title>
  <dc:creator>EdwardOBrien</dc:creator>
  <cp:lastModifiedBy>Ming Liu (LANL)</cp:lastModifiedBy>
  <cp:revision>107</cp:revision>
  <cp:lastPrinted>2017-01-19T15:25:39Z</cp:lastPrinted>
  <dcterms:created xsi:type="dcterms:W3CDTF">2017-01-19T00:28:06Z</dcterms:created>
  <dcterms:modified xsi:type="dcterms:W3CDTF">2017-01-27T22:52:02Z</dcterms:modified>
</cp:coreProperties>
</file>