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43" d="100"/>
          <a:sy n="143" d="100"/>
        </p:scale>
        <p:origin x="-744" y="-1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B7EFDD-CBF3-4165-A487-7D3E32BBEECF}" type="doc">
      <dgm:prSet loTypeId="urn:microsoft.com/office/officeart/2005/8/layout/orgChart1" loCatId="hierarchy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848547F-08EF-41A1-9A1D-630CEDD9BC0F}">
      <dgm:prSet phldrT="[Text]" custT="1"/>
      <dgm:spPr>
        <a:noFill/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  <a:effectLst/>
              <a:latin typeface="+mj-lt"/>
            </a:rPr>
            <a:t>sPHENIX MIE Project</a:t>
          </a:r>
          <a:endParaRPr lang="en-US" sz="1800" b="1" dirty="0">
            <a:solidFill>
              <a:schemeClr val="tx1"/>
            </a:solidFill>
            <a:effectLst/>
            <a:latin typeface="+mj-lt"/>
          </a:endParaRPr>
        </a:p>
      </dgm:t>
    </dgm:pt>
    <dgm:pt modelId="{B344214F-7701-4E52-B381-49868EE3879E}" type="parTrans" cxnId="{D7D14F76-FC0B-49A5-A8BF-E483C32E7FE3}">
      <dgm:prSet/>
      <dgm:spPr/>
      <dgm:t>
        <a:bodyPr/>
        <a:lstStyle/>
        <a:p>
          <a:endParaRPr lang="en-US"/>
        </a:p>
      </dgm:t>
    </dgm:pt>
    <dgm:pt modelId="{9C9D3447-8547-497A-BE1C-8D0F6E86725D}" type="sibTrans" cxnId="{D7D14F76-FC0B-49A5-A8BF-E483C32E7FE3}">
      <dgm:prSet/>
      <dgm:spPr/>
      <dgm:t>
        <a:bodyPr/>
        <a:lstStyle/>
        <a:p>
          <a:endParaRPr lang="en-US"/>
        </a:p>
      </dgm:t>
    </dgm:pt>
    <dgm:pt modelId="{52D88405-7900-4D4E-89B7-9B9449C891BE}">
      <dgm:prSet phldrT="[Text]" custT="1"/>
      <dgm:spPr>
        <a:solidFill>
          <a:schemeClr val="accent5">
            <a:lumMod val="20000"/>
            <a:lumOff val="80000"/>
          </a:schemeClr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1.1 </a:t>
          </a:r>
          <a:r>
            <a:rPr lang="en-US" sz="1100" b="1" dirty="0" smtClean="0">
              <a:solidFill>
                <a:schemeClr val="tx1"/>
              </a:solidFill>
            </a:rPr>
            <a:t>Project Management</a:t>
          </a:r>
          <a:endParaRPr lang="en-US" sz="1100" b="1" dirty="0">
            <a:solidFill>
              <a:schemeClr val="tx1"/>
            </a:solidFill>
          </a:endParaRPr>
        </a:p>
      </dgm:t>
    </dgm:pt>
    <dgm:pt modelId="{F86885D0-074D-4F10-BA2E-09BB2CFD4E71}" type="parTrans" cxnId="{88BABD72-87CE-4B43-8234-8431548E7253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 sz="1400" b="1">
            <a:solidFill>
              <a:schemeClr val="tx1"/>
            </a:solidFill>
          </a:endParaRPr>
        </a:p>
      </dgm:t>
    </dgm:pt>
    <dgm:pt modelId="{017DFD8B-4581-43A6-94FE-648AD2663E4B}" type="sibTrans" cxnId="{88BABD72-87CE-4B43-8234-8431548E7253}">
      <dgm:prSet/>
      <dgm:spPr/>
      <dgm:t>
        <a:bodyPr/>
        <a:lstStyle/>
        <a:p>
          <a:endParaRPr lang="en-US"/>
        </a:p>
      </dgm:t>
    </dgm:pt>
    <dgm:pt modelId="{F24BF360-FD2A-47E9-8522-BDB0FA1203A3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1.5 </a:t>
          </a:r>
          <a:r>
            <a:rPr lang="en-US" sz="1100" b="1" dirty="0" err="1" smtClean="0">
              <a:solidFill>
                <a:schemeClr val="tx1"/>
              </a:solidFill>
            </a:rPr>
            <a:t>HCal</a:t>
          </a:r>
          <a:endParaRPr lang="en-US" sz="1100" b="1" dirty="0">
            <a:solidFill>
              <a:schemeClr val="tx1"/>
            </a:solidFill>
          </a:endParaRPr>
        </a:p>
      </dgm:t>
    </dgm:pt>
    <dgm:pt modelId="{51DD70C3-A187-4DE7-85AC-C0366930F5D3}" type="parTrans" cxnId="{0681C141-0B9B-4264-9908-232C1767E30F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 sz="1400" b="1">
            <a:solidFill>
              <a:schemeClr val="tx1"/>
            </a:solidFill>
          </a:endParaRPr>
        </a:p>
      </dgm:t>
    </dgm:pt>
    <dgm:pt modelId="{3608B64F-B404-4152-B84E-4916EEE8D1EF}" type="sibTrans" cxnId="{0681C141-0B9B-4264-9908-232C1767E30F}">
      <dgm:prSet/>
      <dgm:spPr/>
      <dgm:t>
        <a:bodyPr/>
        <a:lstStyle/>
        <a:p>
          <a:endParaRPr lang="en-US"/>
        </a:p>
      </dgm:t>
    </dgm:pt>
    <dgm:pt modelId="{B396762D-94F8-4925-A77B-F21D4FB5FAEC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1.4 EMCal</a:t>
          </a:r>
          <a:endParaRPr lang="en-US" sz="1100" b="1" dirty="0">
            <a:solidFill>
              <a:schemeClr val="tx1"/>
            </a:solidFill>
          </a:endParaRPr>
        </a:p>
      </dgm:t>
    </dgm:pt>
    <dgm:pt modelId="{B27B5346-629E-48DC-949E-547FEB98D704}" type="parTrans" cxnId="{BB9F3976-8994-4071-AF39-53DFA574BD0B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 sz="1400" b="1">
            <a:solidFill>
              <a:schemeClr val="tx1"/>
            </a:solidFill>
          </a:endParaRPr>
        </a:p>
      </dgm:t>
    </dgm:pt>
    <dgm:pt modelId="{B6FE371C-C398-41B6-BE37-1BBD85EEBFF0}" type="sibTrans" cxnId="{BB9F3976-8994-4071-AF39-53DFA574BD0B}">
      <dgm:prSet/>
      <dgm:spPr/>
      <dgm:t>
        <a:bodyPr/>
        <a:lstStyle/>
        <a:p>
          <a:endParaRPr lang="en-US"/>
        </a:p>
      </dgm:t>
    </dgm:pt>
    <dgm:pt modelId="{28D3106F-8AA0-4BA2-ACE3-4889B18E6DAE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000" b="1" dirty="0" smtClean="0">
              <a:solidFill>
                <a:schemeClr val="tx1"/>
              </a:solidFill>
            </a:rPr>
            <a:t>1.6 Calorimeter Electronics</a:t>
          </a:r>
          <a:endParaRPr lang="en-US" sz="1000" b="1" dirty="0">
            <a:solidFill>
              <a:schemeClr val="tx1"/>
            </a:solidFill>
          </a:endParaRPr>
        </a:p>
      </dgm:t>
    </dgm:pt>
    <dgm:pt modelId="{59C1E865-6414-4F55-83B9-5C3834972406}" type="parTrans" cxnId="{6F0FAE92-EFD2-4A7B-A7C7-8217D0695A17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 sz="1400" b="1">
            <a:solidFill>
              <a:schemeClr val="tx1"/>
            </a:solidFill>
          </a:endParaRPr>
        </a:p>
      </dgm:t>
    </dgm:pt>
    <dgm:pt modelId="{28E537F8-7158-468E-A8C4-FB9F952CC945}" type="sibTrans" cxnId="{6F0FAE92-EFD2-4A7B-A7C7-8217D0695A17}">
      <dgm:prSet/>
      <dgm:spPr/>
      <dgm:t>
        <a:bodyPr/>
        <a:lstStyle/>
        <a:p>
          <a:endParaRPr lang="en-US"/>
        </a:p>
      </dgm:t>
    </dgm:pt>
    <dgm:pt modelId="{DB24A0F5-3CA8-45FF-9989-E2E0A4697041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1.2 Time Projection Chamber</a:t>
          </a:r>
          <a:endParaRPr lang="en-US" sz="1100" b="1" dirty="0">
            <a:solidFill>
              <a:schemeClr val="tx1"/>
            </a:solidFill>
          </a:endParaRPr>
        </a:p>
      </dgm:t>
    </dgm:pt>
    <dgm:pt modelId="{19E76ECA-FD02-486D-8E25-1D6CE9EEC8A3}" type="parTrans" cxnId="{488CBCFE-97FC-4AAF-A1D6-62495B0B9FED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 sz="1400" b="1">
            <a:solidFill>
              <a:schemeClr val="tx1"/>
            </a:solidFill>
          </a:endParaRPr>
        </a:p>
      </dgm:t>
    </dgm:pt>
    <dgm:pt modelId="{3375DAAD-5F9B-49E4-9C34-CC2A8EC955B4}" type="sibTrans" cxnId="{488CBCFE-97FC-4AAF-A1D6-62495B0B9FED}">
      <dgm:prSet/>
      <dgm:spPr/>
      <dgm:t>
        <a:bodyPr/>
        <a:lstStyle/>
        <a:p>
          <a:endParaRPr lang="en-US"/>
        </a:p>
      </dgm:t>
    </dgm:pt>
    <dgm:pt modelId="{AF9D04CD-AF21-4926-BB64-F33A96F02608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1.7 DAQ/Trigger</a:t>
          </a:r>
          <a:endParaRPr lang="en-US" sz="1100" b="1" dirty="0">
            <a:solidFill>
              <a:schemeClr val="tx1"/>
            </a:solidFill>
          </a:endParaRPr>
        </a:p>
      </dgm:t>
    </dgm:pt>
    <dgm:pt modelId="{BB85E794-5468-4A7E-B0DE-8615F222292E}" type="parTrans" cxnId="{6B9FCC85-2605-446E-9EBA-BE6A91D16A7E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 sz="1400">
            <a:solidFill>
              <a:schemeClr val="tx1"/>
            </a:solidFill>
          </a:endParaRPr>
        </a:p>
      </dgm:t>
    </dgm:pt>
    <dgm:pt modelId="{39455D4D-9CDE-4191-8F92-4D6A3DABEF21}" type="sibTrans" cxnId="{6B9FCC85-2605-446E-9EBA-BE6A91D16A7E}">
      <dgm:prSet/>
      <dgm:spPr/>
      <dgm:t>
        <a:bodyPr/>
        <a:lstStyle/>
        <a:p>
          <a:endParaRPr lang="en-US"/>
        </a:p>
      </dgm:t>
    </dgm:pt>
    <dgm:pt modelId="{E8298FE2-30BC-44C1-A922-E004F14CCBE6}">
      <dgm:prSet phldrT="[Text]" custT="1"/>
      <dgm:spPr>
        <a:solidFill>
          <a:schemeClr val="accent5">
            <a:lumMod val="20000"/>
            <a:lumOff val="80000"/>
          </a:schemeClr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1.8 Min Bias Trigger Detector</a:t>
          </a:r>
          <a:endParaRPr lang="en-US" sz="1100" b="1" dirty="0">
            <a:solidFill>
              <a:schemeClr val="tx1"/>
            </a:solidFill>
          </a:endParaRPr>
        </a:p>
      </dgm:t>
    </dgm:pt>
    <dgm:pt modelId="{DA5A4336-5514-4809-BC6F-8F24306F0471}" type="parTrans" cxnId="{CD1C97CA-FD6F-4F92-A302-8461E9EDAD6D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 sz="1400">
            <a:solidFill>
              <a:schemeClr val="tx1"/>
            </a:solidFill>
          </a:endParaRPr>
        </a:p>
      </dgm:t>
    </dgm:pt>
    <dgm:pt modelId="{31750C43-3C9E-4BAA-8C81-08D836769FC9}" type="sibTrans" cxnId="{CD1C97CA-FD6F-4F92-A302-8461E9EDAD6D}">
      <dgm:prSet/>
      <dgm:spPr/>
      <dgm:t>
        <a:bodyPr/>
        <a:lstStyle/>
        <a:p>
          <a:endParaRPr lang="en-US"/>
        </a:p>
      </dgm:t>
    </dgm:pt>
    <dgm:pt modelId="{FDCBE10C-0E87-4413-A006-8565EA4A86E6}">
      <dgm:prSet phldrT="[Text]" custT="1"/>
      <dgm:spPr>
        <a:solidFill>
          <a:schemeClr val="accent5">
            <a:lumMod val="20000"/>
            <a:lumOff val="80000"/>
          </a:schemeClr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1.3 </a:t>
          </a:r>
          <a:r>
            <a:rPr lang="en-US" sz="1100" b="1" dirty="0" smtClean="0">
              <a:solidFill>
                <a:schemeClr val="tx1"/>
              </a:solidFill>
            </a:rPr>
            <a:t>MAPS Telescope</a:t>
          </a:r>
          <a:endParaRPr lang="en-US" sz="1100" b="1" dirty="0">
            <a:solidFill>
              <a:schemeClr val="tx1"/>
            </a:solidFill>
          </a:endParaRPr>
        </a:p>
      </dgm:t>
    </dgm:pt>
    <dgm:pt modelId="{C0FAD934-14F5-469B-AF30-913558E18364}" type="parTrans" cxnId="{D35504CD-752A-40B7-85ED-FAF513F2F0A8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ECD3D6E-43F2-4ED9-8D3D-DB0616873520}" type="sibTrans" cxnId="{D35504CD-752A-40B7-85ED-FAF513F2F0A8}">
      <dgm:prSet/>
      <dgm:spPr/>
      <dgm:t>
        <a:bodyPr/>
        <a:lstStyle/>
        <a:p>
          <a:endParaRPr lang="en-US"/>
        </a:p>
      </dgm:t>
    </dgm:pt>
    <dgm:pt modelId="{CAD1A8DB-45DF-47A9-8321-34A2AC6C2C57}">
      <dgm:prSet phldrT="[Text]" custT="1"/>
      <dgm:spPr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GEM r3</a:t>
          </a:r>
          <a:endParaRPr lang="en-US" sz="1100" b="1" dirty="0">
            <a:solidFill>
              <a:schemeClr val="tx1"/>
            </a:solidFill>
          </a:endParaRPr>
        </a:p>
      </dgm:t>
    </dgm:pt>
    <dgm:pt modelId="{F54EB6AA-38E7-4050-A0CB-F6A61D912D22}" type="parTrans" cxnId="{4B9DAFA5-9AD3-4090-B252-D906B7984886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9CB854F-4F31-45FB-BDA6-BB1411D70B0C}" type="sibTrans" cxnId="{4B9DAFA5-9AD3-4090-B252-D906B7984886}">
      <dgm:prSet/>
      <dgm:spPr/>
      <dgm:t>
        <a:bodyPr/>
        <a:lstStyle/>
        <a:p>
          <a:endParaRPr lang="en-US"/>
        </a:p>
      </dgm:t>
    </dgm:pt>
    <dgm:pt modelId="{080E4DF7-074B-454C-8999-4FA736C4C14F}">
      <dgm:prSet phldrT="[Text]" custT="1"/>
      <dgm:spPr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TPC DAM</a:t>
          </a:r>
          <a:endParaRPr lang="en-US" sz="1100" b="1" dirty="0">
            <a:solidFill>
              <a:schemeClr val="tx1"/>
            </a:solidFill>
          </a:endParaRPr>
        </a:p>
      </dgm:t>
    </dgm:pt>
    <dgm:pt modelId="{8B82BE5A-F191-4965-916D-94674845FD07}" type="parTrans" cxnId="{F6492FAB-BBAE-4630-97CE-56248BA509AB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B0EE46A-5F00-4300-BF61-BA6205429FE6}" type="sibTrans" cxnId="{F6492FAB-BBAE-4630-97CE-56248BA509AB}">
      <dgm:prSet/>
      <dgm:spPr/>
      <dgm:t>
        <a:bodyPr/>
        <a:lstStyle/>
        <a:p>
          <a:endParaRPr lang="en-US"/>
        </a:p>
      </dgm:t>
    </dgm:pt>
    <dgm:pt modelId="{0379EFBE-151B-4AE1-BEB7-485F208219CB}">
      <dgm:prSet phldrT="[Text]" custT="1"/>
      <dgm:spPr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GEM  r1</a:t>
          </a:r>
          <a:endParaRPr lang="en-US" sz="1100" b="1" dirty="0">
            <a:solidFill>
              <a:schemeClr val="tx1"/>
            </a:solidFill>
          </a:endParaRPr>
        </a:p>
      </dgm:t>
    </dgm:pt>
    <dgm:pt modelId="{BEEBB73B-16EA-45C5-9ED6-2D24D74644E7}" type="parTrans" cxnId="{1C19FD6C-47F4-48CB-A7F7-16388713F901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C64FD09-D272-42E8-A09F-1A98DE9F1272}" type="sibTrans" cxnId="{1C19FD6C-47F4-48CB-A7F7-16388713F901}">
      <dgm:prSet/>
      <dgm:spPr/>
      <dgm:t>
        <a:bodyPr/>
        <a:lstStyle/>
        <a:p>
          <a:endParaRPr lang="en-US"/>
        </a:p>
      </dgm:t>
    </dgm:pt>
    <dgm:pt modelId="{0BA83F81-497C-468D-82ED-B7B8FA4741D9}">
      <dgm:prSet phldrT="[Text]" custT="1"/>
      <dgm:spPr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GEM r2</a:t>
          </a:r>
          <a:endParaRPr lang="en-US" sz="1100" b="1" dirty="0">
            <a:solidFill>
              <a:schemeClr val="tx1"/>
            </a:solidFill>
          </a:endParaRPr>
        </a:p>
      </dgm:t>
    </dgm:pt>
    <dgm:pt modelId="{6042E1BA-15A4-4882-9750-2C807DEB86F8}" type="parTrans" cxnId="{23C3DF4A-3359-4EDE-867A-C7D682816B72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62496BA-3DAC-4A15-B654-E7FEB77BE9A4}" type="sibTrans" cxnId="{23C3DF4A-3359-4EDE-867A-C7D682816B72}">
      <dgm:prSet/>
      <dgm:spPr/>
      <dgm:t>
        <a:bodyPr/>
        <a:lstStyle/>
        <a:p>
          <a:endParaRPr lang="en-US"/>
        </a:p>
      </dgm:t>
    </dgm:pt>
    <dgm:pt modelId="{535E22F6-5A6B-48B4-B83D-8EF70740A907}">
      <dgm:prSet phldrT="[Text]" custT="1"/>
      <dgm:spPr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Modules &amp; Sectors</a:t>
          </a:r>
          <a:endParaRPr lang="en-US" sz="1100" b="1" dirty="0">
            <a:solidFill>
              <a:schemeClr val="tx1"/>
            </a:solidFill>
          </a:endParaRPr>
        </a:p>
      </dgm:t>
    </dgm:pt>
    <dgm:pt modelId="{E190E2FD-A06B-4462-B6B9-10E0A6641B5D}" type="parTrans" cxnId="{705DB0AD-2EBC-43E5-BC17-5977D652A0CD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577EBE2-0793-40FC-9860-ADFF7A65739B}" type="sibTrans" cxnId="{705DB0AD-2EBC-43E5-BC17-5977D652A0CD}">
      <dgm:prSet/>
      <dgm:spPr/>
      <dgm:t>
        <a:bodyPr/>
        <a:lstStyle/>
        <a:p>
          <a:endParaRPr lang="en-US"/>
        </a:p>
      </dgm:t>
    </dgm:pt>
    <dgm:pt modelId="{B753AB1E-44A3-4C28-B40E-68A2F00CA12B}">
      <dgm:prSet phldrT="[Text]" custT="1"/>
      <dgm:spPr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Blocks</a:t>
          </a:r>
          <a:endParaRPr lang="en-US" sz="1100" b="1" dirty="0">
            <a:solidFill>
              <a:schemeClr val="tx1"/>
            </a:solidFill>
          </a:endParaRPr>
        </a:p>
      </dgm:t>
    </dgm:pt>
    <dgm:pt modelId="{C33052B7-3562-4120-8F7C-8DCC10246A81}" type="parTrans" cxnId="{1A1F5523-D848-4A25-9B61-74150505317B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0108151-09C1-4E77-B4BC-ED9A4EC66C59}" type="sibTrans" cxnId="{1A1F5523-D848-4A25-9B61-74150505317B}">
      <dgm:prSet/>
      <dgm:spPr/>
      <dgm:t>
        <a:bodyPr/>
        <a:lstStyle/>
        <a:p>
          <a:endParaRPr lang="en-US"/>
        </a:p>
      </dgm:t>
    </dgm:pt>
    <dgm:pt modelId="{5CE47581-4883-4D33-8B9E-A78530A86555}">
      <dgm:prSet phldrT="[Text]" custT="1"/>
      <dgm:spPr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Outer HCal</a:t>
          </a:r>
          <a:endParaRPr lang="en-US" sz="1100" b="1" dirty="0">
            <a:solidFill>
              <a:schemeClr val="tx1"/>
            </a:solidFill>
          </a:endParaRPr>
        </a:p>
      </dgm:t>
    </dgm:pt>
    <dgm:pt modelId="{6213377A-3A0D-432E-A4D8-BD91D5E1DA77}" type="parTrans" cxnId="{91FA78E4-6427-4C92-95D0-0FB591D15B08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5294862-F563-4869-8984-9FF34DBD6AD5}" type="sibTrans" cxnId="{91FA78E4-6427-4C92-95D0-0FB591D15B08}">
      <dgm:prSet/>
      <dgm:spPr/>
      <dgm:t>
        <a:bodyPr/>
        <a:lstStyle/>
        <a:p>
          <a:endParaRPr lang="en-US"/>
        </a:p>
      </dgm:t>
    </dgm:pt>
    <dgm:pt modelId="{FDD29A1D-B864-4AD5-A7E0-C640CCA0B52F}">
      <dgm:prSet phldrT="[Text]" custT="1"/>
      <dgm:spPr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Inner HCal</a:t>
          </a:r>
          <a:endParaRPr lang="en-US" sz="1100" b="1" dirty="0">
            <a:solidFill>
              <a:schemeClr val="tx1"/>
            </a:solidFill>
          </a:endParaRPr>
        </a:p>
      </dgm:t>
    </dgm:pt>
    <dgm:pt modelId="{D116D91E-09D6-48C4-9FD2-A87B32F4F137}" type="parTrans" cxnId="{F1EF0ED9-7A9A-438F-9117-25622D59516D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BA49678-D0BB-4C0B-BDDC-79A79898B876}" type="sibTrans" cxnId="{F1EF0ED9-7A9A-438F-9117-25622D59516D}">
      <dgm:prSet/>
      <dgm:spPr/>
      <dgm:t>
        <a:bodyPr/>
        <a:lstStyle/>
        <a:p>
          <a:endParaRPr lang="en-US"/>
        </a:p>
      </dgm:t>
    </dgm:pt>
    <dgm:pt modelId="{5FAB710D-A303-4CF1-A871-DAB709E8C9AB}">
      <dgm:prSet phldrT="[Text]" custT="1"/>
      <dgm:spPr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Digitizers</a:t>
          </a:r>
          <a:endParaRPr lang="en-US" sz="1100" b="1" dirty="0">
            <a:solidFill>
              <a:schemeClr val="tx1"/>
            </a:solidFill>
          </a:endParaRPr>
        </a:p>
      </dgm:t>
    </dgm:pt>
    <dgm:pt modelId="{DC2A17FF-2479-4950-9B9B-B457B4859033}" type="parTrans" cxnId="{CAC410BB-484E-496E-A6C6-7A9A14AAB748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2F51597-26DC-4A4A-AA05-8881AF7501CC}" type="sibTrans" cxnId="{CAC410BB-484E-496E-A6C6-7A9A14AAB748}">
      <dgm:prSet/>
      <dgm:spPr/>
      <dgm:t>
        <a:bodyPr/>
        <a:lstStyle/>
        <a:p>
          <a:endParaRPr lang="en-US"/>
        </a:p>
      </dgm:t>
    </dgm:pt>
    <dgm:pt modelId="{D528BB91-F717-4A66-B153-1E10B3940700}">
      <dgm:prSet phldrT="[Text]" custT="1"/>
      <dgm:spPr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SiPMs</a:t>
          </a:r>
          <a:endParaRPr lang="en-US" sz="1100" b="1" dirty="0">
            <a:solidFill>
              <a:schemeClr val="tx1"/>
            </a:solidFill>
          </a:endParaRPr>
        </a:p>
      </dgm:t>
    </dgm:pt>
    <dgm:pt modelId="{7A7DBB80-3A98-42FF-BE7A-9DC6C175EFC7}" type="parTrans" cxnId="{BBDE74FA-F139-4CC6-8B67-634CAC43D34B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53FF7F8-00A8-4377-9901-D6998A4044DB}" type="sibTrans" cxnId="{BBDE74FA-F139-4CC6-8B67-634CAC43D34B}">
      <dgm:prSet/>
      <dgm:spPr/>
      <dgm:t>
        <a:bodyPr/>
        <a:lstStyle/>
        <a:p>
          <a:endParaRPr lang="en-US"/>
        </a:p>
      </dgm:t>
    </dgm:pt>
    <dgm:pt modelId="{0BA6366B-221C-4D83-A7F8-158E25198B1E}">
      <dgm:prSet phldrT="[Text]" custT="1"/>
      <dgm:spPr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Preamps</a:t>
          </a:r>
          <a:endParaRPr lang="en-US" sz="1100" b="1" dirty="0">
            <a:solidFill>
              <a:schemeClr val="tx1"/>
            </a:solidFill>
          </a:endParaRPr>
        </a:p>
      </dgm:t>
    </dgm:pt>
    <dgm:pt modelId="{FA233570-BD63-4C76-B5D2-728C213D7E4E}" type="parTrans" cxnId="{DA769B17-3B95-431A-B448-7472BC868B16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55F3913-FB1F-47F7-A554-8C4D6BAD2573}" type="sibTrans" cxnId="{DA769B17-3B95-431A-B448-7472BC868B16}">
      <dgm:prSet/>
      <dgm:spPr/>
      <dgm:t>
        <a:bodyPr/>
        <a:lstStyle/>
        <a:p>
          <a:endParaRPr lang="en-US"/>
        </a:p>
      </dgm:t>
    </dgm:pt>
    <dgm:pt modelId="{FB6A21ED-3307-4BBE-B8F2-2663A8C81D72}">
      <dgm:prSet phldrT="[Text]" custT="1"/>
      <dgm:spPr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Trigger</a:t>
          </a:r>
          <a:endParaRPr lang="en-US" sz="1100" b="1" dirty="0">
            <a:solidFill>
              <a:schemeClr val="tx1"/>
            </a:solidFill>
          </a:endParaRPr>
        </a:p>
      </dgm:t>
    </dgm:pt>
    <dgm:pt modelId="{0F9C6120-1D77-4637-A3AA-44D5FAA7163F}" type="parTrans" cxnId="{8C3F0641-98A3-410D-88F6-609B8E2FCEBA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ECB9675-8AF7-49D0-ACE8-D958835F7C43}" type="sibTrans" cxnId="{8C3F0641-98A3-410D-88F6-609B8E2FCEBA}">
      <dgm:prSet/>
      <dgm:spPr/>
      <dgm:t>
        <a:bodyPr/>
        <a:lstStyle/>
        <a:p>
          <a:endParaRPr lang="en-US"/>
        </a:p>
      </dgm:t>
    </dgm:pt>
    <dgm:pt modelId="{431A927C-3CE8-4769-A89C-42BF736CCB46}">
      <dgm:prSet phldrT="[Text]" custT="1"/>
      <dgm:spPr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DAQ</a:t>
          </a:r>
          <a:endParaRPr lang="en-US" sz="1100" b="1" dirty="0">
            <a:solidFill>
              <a:schemeClr val="tx1"/>
            </a:solidFill>
          </a:endParaRPr>
        </a:p>
      </dgm:t>
    </dgm:pt>
    <dgm:pt modelId="{0984D577-E06F-4DF1-950D-A204B6F48DB4}" type="parTrans" cxnId="{509DDC0E-91D3-4238-8C63-84C3BDC05D9E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9379E2F-0E6A-4B6A-AAE6-CA2A62426D64}" type="sibTrans" cxnId="{509DDC0E-91D3-4238-8C63-84C3BDC05D9E}">
      <dgm:prSet/>
      <dgm:spPr/>
      <dgm:t>
        <a:bodyPr/>
        <a:lstStyle/>
        <a:p>
          <a:endParaRPr lang="en-US"/>
        </a:p>
      </dgm:t>
    </dgm:pt>
    <dgm:pt modelId="{676C3193-4351-4313-B779-2F349DB6E481}">
      <dgm:prSet phldrT="[Text]" custT="1"/>
      <dgm:spPr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TPC Fee</a:t>
          </a:r>
          <a:endParaRPr lang="en-US" sz="1100" b="1" dirty="0">
            <a:solidFill>
              <a:schemeClr val="tx1"/>
            </a:solidFill>
          </a:endParaRPr>
        </a:p>
      </dgm:t>
    </dgm:pt>
    <dgm:pt modelId="{CE0D29E7-3382-4DCB-9392-D49E24FF88A3}" type="parTrans" cxnId="{69DEBEF0-1E98-43F9-9CAE-31AD46C7ABF8}">
      <dgm:prSet/>
      <dgm:spPr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F470B65-CA18-49D7-86F7-E6B1D3582C88}" type="sibTrans" cxnId="{69DEBEF0-1E98-43F9-9CAE-31AD46C7ABF8}">
      <dgm:prSet/>
      <dgm:spPr/>
      <dgm:t>
        <a:bodyPr/>
        <a:lstStyle/>
        <a:p>
          <a:endParaRPr lang="en-US"/>
        </a:p>
      </dgm:t>
    </dgm:pt>
    <dgm:pt modelId="{8DD466BC-9880-104A-B99A-ADF5067D4806}">
      <dgm:prSet phldrT="[Text]" custT="1"/>
      <dgm:spPr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TPC Support (gas, Lasers</a:t>
          </a:r>
          <a:r>
            <a:rPr lang="is-IS" sz="1100" b="1" dirty="0" smtClean="0">
              <a:solidFill>
                <a:schemeClr val="tx1"/>
              </a:solidFill>
            </a:rPr>
            <a:t>…)</a:t>
          </a:r>
          <a:endParaRPr lang="en-US" sz="1100" b="1" dirty="0">
            <a:solidFill>
              <a:schemeClr val="tx1"/>
            </a:solidFill>
          </a:endParaRPr>
        </a:p>
      </dgm:t>
    </dgm:pt>
    <dgm:pt modelId="{01BC207D-A21C-2142-8C2D-7A48B8FFD34F}" type="parTrans" cxnId="{AB2FD2FE-28E2-8641-8212-88ABBC8F6288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138224A-15DA-5442-B28F-B4E53A468B46}" type="sibTrans" cxnId="{AB2FD2FE-28E2-8641-8212-88ABBC8F6288}">
      <dgm:prSet/>
      <dgm:spPr/>
      <dgm:t>
        <a:bodyPr/>
        <a:lstStyle/>
        <a:p>
          <a:endParaRPr lang="en-US"/>
        </a:p>
      </dgm:t>
    </dgm:pt>
    <dgm:pt modelId="{C10E2FA1-CD7B-DA49-94DC-0090E5C73B92}">
      <dgm:prSet phldrT="[Text]" custT="1"/>
      <dgm:spPr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TPC Mechanics</a:t>
          </a:r>
          <a:endParaRPr lang="en-US" sz="1100" b="0" dirty="0">
            <a:solidFill>
              <a:schemeClr val="tx1"/>
            </a:solidFill>
          </a:endParaRPr>
        </a:p>
      </dgm:t>
    </dgm:pt>
    <dgm:pt modelId="{1F07A7BA-5F5D-5E49-98CA-2D6DFAEE606C}" type="parTrans" cxnId="{8CF3F0BC-83CC-3A44-AFC1-18DBCE24E3BE}">
      <dgm:prSet/>
      <dgm:spPr/>
      <dgm:t>
        <a:bodyPr/>
        <a:lstStyle/>
        <a:p>
          <a:endParaRPr lang="en-US"/>
        </a:p>
      </dgm:t>
    </dgm:pt>
    <dgm:pt modelId="{D6E48A36-F7BD-3042-8A8C-D8FF25409DC9}" type="sibTrans" cxnId="{8CF3F0BC-83CC-3A44-AFC1-18DBCE24E3BE}">
      <dgm:prSet/>
      <dgm:spPr/>
      <dgm:t>
        <a:bodyPr/>
        <a:lstStyle/>
        <a:p>
          <a:endParaRPr lang="en-US"/>
        </a:p>
      </dgm:t>
    </dgm:pt>
    <dgm:pt modelId="{C979A0D8-AC32-482E-893F-A67145C436FC}" type="pres">
      <dgm:prSet presAssocID="{01B7EFDD-CBF3-4165-A487-7D3E32BBEEC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D128495-12FA-45B6-A674-6CC4BCFF71C7}" type="pres">
      <dgm:prSet presAssocID="{F848547F-08EF-41A1-9A1D-630CEDD9BC0F}" presName="hierRoot1" presStyleCnt="0">
        <dgm:presLayoutVars>
          <dgm:hierBranch val="init"/>
        </dgm:presLayoutVars>
      </dgm:prSet>
      <dgm:spPr/>
    </dgm:pt>
    <dgm:pt modelId="{22525EB5-5F8C-443F-9E5C-0517DCB1ECE1}" type="pres">
      <dgm:prSet presAssocID="{F848547F-08EF-41A1-9A1D-630CEDD9BC0F}" presName="rootComposite1" presStyleCnt="0"/>
      <dgm:spPr/>
    </dgm:pt>
    <dgm:pt modelId="{20890CFA-3D0A-46DE-804B-2A4319A2E255}" type="pres">
      <dgm:prSet presAssocID="{F848547F-08EF-41A1-9A1D-630CEDD9BC0F}" presName="rootText1" presStyleLbl="node0" presStyleIdx="0" presStyleCnt="1" custScaleX="262873" custScaleY="240144" custLinFactNeighborY="-330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B3B35F-9B72-4C27-A9A2-629ACAFCEAD4}" type="pres">
      <dgm:prSet presAssocID="{F848547F-08EF-41A1-9A1D-630CEDD9BC0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21AA42B-ED88-462B-814C-67BBA6F7F267}" type="pres">
      <dgm:prSet presAssocID="{F848547F-08EF-41A1-9A1D-630CEDD9BC0F}" presName="hierChild2" presStyleCnt="0"/>
      <dgm:spPr/>
    </dgm:pt>
    <dgm:pt modelId="{87CEABB3-B927-4A48-82FC-2627CD06FA00}" type="pres">
      <dgm:prSet presAssocID="{F86885D0-074D-4F10-BA2E-09BB2CFD4E71}" presName="Name37" presStyleLbl="parChTrans1D2" presStyleIdx="0" presStyleCnt="8"/>
      <dgm:spPr/>
      <dgm:t>
        <a:bodyPr/>
        <a:lstStyle/>
        <a:p>
          <a:endParaRPr lang="en-US"/>
        </a:p>
      </dgm:t>
    </dgm:pt>
    <dgm:pt modelId="{1307FC6A-B933-408B-A0ED-A0211F57FFB5}" type="pres">
      <dgm:prSet presAssocID="{52D88405-7900-4D4E-89B7-9B9449C891BE}" presName="hierRoot2" presStyleCnt="0">
        <dgm:presLayoutVars>
          <dgm:hierBranch val="init"/>
        </dgm:presLayoutVars>
      </dgm:prSet>
      <dgm:spPr/>
    </dgm:pt>
    <dgm:pt modelId="{4F01FDBE-4F04-483F-9AC8-CE2F2FB4C6A5}" type="pres">
      <dgm:prSet presAssocID="{52D88405-7900-4D4E-89B7-9B9449C891BE}" presName="rootComposite" presStyleCnt="0"/>
      <dgm:spPr/>
    </dgm:pt>
    <dgm:pt modelId="{B9894D44-8CBD-42A0-8AA3-66E0BE4F4D13}" type="pres">
      <dgm:prSet presAssocID="{52D88405-7900-4D4E-89B7-9B9449C891BE}" presName="rootText" presStyleLbl="node2" presStyleIdx="0" presStyleCnt="8" custScaleX="162176" custScaleY="303943" custLinFactNeighborX="18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9B69E0-30BF-4E33-B82D-0F30B323E602}" type="pres">
      <dgm:prSet presAssocID="{52D88405-7900-4D4E-89B7-9B9449C891BE}" presName="rootConnector" presStyleLbl="node2" presStyleIdx="0" presStyleCnt="8"/>
      <dgm:spPr/>
      <dgm:t>
        <a:bodyPr/>
        <a:lstStyle/>
        <a:p>
          <a:endParaRPr lang="en-US"/>
        </a:p>
      </dgm:t>
    </dgm:pt>
    <dgm:pt modelId="{593BE6E9-D293-4662-9789-59BC59ED57C2}" type="pres">
      <dgm:prSet presAssocID="{52D88405-7900-4D4E-89B7-9B9449C891BE}" presName="hierChild4" presStyleCnt="0"/>
      <dgm:spPr/>
    </dgm:pt>
    <dgm:pt modelId="{990AEDD8-319D-4003-B42D-73367461F360}" type="pres">
      <dgm:prSet presAssocID="{52D88405-7900-4D4E-89B7-9B9449C891BE}" presName="hierChild5" presStyleCnt="0"/>
      <dgm:spPr/>
    </dgm:pt>
    <dgm:pt modelId="{3807FA10-DCDB-4CDF-A974-A9D58B36FA3E}" type="pres">
      <dgm:prSet presAssocID="{19E76ECA-FD02-486D-8E25-1D6CE9EEC8A3}" presName="Name37" presStyleLbl="parChTrans1D2" presStyleIdx="1" presStyleCnt="8"/>
      <dgm:spPr/>
      <dgm:t>
        <a:bodyPr/>
        <a:lstStyle/>
        <a:p>
          <a:endParaRPr lang="en-US"/>
        </a:p>
      </dgm:t>
    </dgm:pt>
    <dgm:pt modelId="{36D167A1-C9F9-49F0-89F7-A197F439846F}" type="pres">
      <dgm:prSet presAssocID="{DB24A0F5-3CA8-45FF-9989-E2E0A4697041}" presName="hierRoot2" presStyleCnt="0">
        <dgm:presLayoutVars>
          <dgm:hierBranch val="init"/>
        </dgm:presLayoutVars>
      </dgm:prSet>
      <dgm:spPr/>
    </dgm:pt>
    <dgm:pt modelId="{FC5D12CE-07E9-474A-9170-6D71F567362A}" type="pres">
      <dgm:prSet presAssocID="{DB24A0F5-3CA8-45FF-9989-E2E0A4697041}" presName="rootComposite" presStyleCnt="0"/>
      <dgm:spPr/>
    </dgm:pt>
    <dgm:pt modelId="{ABE7EAFE-AD34-481D-9180-D95AB688187B}" type="pres">
      <dgm:prSet presAssocID="{DB24A0F5-3CA8-45FF-9989-E2E0A4697041}" presName="rootText" presStyleLbl="node2" presStyleIdx="1" presStyleCnt="8" custScaleX="168923" custScaleY="3072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195CEF-97E6-4F41-902D-52CA9E3E9DD1}" type="pres">
      <dgm:prSet presAssocID="{DB24A0F5-3CA8-45FF-9989-E2E0A4697041}" presName="rootConnector" presStyleLbl="node2" presStyleIdx="1" presStyleCnt="8"/>
      <dgm:spPr/>
      <dgm:t>
        <a:bodyPr/>
        <a:lstStyle/>
        <a:p>
          <a:endParaRPr lang="en-US"/>
        </a:p>
      </dgm:t>
    </dgm:pt>
    <dgm:pt modelId="{CEFEE53A-132F-4DDB-AF08-6130F6FF8B2A}" type="pres">
      <dgm:prSet presAssocID="{DB24A0F5-3CA8-45FF-9989-E2E0A4697041}" presName="hierChild4" presStyleCnt="0"/>
      <dgm:spPr/>
    </dgm:pt>
    <dgm:pt modelId="{94D2C482-C2B3-D947-9682-CC2DB8F83F1A}" type="pres">
      <dgm:prSet presAssocID="{1F07A7BA-5F5D-5E49-98CA-2D6DFAEE606C}" presName="Name37" presStyleLbl="parChTrans1D3" presStyleIdx="0" presStyleCnt="16"/>
      <dgm:spPr/>
      <dgm:t>
        <a:bodyPr/>
        <a:lstStyle/>
        <a:p>
          <a:endParaRPr lang="en-US"/>
        </a:p>
      </dgm:t>
    </dgm:pt>
    <dgm:pt modelId="{5620054F-9C6D-FA4B-A55B-A01B90C61AEC}" type="pres">
      <dgm:prSet presAssocID="{C10E2FA1-CD7B-DA49-94DC-0090E5C73B92}" presName="hierRoot2" presStyleCnt="0">
        <dgm:presLayoutVars>
          <dgm:hierBranch val="init"/>
        </dgm:presLayoutVars>
      </dgm:prSet>
      <dgm:spPr/>
    </dgm:pt>
    <dgm:pt modelId="{4C9CBAF7-2997-6D46-9DE5-A307B8DCFB7E}" type="pres">
      <dgm:prSet presAssocID="{C10E2FA1-CD7B-DA49-94DC-0090E5C73B92}" presName="rootComposite" presStyleCnt="0"/>
      <dgm:spPr/>
    </dgm:pt>
    <dgm:pt modelId="{A574A300-AFD7-B242-9950-34E78E2E68E5}" type="pres">
      <dgm:prSet presAssocID="{C10E2FA1-CD7B-DA49-94DC-0090E5C73B92}" presName="rootText" presStyleLbl="node3" presStyleIdx="0" presStyleCnt="16" custScaleX="139372" custScaleY="1688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7B0628C-16E3-C349-A239-B88E432A8BB4}" type="pres">
      <dgm:prSet presAssocID="{C10E2FA1-CD7B-DA49-94DC-0090E5C73B92}" presName="rootConnector" presStyleLbl="node3" presStyleIdx="0" presStyleCnt="16"/>
      <dgm:spPr/>
      <dgm:t>
        <a:bodyPr/>
        <a:lstStyle/>
        <a:p>
          <a:endParaRPr lang="en-US"/>
        </a:p>
      </dgm:t>
    </dgm:pt>
    <dgm:pt modelId="{3F5F5A13-138C-BC47-A19E-1CFBA17E7C2C}" type="pres">
      <dgm:prSet presAssocID="{C10E2FA1-CD7B-DA49-94DC-0090E5C73B92}" presName="hierChild4" presStyleCnt="0"/>
      <dgm:spPr/>
    </dgm:pt>
    <dgm:pt modelId="{40081331-7F74-1746-B7BA-3A620382A60E}" type="pres">
      <dgm:prSet presAssocID="{C10E2FA1-CD7B-DA49-94DC-0090E5C73B92}" presName="hierChild5" presStyleCnt="0"/>
      <dgm:spPr/>
    </dgm:pt>
    <dgm:pt modelId="{A192C788-70AE-4881-927A-30C651C57927}" type="pres">
      <dgm:prSet presAssocID="{BEEBB73B-16EA-45C5-9ED6-2D24D74644E7}" presName="Name37" presStyleLbl="parChTrans1D3" presStyleIdx="1" presStyleCnt="16"/>
      <dgm:spPr/>
      <dgm:t>
        <a:bodyPr/>
        <a:lstStyle/>
        <a:p>
          <a:endParaRPr lang="en-US"/>
        </a:p>
      </dgm:t>
    </dgm:pt>
    <dgm:pt modelId="{FD47E68E-A85A-4029-B6BE-AF0BD0443CD0}" type="pres">
      <dgm:prSet presAssocID="{0379EFBE-151B-4AE1-BEB7-485F208219CB}" presName="hierRoot2" presStyleCnt="0">
        <dgm:presLayoutVars>
          <dgm:hierBranch val="init"/>
        </dgm:presLayoutVars>
      </dgm:prSet>
      <dgm:spPr/>
    </dgm:pt>
    <dgm:pt modelId="{33FCCE7C-05D3-45F1-91E0-2273C150B54D}" type="pres">
      <dgm:prSet presAssocID="{0379EFBE-151B-4AE1-BEB7-485F208219CB}" presName="rootComposite" presStyleCnt="0"/>
      <dgm:spPr/>
    </dgm:pt>
    <dgm:pt modelId="{7A1F4F6B-F9DA-4971-A440-A503609A0C7E}" type="pres">
      <dgm:prSet presAssocID="{0379EFBE-151B-4AE1-BEB7-485F208219CB}" presName="rootText" presStyleLbl="node3" presStyleIdx="1" presStyleCnt="16" custScaleX="135861" custLinFactNeighborY="-39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90F72B-D02F-44EB-8190-A45EE2064CDF}" type="pres">
      <dgm:prSet presAssocID="{0379EFBE-151B-4AE1-BEB7-485F208219CB}" presName="rootConnector" presStyleLbl="node3" presStyleIdx="1" presStyleCnt="16"/>
      <dgm:spPr/>
      <dgm:t>
        <a:bodyPr/>
        <a:lstStyle/>
        <a:p>
          <a:endParaRPr lang="en-US"/>
        </a:p>
      </dgm:t>
    </dgm:pt>
    <dgm:pt modelId="{4FA62D8E-3FEB-4BFF-8543-8B55557916D8}" type="pres">
      <dgm:prSet presAssocID="{0379EFBE-151B-4AE1-BEB7-485F208219CB}" presName="hierChild4" presStyleCnt="0"/>
      <dgm:spPr/>
    </dgm:pt>
    <dgm:pt modelId="{AD9FF23E-F7C9-40FF-A7D0-FDDAAB98AF52}" type="pres">
      <dgm:prSet presAssocID="{0379EFBE-151B-4AE1-BEB7-485F208219CB}" presName="hierChild5" presStyleCnt="0"/>
      <dgm:spPr/>
    </dgm:pt>
    <dgm:pt modelId="{175BD7E1-2CD5-4FC9-AEAE-352A706DE4BE}" type="pres">
      <dgm:prSet presAssocID="{6042E1BA-15A4-4882-9750-2C807DEB86F8}" presName="Name37" presStyleLbl="parChTrans1D3" presStyleIdx="2" presStyleCnt="16"/>
      <dgm:spPr/>
      <dgm:t>
        <a:bodyPr/>
        <a:lstStyle/>
        <a:p>
          <a:endParaRPr lang="en-US"/>
        </a:p>
      </dgm:t>
    </dgm:pt>
    <dgm:pt modelId="{AAF073C1-D91D-498D-8CA6-60BB1FA2017B}" type="pres">
      <dgm:prSet presAssocID="{0BA83F81-497C-468D-82ED-B7B8FA4741D9}" presName="hierRoot2" presStyleCnt="0">
        <dgm:presLayoutVars>
          <dgm:hierBranch val="init"/>
        </dgm:presLayoutVars>
      </dgm:prSet>
      <dgm:spPr/>
    </dgm:pt>
    <dgm:pt modelId="{38EA3D2C-0AF7-4778-8830-D3F247E1E173}" type="pres">
      <dgm:prSet presAssocID="{0BA83F81-497C-468D-82ED-B7B8FA4741D9}" presName="rootComposite" presStyleCnt="0"/>
      <dgm:spPr/>
    </dgm:pt>
    <dgm:pt modelId="{591F4905-3264-4C87-9D2C-66119682D601}" type="pres">
      <dgm:prSet presAssocID="{0BA83F81-497C-468D-82ED-B7B8FA4741D9}" presName="rootText" presStyleLbl="node3" presStyleIdx="2" presStyleCnt="16" custScaleX="1358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681866-1FAB-4270-87DC-C92996B05D72}" type="pres">
      <dgm:prSet presAssocID="{0BA83F81-497C-468D-82ED-B7B8FA4741D9}" presName="rootConnector" presStyleLbl="node3" presStyleIdx="2" presStyleCnt="16"/>
      <dgm:spPr/>
      <dgm:t>
        <a:bodyPr/>
        <a:lstStyle/>
        <a:p>
          <a:endParaRPr lang="en-US"/>
        </a:p>
      </dgm:t>
    </dgm:pt>
    <dgm:pt modelId="{DF9B3B27-2A76-4C8C-8880-15288DD2721C}" type="pres">
      <dgm:prSet presAssocID="{0BA83F81-497C-468D-82ED-B7B8FA4741D9}" presName="hierChild4" presStyleCnt="0"/>
      <dgm:spPr/>
    </dgm:pt>
    <dgm:pt modelId="{D3C92B4E-9E64-4144-A205-D3E40144B009}" type="pres">
      <dgm:prSet presAssocID="{0BA83F81-497C-468D-82ED-B7B8FA4741D9}" presName="hierChild5" presStyleCnt="0"/>
      <dgm:spPr/>
    </dgm:pt>
    <dgm:pt modelId="{A29A7CF8-ACD7-4B3F-B1D5-A869DEC5FE72}" type="pres">
      <dgm:prSet presAssocID="{F54EB6AA-38E7-4050-A0CB-F6A61D912D22}" presName="Name37" presStyleLbl="parChTrans1D3" presStyleIdx="3" presStyleCnt="16"/>
      <dgm:spPr/>
      <dgm:t>
        <a:bodyPr/>
        <a:lstStyle/>
        <a:p>
          <a:endParaRPr lang="en-US"/>
        </a:p>
      </dgm:t>
    </dgm:pt>
    <dgm:pt modelId="{722A8A75-D3AC-4AA2-9C90-919531FA51CE}" type="pres">
      <dgm:prSet presAssocID="{CAD1A8DB-45DF-47A9-8321-34A2AC6C2C57}" presName="hierRoot2" presStyleCnt="0">
        <dgm:presLayoutVars>
          <dgm:hierBranch val="init"/>
        </dgm:presLayoutVars>
      </dgm:prSet>
      <dgm:spPr/>
    </dgm:pt>
    <dgm:pt modelId="{4FAF227E-34C7-4542-8F3E-440E2C288EDA}" type="pres">
      <dgm:prSet presAssocID="{CAD1A8DB-45DF-47A9-8321-34A2AC6C2C57}" presName="rootComposite" presStyleCnt="0"/>
      <dgm:spPr/>
    </dgm:pt>
    <dgm:pt modelId="{DE72E687-1DAC-4837-A8CE-2BEF2A5E3E5D}" type="pres">
      <dgm:prSet presAssocID="{CAD1A8DB-45DF-47A9-8321-34A2AC6C2C57}" presName="rootText" presStyleLbl="node3" presStyleIdx="3" presStyleCnt="16" custScaleX="1387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43C48E-2EFC-4866-AF70-281BA6A1255E}" type="pres">
      <dgm:prSet presAssocID="{CAD1A8DB-45DF-47A9-8321-34A2AC6C2C57}" presName="rootConnector" presStyleLbl="node3" presStyleIdx="3" presStyleCnt="16"/>
      <dgm:spPr/>
      <dgm:t>
        <a:bodyPr/>
        <a:lstStyle/>
        <a:p>
          <a:endParaRPr lang="en-US"/>
        </a:p>
      </dgm:t>
    </dgm:pt>
    <dgm:pt modelId="{8B7D183B-C2B2-4575-8854-D0C75CFB3A45}" type="pres">
      <dgm:prSet presAssocID="{CAD1A8DB-45DF-47A9-8321-34A2AC6C2C57}" presName="hierChild4" presStyleCnt="0"/>
      <dgm:spPr/>
    </dgm:pt>
    <dgm:pt modelId="{C80C0890-4649-4DEE-8C47-BB48C44AA723}" type="pres">
      <dgm:prSet presAssocID="{CAD1A8DB-45DF-47A9-8321-34A2AC6C2C57}" presName="hierChild5" presStyleCnt="0"/>
      <dgm:spPr/>
    </dgm:pt>
    <dgm:pt modelId="{67741879-65B5-4D40-BD77-F0F2F1904BE7}" type="pres">
      <dgm:prSet presAssocID="{CE0D29E7-3382-4DCB-9392-D49E24FF88A3}" presName="Name37" presStyleLbl="parChTrans1D3" presStyleIdx="4" presStyleCnt="16"/>
      <dgm:spPr/>
      <dgm:t>
        <a:bodyPr/>
        <a:lstStyle/>
        <a:p>
          <a:endParaRPr lang="en-US"/>
        </a:p>
      </dgm:t>
    </dgm:pt>
    <dgm:pt modelId="{B0D25652-AFC2-4F5B-A955-B7D2513BA86B}" type="pres">
      <dgm:prSet presAssocID="{676C3193-4351-4313-B779-2F349DB6E481}" presName="hierRoot2" presStyleCnt="0">
        <dgm:presLayoutVars>
          <dgm:hierBranch val="init"/>
        </dgm:presLayoutVars>
      </dgm:prSet>
      <dgm:spPr/>
    </dgm:pt>
    <dgm:pt modelId="{0DD7F73D-C717-433E-BD3E-2BA20EEE7809}" type="pres">
      <dgm:prSet presAssocID="{676C3193-4351-4313-B779-2F349DB6E481}" presName="rootComposite" presStyleCnt="0"/>
      <dgm:spPr/>
    </dgm:pt>
    <dgm:pt modelId="{FD229208-0168-4725-A119-E41E3E4CCB3D}" type="pres">
      <dgm:prSet presAssocID="{676C3193-4351-4313-B779-2F349DB6E481}" presName="rootText" presStyleLbl="node3" presStyleIdx="4" presStyleCnt="16" custScaleX="1387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A55D7E-B29A-4605-AC6D-64EE64140658}" type="pres">
      <dgm:prSet presAssocID="{676C3193-4351-4313-B779-2F349DB6E481}" presName="rootConnector" presStyleLbl="node3" presStyleIdx="4" presStyleCnt="16"/>
      <dgm:spPr/>
      <dgm:t>
        <a:bodyPr/>
        <a:lstStyle/>
        <a:p>
          <a:endParaRPr lang="en-US"/>
        </a:p>
      </dgm:t>
    </dgm:pt>
    <dgm:pt modelId="{3BE9D810-054F-44FC-8013-8E0D5A603B67}" type="pres">
      <dgm:prSet presAssocID="{676C3193-4351-4313-B779-2F349DB6E481}" presName="hierChild4" presStyleCnt="0"/>
      <dgm:spPr/>
    </dgm:pt>
    <dgm:pt modelId="{8904853A-B58C-4DE1-B483-B2174331540D}" type="pres">
      <dgm:prSet presAssocID="{676C3193-4351-4313-B779-2F349DB6E481}" presName="hierChild5" presStyleCnt="0"/>
      <dgm:spPr/>
    </dgm:pt>
    <dgm:pt modelId="{4383767C-DE05-47E2-9267-F3F39809E54F}" type="pres">
      <dgm:prSet presAssocID="{8B82BE5A-F191-4965-916D-94674845FD07}" presName="Name37" presStyleLbl="parChTrans1D3" presStyleIdx="5" presStyleCnt="16"/>
      <dgm:spPr/>
      <dgm:t>
        <a:bodyPr/>
        <a:lstStyle/>
        <a:p>
          <a:endParaRPr lang="en-US"/>
        </a:p>
      </dgm:t>
    </dgm:pt>
    <dgm:pt modelId="{A6C055BF-B4F0-4B0E-910F-DAA3A34DD01A}" type="pres">
      <dgm:prSet presAssocID="{080E4DF7-074B-454C-8999-4FA736C4C14F}" presName="hierRoot2" presStyleCnt="0">
        <dgm:presLayoutVars>
          <dgm:hierBranch val="init"/>
        </dgm:presLayoutVars>
      </dgm:prSet>
      <dgm:spPr/>
    </dgm:pt>
    <dgm:pt modelId="{68E6D3CF-35E8-432A-A3D7-C9EF76AA37E4}" type="pres">
      <dgm:prSet presAssocID="{080E4DF7-074B-454C-8999-4FA736C4C14F}" presName="rootComposite" presStyleCnt="0"/>
      <dgm:spPr/>
    </dgm:pt>
    <dgm:pt modelId="{D3298DCD-CD86-4160-98DF-63B9B52DFE9A}" type="pres">
      <dgm:prSet presAssocID="{080E4DF7-074B-454C-8999-4FA736C4C14F}" presName="rootText" presStyleLbl="node3" presStyleIdx="5" presStyleCnt="16" custScaleX="1387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8DB56E-27DD-4D10-A65E-45A7B34FA70F}" type="pres">
      <dgm:prSet presAssocID="{080E4DF7-074B-454C-8999-4FA736C4C14F}" presName="rootConnector" presStyleLbl="node3" presStyleIdx="5" presStyleCnt="16"/>
      <dgm:spPr/>
      <dgm:t>
        <a:bodyPr/>
        <a:lstStyle/>
        <a:p>
          <a:endParaRPr lang="en-US"/>
        </a:p>
      </dgm:t>
    </dgm:pt>
    <dgm:pt modelId="{58D00595-935E-4147-B17C-A5D3398833D1}" type="pres">
      <dgm:prSet presAssocID="{080E4DF7-074B-454C-8999-4FA736C4C14F}" presName="hierChild4" presStyleCnt="0"/>
      <dgm:spPr/>
    </dgm:pt>
    <dgm:pt modelId="{C9A6FA84-599A-4C6D-996D-C2B8EFA462A3}" type="pres">
      <dgm:prSet presAssocID="{080E4DF7-074B-454C-8999-4FA736C4C14F}" presName="hierChild5" presStyleCnt="0"/>
      <dgm:spPr/>
    </dgm:pt>
    <dgm:pt modelId="{2C55F6C0-8686-4F4B-97D5-52AC5F5A89F0}" type="pres">
      <dgm:prSet presAssocID="{01BC207D-A21C-2142-8C2D-7A48B8FFD34F}" presName="Name37" presStyleLbl="parChTrans1D3" presStyleIdx="6" presStyleCnt="16"/>
      <dgm:spPr/>
      <dgm:t>
        <a:bodyPr/>
        <a:lstStyle/>
        <a:p>
          <a:endParaRPr lang="en-US"/>
        </a:p>
      </dgm:t>
    </dgm:pt>
    <dgm:pt modelId="{2BF11B05-AEB3-234B-8112-EFCFBEA3C026}" type="pres">
      <dgm:prSet presAssocID="{8DD466BC-9880-104A-B99A-ADF5067D4806}" presName="hierRoot2" presStyleCnt="0">
        <dgm:presLayoutVars>
          <dgm:hierBranch val="init"/>
        </dgm:presLayoutVars>
      </dgm:prSet>
      <dgm:spPr/>
    </dgm:pt>
    <dgm:pt modelId="{975A20DB-ECE6-E04B-8ED0-71A7C71F563F}" type="pres">
      <dgm:prSet presAssocID="{8DD466BC-9880-104A-B99A-ADF5067D4806}" presName="rootComposite" presStyleCnt="0"/>
      <dgm:spPr/>
    </dgm:pt>
    <dgm:pt modelId="{8049ABD7-15AA-C046-8DA0-C5DDEF5B53CD}" type="pres">
      <dgm:prSet presAssocID="{8DD466BC-9880-104A-B99A-ADF5067D4806}" presName="rootText" presStyleLbl="node3" presStyleIdx="6" presStyleCnt="16" custScaleX="138744" custScaleY="2980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DA8C0E-39B3-7649-A3AD-57918FBCE670}" type="pres">
      <dgm:prSet presAssocID="{8DD466BC-9880-104A-B99A-ADF5067D4806}" presName="rootConnector" presStyleLbl="node3" presStyleIdx="6" presStyleCnt="16"/>
      <dgm:spPr/>
      <dgm:t>
        <a:bodyPr/>
        <a:lstStyle/>
        <a:p>
          <a:endParaRPr lang="en-US"/>
        </a:p>
      </dgm:t>
    </dgm:pt>
    <dgm:pt modelId="{0ACA9DDF-79E2-3E47-8251-F9C3F2A75669}" type="pres">
      <dgm:prSet presAssocID="{8DD466BC-9880-104A-B99A-ADF5067D4806}" presName="hierChild4" presStyleCnt="0"/>
      <dgm:spPr/>
    </dgm:pt>
    <dgm:pt modelId="{C98BD3DC-0A95-154F-BF31-3525712C0496}" type="pres">
      <dgm:prSet presAssocID="{8DD466BC-9880-104A-B99A-ADF5067D4806}" presName="hierChild5" presStyleCnt="0"/>
      <dgm:spPr/>
    </dgm:pt>
    <dgm:pt modelId="{C1080A55-0DD8-4EEF-BC3E-817310255BB5}" type="pres">
      <dgm:prSet presAssocID="{DB24A0F5-3CA8-45FF-9989-E2E0A4697041}" presName="hierChild5" presStyleCnt="0"/>
      <dgm:spPr/>
    </dgm:pt>
    <dgm:pt modelId="{EBD6D33C-B2DD-4718-9DF8-AA041E0CBCBF}" type="pres">
      <dgm:prSet presAssocID="{C0FAD934-14F5-469B-AF30-913558E18364}" presName="Name37" presStyleLbl="parChTrans1D2" presStyleIdx="2" presStyleCnt="8"/>
      <dgm:spPr/>
      <dgm:t>
        <a:bodyPr/>
        <a:lstStyle/>
        <a:p>
          <a:endParaRPr lang="en-US"/>
        </a:p>
      </dgm:t>
    </dgm:pt>
    <dgm:pt modelId="{5938D8BE-EDBA-4EEA-919F-AE2072AAFB00}" type="pres">
      <dgm:prSet presAssocID="{FDCBE10C-0E87-4413-A006-8565EA4A86E6}" presName="hierRoot2" presStyleCnt="0">
        <dgm:presLayoutVars>
          <dgm:hierBranch val="init"/>
        </dgm:presLayoutVars>
      </dgm:prSet>
      <dgm:spPr/>
    </dgm:pt>
    <dgm:pt modelId="{4789C257-4456-4448-9344-DAC1E7687175}" type="pres">
      <dgm:prSet presAssocID="{FDCBE10C-0E87-4413-A006-8565EA4A86E6}" presName="rootComposite" presStyleCnt="0"/>
      <dgm:spPr/>
    </dgm:pt>
    <dgm:pt modelId="{48FF488B-F310-4CA8-B5E5-029B996BFC86}" type="pres">
      <dgm:prSet presAssocID="{FDCBE10C-0E87-4413-A006-8565EA4A86E6}" presName="rootText" presStyleLbl="node2" presStyleIdx="2" presStyleCnt="8" custScaleX="182911" custScaleY="3027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44CA7D-1793-41AE-BC1E-2635B3D719E7}" type="pres">
      <dgm:prSet presAssocID="{FDCBE10C-0E87-4413-A006-8565EA4A86E6}" presName="rootConnector" presStyleLbl="node2" presStyleIdx="2" presStyleCnt="8"/>
      <dgm:spPr/>
      <dgm:t>
        <a:bodyPr/>
        <a:lstStyle/>
        <a:p>
          <a:endParaRPr lang="en-US"/>
        </a:p>
      </dgm:t>
    </dgm:pt>
    <dgm:pt modelId="{227967ED-9EEE-402B-ABB8-76B7595D461A}" type="pres">
      <dgm:prSet presAssocID="{FDCBE10C-0E87-4413-A006-8565EA4A86E6}" presName="hierChild4" presStyleCnt="0"/>
      <dgm:spPr/>
    </dgm:pt>
    <dgm:pt modelId="{D01BF906-220B-4984-B113-A8CBE9AFB4C7}" type="pres">
      <dgm:prSet presAssocID="{FDCBE10C-0E87-4413-A006-8565EA4A86E6}" presName="hierChild5" presStyleCnt="0"/>
      <dgm:spPr/>
    </dgm:pt>
    <dgm:pt modelId="{43B40408-F879-4CC5-A3C3-5F4ECB0D704C}" type="pres">
      <dgm:prSet presAssocID="{B27B5346-629E-48DC-949E-547FEB98D704}" presName="Name37" presStyleLbl="parChTrans1D2" presStyleIdx="3" presStyleCnt="8"/>
      <dgm:spPr/>
      <dgm:t>
        <a:bodyPr/>
        <a:lstStyle/>
        <a:p>
          <a:endParaRPr lang="en-US"/>
        </a:p>
      </dgm:t>
    </dgm:pt>
    <dgm:pt modelId="{01B8EBAD-7590-4658-AC4C-35EDF55B43EE}" type="pres">
      <dgm:prSet presAssocID="{B396762D-94F8-4925-A77B-F21D4FB5FAEC}" presName="hierRoot2" presStyleCnt="0">
        <dgm:presLayoutVars>
          <dgm:hierBranch val="init"/>
        </dgm:presLayoutVars>
      </dgm:prSet>
      <dgm:spPr/>
    </dgm:pt>
    <dgm:pt modelId="{945E2FAA-8CB8-4516-865C-CC56F014DC68}" type="pres">
      <dgm:prSet presAssocID="{B396762D-94F8-4925-A77B-F21D4FB5FAEC}" presName="rootComposite" presStyleCnt="0"/>
      <dgm:spPr/>
    </dgm:pt>
    <dgm:pt modelId="{D3AD710A-0CE5-4457-8E38-20A61E1239A7}" type="pres">
      <dgm:prSet presAssocID="{B396762D-94F8-4925-A77B-F21D4FB5FAEC}" presName="rootText" presStyleLbl="node2" presStyleIdx="3" presStyleCnt="8" custScaleX="148650" custScaleY="308728" custLinFactNeighborX="18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8EFC92-679D-42B3-AFA3-7BF68EE2CBFC}" type="pres">
      <dgm:prSet presAssocID="{B396762D-94F8-4925-A77B-F21D4FB5FAEC}" presName="rootConnector" presStyleLbl="node2" presStyleIdx="3" presStyleCnt="8"/>
      <dgm:spPr/>
      <dgm:t>
        <a:bodyPr/>
        <a:lstStyle/>
        <a:p>
          <a:endParaRPr lang="en-US"/>
        </a:p>
      </dgm:t>
    </dgm:pt>
    <dgm:pt modelId="{5578DB54-836B-4A76-8BE3-FB98080CBE9F}" type="pres">
      <dgm:prSet presAssocID="{B396762D-94F8-4925-A77B-F21D4FB5FAEC}" presName="hierChild4" presStyleCnt="0"/>
      <dgm:spPr/>
    </dgm:pt>
    <dgm:pt modelId="{996BEE4D-EA24-4D0F-8E95-92917EEFF0F1}" type="pres">
      <dgm:prSet presAssocID="{C33052B7-3562-4120-8F7C-8DCC10246A81}" presName="Name37" presStyleLbl="parChTrans1D3" presStyleIdx="7" presStyleCnt="16"/>
      <dgm:spPr/>
      <dgm:t>
        <a:bodyPr/>
        <a:lstStyle/>
        <a:p>
          <a:endParaRPr lang="en-US"/>
        </a:p>
      </dgm:t>
    </dgm:pt>
    <dgm:pt modelId="{112835C6-776C-431A-B948-DC3E25951CFC}" type="pres">
      <dgm:prSet presAssocID="{B753AB1E-44A3-4C28-B40E-68A2F00CA12B}" presName="hierRoot2" presStyleCnt="0">
        <dgm:presLayoutVars>
          <dgm:hierBranch val="init"/>
        </dgm:presLayoutVars>
      </dgm:prSet>
      <dgm:spPr/>
    </dgm:pt>
    <dgm:pt modelId="{ABE86BB0-B064-4D09-A4EF-6B198F08F10B}" type="pres">
      <dgm:prSet presAssocID="{B753AB1E-44A3-4C28-B40E-68A2F00CA12B}" presName="rootComposite" presStyleCnt="0"/>
      <dgm:spPr/>
    </dgm:pt>
    <dgm:pt modelId="{96BE976D-606B-4ED6-B288-E7560ECF5F63}" type="pres">
      <dgm:prSet presAssocID="{B753AB1E-44A3-4C28-B40E-68A2F00CA12B}" presName="rootText" presStyleLbl="node3" presStyleIdx="7" presStyleCnt="16" custScaleX="132956" custScaleY="3308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EAAE2B-3D74-435E-8114-FEDEE6F98478}" type="pres">
      <dgm:prSet presAssocID="{B753AB1E-44A3-4C28-B40E-68A2F00CA12B}" presName="rootConnector" presStyleLbl="node3" presStyleIdx="7" presStyleCnt="16"/>
      <dgm:spPr/>
      <dgm:t>
        <a:bodyPr/>
        <a:lstStyle/>
        <a:p>
          <a:endParaRPr lang="en-US"/>
        </a:p>
      </dgm:t>
    </dgm:pt>
    <dgm:pt modelId="{FC5A42BC-32B9-4B00-A09B-87D4C12141D7}" type="pres">
      <dgm:prSet presAssocID="{B753AB1E-44A3-4C28-B40E-68A2F00CA12B}" presName="hierChild4" presStyleCnt="0"/>
      <dgm:spPr/>
    </dgm:pt>
    <dgm:pt modelId="{69CC7BAE-25BF-44E7-83E1-5133204188FF}" type="pres">
      <dgm:prSet presAssocID="{B753AB1E-44A3-4C28-B40E-68A2F00CA12B}" presName="hierChild5" presStyleCnt="0"/>
      <dgm:spPr/>
    </dgm:pt>
    <dgm:pt modelId="{A4369215-D946-4AA8-8AA1-9E3811AF2187}" type="pres">
      <dgm:prSet presAssocID="{E190E2FD-A06B-4462-B6B9-10E0A6641B5D}" presName="Name37" presStyleLbl="parChTrans1D3" presStyleIdx="8" presStyleCnt="16"/>
      <dgm:spPr/>
      <dgm:t>
        <a:bodyPr/>
        <a:lstStyle/>
        <a:p>
          <a:endParaRPr lang="en-US"/>
        </a:p>
      </dgm:t>
    </dgm:pt>
    <dgm:pt modelId="{EBFB41C1-786A-44BB-8247-5494CDFC08CC}" type="pres">
      <dgm:prSet presAssocID="{535E22F6-5A6B-48B4-B83D-8EF70740A907}" presName="hierRoot2" presStyleCnt="0">
        <dgm:presLayoutVars>
          <dgm:hierBranch val="init"/>
        </dgm:presLayoutVars>
      </dgm:prSet>
      <dgm:spPr/>
    </dgm:pt>
    <dgm:pt modelId="{8672D58E-BC8F-4AE6-B9F1-6EA27B631085}" type="pres">
      <dgm:prSet presAssocID="{535E22F6-5A6B-48B4-B83D-8EF70740A907}" presName="rootComposite" presStyleCnt="0"/>
      <dgm:spPr/>
    </dgm:pt>
    <dgm:pt modelId="{42E2AF25-11F8-4E3B-BEB6-8FD55A539465}" type="pres">
      <dgm:prSet presAssocID="{535E22F6-5A6B-48B4-B83D-8EF70740A907}" presName="rootText" presStyleLbl="node3" presStyleIdx="8" presStyleCnt="16" custScaleX="132956" custScaleY="3308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532345-680F-4AB8-A3D4-257870EB5B76}" type="pres">
      <dgm:prSet presAssocID="{535E22F6-5A6B-48B4-B83D-8EF70740A907}" presName="rootConnector" presStyleLbl="node3" presStyleIdx="8" presStyleCnt="16"/>
      <dgm:spPr/>
      <dgm:t>
        <a:bodyPr/>
        <a:lstStyle/>
        <a:p>
          <a:endParaRPr lang="en-US"/>
        </a:p>
      </dgm:t>
    </dgm:pt>
    <dgm:pt modelId="{C0AC5A10-3F6E-4284-8EA2-54C0438D4398}" type="pres">
      <dgm:prSet presAssocID="{535E22F6-5A6B-48B4-B83D-8EF70740A907}" presName="hierChild4" presStyleCnt="0"/>
      <dgm:spPr/>
    </dgm:pt>
    <dgm:pt modelId="{DD4BAD65-4070-4CA1-8BFC-35EFE579A706}" type="pres">
      <dgm:prSet presAssocID="{535E22F6-5A6B-48B4-B83D-8EF70740A907}" presName="hierChild5" presStyleCnt="0"/>
      <dgm:spPr/>
    </dgm:pt>
    <dgm:pt modelId="{E0DB0C2E-3448-4117-8E64-3B01114BDCAE}" type="pres">
      <dgm:prSet presAssocID="{B396762D-94F8-4925-A77B-F21D4FB5FAEC}" presName="hierChild5" presStyleCnt="0"/>
      <dgm:spPr/>
    </dgm:pt>
    <dgm:pt modelId="{C981AAA7-F51C-4629-A933-DFE07A8BCE8F}" type="pres">
      <dgm:prSet presAssocID="{51DD70C3-A187-4DE7-85AC-C0366930F5D3}" presName="Name37" presStyleLbl="parChTrans1D2" presStyleIdx="4" presStyleCnt="8"/>
      <dgm:spPr/>
      <dgm:t>
        <a:bodyPr/>
        <a:lstStyle/>
        <a:p>
          <a:endParaRPr lang="en-US"/>
        </a:p>
      </dgm:t>
    </dgm:pt>
    <dgm:pt modelId="{D1EC6164-7AFB-46D2-8CDA-CDCD01347312}" type="pres">
      <dgm:prSet presAssocID="{F24BF360-FD2A-47E9-8522-BDB0FA1203A3}" presName="hierRoot2" presStyleCnt="0">
        <dgm:presLayoutVars>
          <dgm:hierBranch val="init"/>
        </dgm:presLayoutVars>
      </dgm:prSet>
      <dgm:spPr/>
    </dgm:pt>
    <dgm:pt modelId="{6084C596-7346-4D32-AB1E-1ECADAD270D9}" type="pres">
      <dgm:prSet presAssocID="{F24BF360-FD2A-47E9-8522-BDB0FA1203A3}" presName="rootComposite" presStyleCnt="0"/>
      <dgm:spPr/>
    </dgm:pt>
    <dgm:pt modelId="{36413A5E-D3BA-4253-B167-ECF469C5FFC3}" type="pres">
      <dgm:prSet presAssocID="{F24BF360-FD2A-47E9-8522-BDB0FA1203A3}" presName="rootText" presStyleLbl="node2" presStyleIdx="4" presStyleCnt="8" custScaleX="149876" custScaleY="308726" custLinFactNeighborX="18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ABC8B4-9A12-438E-9124-D9C468FD8B24}" type="pres">
      <dgm:prSet presAssocID="{F24BF360-FD2A-47E9-8522-BDB0FA1203A3}" presName="rootConnector" presStyleLbl="node2" presStyleIdx="4" presStyleCnt="8"/>
      <dgm:spPr/>
      <dgm:t>
        <a:bodyPr/>
        <a:lstStyle/>
        <a:p>
          <a:endParaRPr lang="en-US"/>
        </a:p>
      </dgm:t>
    </dgm:pt>
    <dgm:pt modelId="{380A0907-44FB-44EC-99EE-620663B138CD}" type="pres">
      <dgm:prSet presAssocID="{F24BF360-FD2A-47E9-8522-BDB0FA1203A3}" presName="hierChild4" presStyleCnt="0"/>
      <dgm:spPr/>
    </dgm:pt>
    <dgm:pt modelId="{C05577B0-D4FB-452C-BCCC-7D30949C6522}" type="pres">
      <dgm:prSet presAssocID="{D116D91E-09D6-48C4-9FD2-A87B32F4F137}" presName="Name37" presStyleLbl="parChTrans1D3" presStyleIdx="9" presStyleCnt="16"/>
      <dgm:spPr/>
      <dgm:t>
        <a:bodyPr/>
        <a:lstStyle/>
        <a:p>
          <a:endParaRPr lang="en-US"/>
        </a:p>
      </dgm:t>
    </dgm:pt>
    <dgm:pt modelId="{42880A1C-51B0-49D8-8719-A38A19FA355D}" type="pres">
      <dgm:prSet presAssocID="{FDD29A1D-B864-4AD5-A7E0-C640CCA0B52F}" presName="hierRoot2" presStyleCnt="0">
        <dgm:presLayoutVars>
          <dgm:hierBranch val="init"/>
        </dgm:presLayoutVars>
      </dgm:prSet>
      <dgm:spPr/>
    </dgm:pt>
    <dgm:pt modelId="{5F4E8917-84FB-42EC-843A-48F2645C13A1}" type="pres">
      <dgm:prSet presAssocID="{FDD29A1D-B864-4AD5-A7E0-C640CCA0B52F}" presName="rootComposite" presStyleCnt="0"/>
      <dgm:spPr/>
    </dgm:pt>
    <dgm:pt modelId="{B38442D2-F766-4243-8B93-4203BA33E7D2}" type="pres">
      <dgm:prSet presAssocID="{FDD29A1D-B864-4AD5-A7E0-C640CCA0B52F}" presName="rootText" presStyleLbl="node3" presStyleIdx="9" presStyleCnt="16" custScaleX="132956" custScaleY="3308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C077E4-5A29-4CDE-B24D-18C54FAE9C36}" type="pres">
      <dgm:prSet presAssocID="{FDD29A1D-B864-4AD5-A7E0-C640CCA0B52F}" presName="rootConnector" presStyleLbl="node3" presStyleIdx="9" presStyleCnt="16"/>
      <dgm:spPr/>
      <dgm:t>
        <a:bodyPr/>
        <a:lstStyle/>
        <a:p>
          <a:endParaRPr lang="en-US"/>
        </a:p>
      </dgm:t>
    </dgm:pt>
    <dgm:pt modelId="{D673489D-57D9-4DB1-805B-D2C52A9311BA}" type="pres">
      <dgm:prSet presAssocID="{FDD29A1D-B864-4AD5-A7E0-C640CCA0B52F}" presName="hierChild4" presStyleCnt="0"/>
      <dgm:spPr/>
    </dgm:pt>
    <dgm:pt modelId="{8943890E-6CBF-4F88-B9EA-14618D4E8680}" type="pres">
      <dgm:prSet presAssocID="{FDD29A1D-B864-4AD5-A7E0-C640CCA0B52F}" presName="hierChild5" presStyleCnt="0"/>
      <dgm:spPr/>
    </dgm:pt>
    <dgm:pt modelId="{8788F021-05A1-4CB5-8B75-CCC7E66F8E5C}" type="pres">
      <dgm:prSet presAssocID="{6213377A-3A0D-432E-A4D8-BD91D5E1DA77}" presName="Name37" presStyleLbl="parChTrans1D3" presStyleIdx="10" presStyleCnt="16"/>
      <dgm:spPr/>
      <dgm:t>
        <a:bodyPr/>
        <a:lstStyle/>
        <a:p>
          <a:endParaRPr lang="en-US"/>
        </a:p>
      </dgm:t>
    </dgm:pt>
    <dgm:pt modelId="{DFBB42E2-84A2-4859-AFC8-1ECB1926A1BF}" type="pres">
      <dgm:prSet presAssocID="{5CE47581-4883-4D33-8B9E-A78530A86555}" presName="hierRoot2" presStyleCnt="0">
        <dgm:presLayoutVars>
          <dgm:hierBranch val="init"/>
        </dgm:presLayoutVars>
      </dgm:prSet>
      <dgm:spPr/>
    </dgm:pt>
    <dgm:pt modelId="{753F5528-DB5E-4464-8D5F-F16802285CCF}" type="pres">
      <dgm:prSet presAssocID="{5CE47581-4883-4D33-8B9E-A78530A86555}" presName="rootComposite" presStyleCnt="0"/>
      <dgm:spPr/>
    </dgm:pt>
    <dgm:pt modelId="{AEE72260-1954-4BF9-9C09-45CB9C3F4732}" type="pres">
      <dgm:prSet presAssocID="{5CE47581-4883-4D33-8B9E-A78530A86555}" presName="rootText" presStyleLbl="node3" presStyleIdx="10" presStyleCnt="16" custScaleX="132956" custScaleY="3308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A75FB2-BD6B-4975-B019-38373800FD2C}" type="pres">
      <dgm:prSet presAssocID="{5CE47581-4883-4D33-8B9E-A78530A86555}" presName="rootConnector" presStyleLbl="node3" presStyleIdx="10" presStyleCnt="16"/>
      <dgm:spPr/>
      <dgm:t>
        <a:bodyPr/>
        <a:lstStyle/>
        <a:p>
          <a:endParaRPr lang="en-US"/>
        </a:p>
      </dgm:t>
    </dgm:pt>
    <dgm:pt modelId="{FC7F1681-4F44-4B5B-95AD-E94C0EFD2D65}" type="pres">
      <dgm:prSet presAssocID="{5CE47581-4883-4D33-8B9E-A78530A86555}" presName="hierChild4" presStyleCnt="0"/>
      <dgm:spPr/>
    </dgm:pt>
    <dgm:pt modelId="{3D2F2DE2-2473-4198-8501-78344AB585EF}" type="pres">
      <dgm:prSet presAssocID="{5CE47581-4883-4D33-8B9E-A78530A86555}" presName="hierChild5" presStyleCnt="0"/>
      <dgm:spPr/>
    </dgm:pt>
    <dgm:pt modelId="{7208A34F-1661-45E8-8425-0FE630515B3F}" type="pres">
      <dgm:prSet presAssocID="{F24BF360-FD2A-47E9-8522-BDB0FA1203A3}" presName="hierChild5" presStyleCnt="0"/>
      <dgm:spPr/>
    </dgm:pt>
    <dgm:pt modelId="{70071C60-0001-4125-A9C2-3773BD45DE2D}" type="pres">
      <dgm:prSet presAssocID="{59C1E865-6414-4F55-83B9-5C3834972406}" presName="Name37" presStyleLbl="parChTrans1D2" presStyleIdx="5" presStyleCnt="8"/>
      <dgm:spPr/>
      <dgm:t>
        <a:bodyPr/>
        <a:lstStyle/>
        <a:p>
          <a:endParaRPr lang="en-US"/>
        </a:p>
      </dgm:t>
    </dgm:pt>
    <dgm:pt modelId="{2B279FDB-AAEF-4332-B592-442F85473944}" type="pres">
      <dgm:prSet presAssocID="{28D3106F-8AA0-4BA2-ACE3-4889B18E6DAE}" presName="hierRoot2" presStyleCnt="0">
        <dgm:presLayoutVars>
          <dgm:hierBranch val="init"/>
        </dgm:presLayoutVars>
      </dgm:prSet>
      <dgm:spPr/>
    </dgm:pt>
    <dgm:pt modelId="{3DB048AA-3E32-46B5-BB96-36F26DDC3CA0}" type="pres">
      <dgm:prSet presAssocID="{28D3106F-8AA0-4BA2-ACE3-4889B18E6DAE}" presName="rootComposite" presStyleCnt="0"/>
      <dgm:spPr/>
    </dgm:pt>
    <dgm:pt modelId="{A228FD00-C9C5-4D9D-B6CF-CF4524816815}" type="pres">
      <dgm:prSet presAssocID="{28D3106F-8AA0-4BA2-ACE3-4889B18E6DAE}" presName="rootText" presStyleLbl="node2" presStyleIdx="5" presStyleCnt="8" custScaleX="170242" custScaleY="3087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1B823F-2B6D-4816-A97E-6F090C803F52}" type="pres">
      <dgm:prSet presAssocID="{28D3106F-8AA0-4BA2-ACE3-4889B18E6DAE}" presName="rootConnector" presStyleLbl="node2" presStyleIdx="5" presStyleCnt="8"/>
      <dgm:spPr/>
      <dgm:t>
        <a:bodyPr/>
        <a:lstStyle/>
        <a:p>
          <a:endParaRPr lang="en-US"/>
        </a:p>
      </dgm:t>
    </dgm:pt>
    <dgm:pt modelId="{DFC200E7-8D96-46A3-9558-DCD06BCDF766}" type="pres">
      <dgm:prSet presAssocID="{28D3106F-8AA0-4BA2-ACE3-4889B18E6DAE}" presName="hierChild4" presStyleCnt="0"/>
      <dgm:spPr/>
    </dgm:pt>
    <dgm:pt modelId="{83322C9F-D7BE-4FCB-93EB-7B090C16709E}" type="pres">
      <dgm:prSet presAssocID="{7A7DBB80-3A98-42FF-BE7A-9DC6C175EFC7}" presName="Name37" presStyleLbl="parChTrans1D3" presStyleIdx="11" presStyleCnt="16"/>
      <dgm:spPr/>
      <dgm:t>
        <a:bodyPr/>
        <a:lstStyle/>
        <a:p>
          <a:endParaRPr lang="en-US"/>
        </a:p>
      </dgm:t>
    </dgm:pt>
    <dgm:pt modelId="{528F46EE-32A4-4AAE-81B3-142F442A5CA7}" type="pres">
      <dgm:prSet presAssocID="{D528BB91-F717-4A66-B153-1E10B3940700}" presName="hierRoot2" presStyleCnt="0">
        <dgm:presLayoutVars>
          <dgm:hierBranch val="init"/>
        </dgm:presLayoutVars>
      </dgm:prSet>
      <dgm:spPr/>
    </dgm:pt>
    <dgm:pt modelId="{B46CB0A0-EB19-486F-A66C-B2E8028BA4F3}" type="pres">
      <dgm:prSet presAssocID="{D528BB91-F717-4A66-B153-1E10B3940700}" presName="rootComposite" presStyleCnt="0"/>
      <dgm:spPr/>
    </dgm:pt>
    <dgm:pt modelId="{56645511-F2AA-4E34-AB76-AE48F3409BF5}" type="pres">
      <dgm:prSet presAssocID="{D528BB91-F717-4A66-B153-1E10B3940700}" presName="rootText" presStyleLbl="node3" presStyleIdx="11" presStyleCnt="16" custScaleX="132956" custScaleY="3308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7887B7-4371-43B0-8E4D-73E1BC59E8D1}" type="pres">
      <dgm:prSet presAssocID="{D528BB91-F717-4A66-B153-1E10B3940700}" presName="rootConnector" presStyleLbl="node3" presStyleIdx="11" presStyleCnt="16"/>
      <dgm:spPr/>
      <dgm:t>
        <a:bodyPr/>
        <a:lstStyle/>
        <a:p>
          <a:endParaRPr lang="en-US"/>
        </a:p>
      </dgm:t>
    </dgm:pt>
    <dgm:pt modelId="{08CFD92F-15A4-48C9-86F3-712923656D9F}" type="pres">
      <dgm:prSet presAssocID="{D528BB91-F717-4A66-B153-1E10B3940700}" presName="hierChild4" presStyleCnt="0"/>
      <dgm:spPr/>
    </dgm:pt>
    <dgm:pt modelId="{8745C426-BF6C-4BEA-8D4E-386A877CA9C6}" type="pres">
      <dgm:prSet presAssocID="{D528BB91-F717-4A66-B153-1E10B3940700}" presName="hierChild5" presStyleCnt="0"/>
      <dgm:spPr/>
    </dgm:pt>
    <dgm:pt modelId="{07A2B09D-64D5-4BAE-9AD0-C3A87F549B14}" type="pres">
      <dgm:prSet presAssocID="{FA233570-BD63-4C76-B5D2-728C213D7E4E}" presName="Name37" presStyleLbl="parChTrans1D3" presStyleIdx="12" presStyleCnt="16"/>
      <dgm:spPr/>
      <dgm:t>
        <a:bodyPr/>
        <a:lstStyle/>
        <a:p>
          <a:endParaRPr lang="en-US"/>
        </a:p>
      </dgm:t>
    </dgm:pt>
    <dgm:pt modelId="{FEE93695-DF3E-4DC5-9917-8E929D26FED6}" type="pres">
      <dgm:prSet presAssocID="{0BA6366B-221C-4D83-A7F8-158E25198B1E}" presName="hierRoot2" presStyleCnt="0">
        <dgm:presLayoutVars>
          <dgm:hierBranch val="init"/>
        </dgm:presLayoutVars>
      </dgm:prSet>
      <dgm:spPr/>
    </dgm:pt>
    <dgm:pt modelId="{EA378FD7-F09A-4AB4-A7A4-7C4862AB3520}" type="pres">
      <dgm:prSet presAssocID="{0BA6366B-221C-4D83-A7F8-158E25198B1E}" presName="rootComposite" presStyleCnt="0"/>
      <dgm:spPr/>
    </dgm:pt>
    <dgm:pt modelId="{8C1B32F8-56FA-46D5-9E58-538A373718FC}" type="pres">
      <dgm:prSet presAssocID="{0BA6366B-221C-4D83-A7F8-158E25198B1E}" presName="rootText" presStyleLbl="node3" presStyleIdx="12" presStyleCnt="16" custScaleX="132956" custScaleY="3308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9F3311-C6ED-4940-A9F4-9A0134937B80}" type="pres">
      <dgm:prSet presAssocID="{0BA6366B-221C-4D83-A7F8-158E25198B1E}" presName="rootConnector" presStyleLbl="node3" presStyleIdx="12" presStyleCnt="16"/>
      <dgm:spPr/>
      <dgm:t>
        <a:bodyPr/>
        <a:lstStyle/>
        <a:p>
          <a:endParaRPr lang="en-US"/>
        </a:p>
      </dgm:t>
    </dgm:pt>
    <dgm:pt modelId="{569ABABB-03A6-4240-96ED-BCC67A7A9D83}" type="pres">
      <dgm:prSet presAssocID="{0BA6366B-221C-4D83-A7F8-158E25198B1E}" presName="hierChild4" presStyleCnt="0"/>
      <dgm:spPr/>
    </dgm:pt>
    <dgm:pt modelId="{41413274-8C09-4539-9C5B-6A1BA1DC4CA8}" type="pres">
      <dgm:prSet presAssocID="{0BA6366B-221C-4D83-A7F8-158E25198B1E}" presName="hierChild5" presStyleCnt="0"/>
      <dgm:spPr/>
    </dgm:pt>
    <dgm:pt modelId="{4F3A4149-4F06-4486-A19E-91249DA2346F}" type="pres">
      <dgm:prSet presAssocID="{DC2A17FF-2479-4950-9B9B-B457B4859033}" presName="Name37" presStyleLbl="parChTrans1D3" presStyleIdx="13" presStyleCnt="16"/>
      <dgm:spPr/>
      <dgm:t>
        <a:bodyPr/>
        <a:lstStyle/>
        <a:p>
          <a:endParaRPr lang="en-US"/>
        </a:p>
      </dgm:t>
    </dgm:pt>
    <dgm:pt modelId="{BCE378E7-8C35-4C31-A0C7-E3EA1EB8B6C8}" type="pres">
      <dgm:prSet presAssocID="{5FAB710D-A303-4CF1-A871-DAB709E8C9AB}" presName="hierRoot2" presStyleCnt="0">
        <dgm:presLayoutVars>
          <dgm:hierBranch val="init"/>
        </dgm:presLayoutVars>
      </dgm:prSet>
      <dgm:spPr/>
    </dgm:pt>
    <dgm:pt modelId="{B13008EB-4A76-4626-BA56-969F60860F1F}" type="pres">
      <dgm:prSet presAssocID="{5FAB710D-A303-4CF1-A871-DAB709E8C9AB}" presName="rootComposite" presStyleCnt="0"/>
      <dgm:spPr/>
    </dgm:pt>
    <dgm:pt modelId="{A5D80A90-90C5-4BA5-A9E9-9FC597616636}" type="pres">
      <dgm:prSet presAssocID="{5FAB710D-A303-4CF1-A871-DAB709E8C9AB}" presName="rootText" presStyleLbl="node3" presStyleIdx="13" presStyleCnt="16" custScaleX="132956" custScaleY="3308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7DCAF4-F0FD-4BEF-A6AA-7AC4C58513B7}" type="pres">
      <dgm:prSet presAssocID="{5FAB710D-A303-4CF1-A871-DAB709E8C9AB}" presName="rootConnector" presStyleLbl="node3" presStyleIdx="13" presStyleCnt="16"/>
      <dgm:spPr/>
      <dgm:t>
        <a:bodyPr/>
        <a:lstStyle/>
        <a:p>
          <a:endParaRPr lang="en-US"/>
        </a:p>
      </dgm:t>
    </dgm:pt>
    <dgm:pt modelId="{2774DD94-7A52-4C0A-B109-ACCFE0C3EBC1}" type="pres">
      <dgm:prSet presAssocID="{5FAB710D-A303-4CF1-A871-DAB709E8C9AB}" presName="hierChild4" presStyleCnt="0"/>
      <dgm:spPr/>
    </dgm:pt>
    <dgm:pt modelId="{13291CF2-85BC-46DE-AEB0-C94E72C60934}" type="pres">
      <dgm:prSet presAssocID="{5FAB710D-A303-4CF1-A871-DAB709E8C9AB}" presName="hierChild5" presStyleCnt="0"/>
      <dgm:spPr/>
    </dgm:pt>
    <dgm:pt modelId="{8B9A2562-5B33-4D23-B007-CD90F3EBAA00}" type="pres">
      <dgm:prSet presAssocID="{28D3106F-8AA0-4BA2-ACE3-4889B18E6DAE}" presName="hierChild5" presStyleCnt="0"/>
      <dgm:spPr/>
    </dgm:pt>
    <dgm:pt modelId="{0EEE87C2-F7D9-430A-8AFB-4C65B3221079}" type="pres">
      <dgm:prSet presAssocID="{BB85E794-5468-4A7E-B0DE-8615F222292E}" presName="Name37" presStyleLbl="parChTrans1D2" presStyleIdx="6" presStyleCnt="8"/>
      <dgm:spPr/>
      <dgm:t>
        <a:bodyPr/>
        <a:lstStyle/>
        <a:p>
          <a:endParaRPr lang="en-US"/>
        </a:p>
      </dgm:t>
    </dgm:pt>
    <dgm:pt modelId="{632F95CB-384F-4157-A499-31E37DAFBC84}" type="pres">
      <dgm:prSet presAssocID="{AF9D04CD-AF21-4926-BB64-F33A96F02608}" presName="hierRoot2" presStyleCnt="0">
        <dgm:presLayoutVars>
          <dgm:hierBranch val="init"/>
        </dgm:presLayoutVars>
      </dgm:prSet>
      <dgm:spPr/>
    </dgm:pt>
    <dgm:pt modelId="{810F3165-CDFF-4BF0-8CF2-A1AFC441E3BB}" type="pres">
      <dgm:prSet presAssocID="{AF9D04CD-AF21-4926-BB64-F33A96F02608}" presName="rootComposite" presStyleCnt="0"/>
      <dgm:spPr/>
    </dgm:pt>
    <dgm:pt modelId="{1E382BD8-1745-430F-9ECA-666AB45C98A6}" type="pres">
      <dgm:prSet presAssocID="{AF9D04CD-AF21-4926-BB64-F33A96F02608}" presName="rootText" presStyleLbl="node2" presStyleIdx="6" presStyleCnt="8" custScaleX="171462" custScaleY="3087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06EB98-F3AE-4012-BF00-0246B3F729DC}" type="pres">
      <dgm:prSet presAssocID="{AF9D04CD-AF21-4926-BB64-F33A96F02608}" presName="rootConnector" presStyleLbl="node2" presStyleIdx="6" presStyleCnt="8"/>
      <dgm:spPr/>
      <dgm:t>
        <a:bodyPr/>
        <a:lstStyle/>
        <a:p>
          <a:endParaRPr lang="en-US"/>
        </a:p>
      </dgm:t>
    </dgm:pt>
    <dgm:pt modelId="{A9A76410-AB89-42A9-8E6B-BD6E57D1C180}" type="pres">
      <dgm:prSet presAssocID="{AF9D04CD-AF21-4926-BB64-F33A96F02608}" presName="hierChild4" presStyleCnt="0"/>
      <dgm:spPr/>
    </dgm:pt>
    <dgm:pt modelId="{FCC4CDBA-CFC1-4CE0-9DC6-5409961700D0}" type="pres">
      <dgm:prSet presAssocID="{0984D577-E06F-4DF1-950D-A204B6F48DB4}" presName="Name37" presStyleLbl="parChTrans1D3" presStyleIdx="14" presStyleCnt="16"/>
      <dgm:spPr/>
      <dgm:t>
        <a:bodyPr/>
        <a:lstStyle/>
        <a:p>
          <a:endParaRPr lang="en-US"/>
        </a:p>
      </dgm:t>
    </dgm:pt>
    <dgm:pt modelId="{15D72A9A-F939-4DD8-9E43-82885B5E48E6}" type="pres">
      <dgm:prSet presAssocID="{431A927C-3CE8-4769-A89C-42BF736CCB46}" presName="hierRoot2" presStyleCnt="0">
        <dgm:presLayoutVars>
          <dgm:hierBranch val="init"/>
        </dgm:presLayoutVars>
      </dgm:prSet>
      <dgm:spPr/>
    </dgm:pt>
    <dgm:pt modelId="{DF397C33-E595-4691-984F-E77B4A25683B}" type="pres">
      <dgm:prSet presAssocID="{431A927C-3CE8-4769-A89C-42BF736CCB46}" presName="rootComposite" presStyleCnt="0"/>
      <dgm:spPr/>
    </dgm:pt>
    <dgm:pt modelId="{B800AB88-5829-45D3-8AB8-E2A8B082B24E}" type="pres">
      <dgm:prSet presAssocID="{431A927C-3CE8-4769-A89C-42BF736CCB46}" presName="rootText" presStyleLbl="node3" presStyleIdx="14" presStyleCnt="16" custScaleX="132956" custScaleY="3308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97822C-504C-46AD-B4AE-9DC331665BB7}" type="pres">
      <dgm:prSet presAssocID="{431A927C-3CE8-4769-A89C-42BF736CCB46}" presName="rootConnector" presStyleLbl="node3" presStyleIdx="14" presStyleCnt="16"/>
      <dgm:spPr/>
      <dgm:t>
        <a:bodyPr/>
        <a:lstStyle/>
        <a:p>
          <a:endParaRPr lang="en-US"/>
        </a:p>
      </dgm:t>
    </dgm:pt>
    <dgm:pt modelId="{BD01BA79-D36E-4680-8446-0C3157DA48F9}" type="pres">
      <dgm:prSet presAssocID="{431A927C-3CE8-4769-A89C-42BF736CCB46}" presName="hierChild4" presStyleCnt="0"/>
      <dgm:spPr/>
    </dgm:pt>
    <dgm:pt modelId="{91C02951-5FDC-472A-A4A9-58352EED0F2A}" type="pres">
      <dgm:prSet presAssocID="{431A927C-3CE8-4769-A89C-42BF736CCB46}" presName="hierChild5" presStyleCnt="0"/>
      <dgm:spPr/>
    </dgm:pt>
    <dgm:pt modelId="{7A5ED605-B2B6-4488-B088-A891380962D8}" type="pres">
      <dgm:prSet presAssocID="{0F9C6120-1D77-4637-A3AA-44D5FAA7163F}" presName="Name37" presStyleLbl="parChTrans1D3" presStyleIdx="15" presStyleCnt="16"/>
      <dgm:spPr/>
      <dgm:t>
        <a:bodyPr/>
        <a:lstStyle/>
        <a:p>
          <a:endParaRPr lang="en-US"/>
        </a:p>
      </dgm:t>
    </dgm:pt>
    <dgm:pt modelId="{28D0E4FE-C4F1-4D4A-9B5A-9F9B6A470723}" type="pres">
      <dgm:prSet presAssocID="{FB6A21ED-3307-4BBE-B8F2-2663A8C81D72}" presName="hierRoot2" presStyleCnt="0">
        <dgm:presLayoutVars>
          <dgm:hierBranch val="init"/>
        </dgm:presLayoutVars>
      </dgm:prSet>
      <dgm:spPr/>
    </dgm:pt>
    <dgm:pt modelId="{0AE56CB3-C52E-4045-8C22-0415B85164F4}" type="pres">
      <dgm:prSet presAssocID="{FB6A21ED-3307-4BBE-B8F2-2663A8C81D72}" presName="rootComposite" presStyleCnt="0"/>
      <dgm:spPr/>
    </dgm:pt>
    <dgm:pt modelId="{1EB5FF3E-593F-4093-A02D-E12BA9C1E1E6}" type="pres">
      <dgm:prSet presAssocID="{FB6A21ED-3307-4BBE-B8F2-2663A8C81D72}" presName="rootText" presStyleLbl="node3" presStyleIdx="15" presStyleCnt="16" custScaleX="132956" custScaleY="3308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FA64E6-C712-44B4-AE54-CA352A2E113E}" type="pres">
      <dgm:prSet presAssocID="{FB6A21ED-3307-4BBE-B8F2-2663A8C81D72}" presName="rootConnector" presStyleLbl="node3" presStyleIdx="15" presStyleCnt="16"/>
      <dgm:spPr/>
      <dgm:t>
        <a:bodyPr/>
        <a:lstStyle/>
        <a:p>
          <a:endParaRPr lang="en-US"/>
        </a:p>
      </dgm:t>
    </dgm:pt>
    <dgm:pt modelId="{C160BD1D-6FE8-4160-B8BD-8E6FEC03F69F}" type="pres">
      <dgm:prSet presAssocID="{FB6A21ED-3307-4BBE-B8F2-2663A8C81D72}" presName="hierChild4" presStyleCnt="0"/>
      <dgm:spPr/>
    </dgm:pt>
    <dgm:pt modelId="{CA1EA6FE-48EC-4243-AEEA-090EE0347FF2}" type="pres">
      <dgm:prSet presAssocID="{FB6A21ED-3307-4BBE-B8F2-2663A8C81D72}" presName="hierChild5" presStyleCnt="0"/>
      <dgm:spPr/>
    </dgm:pt>
    <dgm:pt modelId="{476219D6-E376-4B5C-B698-E30C55325905}" type="pres">
      <dgm:prSet presAssocID="{AF9D04CD-AF21-4926-BB64-F33A96F02608}" presName="hierChild5" presStyleCnt="0"/>
      <dgm:spPr/>
    </dgm:pt>
    <dgm:pt modelId="{0974D73A-B2B9-41FF-9629-73E28934E046}" type="pres">
      <dgm:prSet presAssocID="{DA5A4336-5514-4809-BC6F-8F24306F0471}" presName="Name37" presStyleLbl="parChTrans1D2" presStyleIdx="7" presStyleCnt="8"/>
      <dgm:spPr/>
      <dgm:t>
        <a:bodyPr/>
        <a:lstStyle/>
        <a:p>
          <a:endParaRPr lang="en-US"/>
        </a:p>
      </dgm:t>
    </dgm:pt>
    <dgm:pt modelId="{7D48FA56-9BBF-4FFB-BD3E-1DEC3F7FA8EE}" type="pres">
      <dgm:prSet presAssocID="{E8298FE2-30BC-44C1-A922-E004F14CCBE6}" presName="hierRoot2" presStyleCnt="0">
        <dgm:presLayoutVars>
          <dgm:hierBranch val="init"/>
        </dgm:presLayoutVars>
      </dgm:prSet>
      <dgm:spPr/>
    </dgm:pt>
    <dgm:pt modelId="{4546634B-A085-4C95-A417-CA4402A6D2F4}" type="pres">
      <dgm:prSet presAssocID="{E8298FE2-30BC-44C1-A922-E004F14CCBE6}" presName="rootComposite" presStyleCnt="0"/>
      <dgm:spPr/>
    </dgm:pt>
    <dgm:pt modelId="{A024A4EE-86A9-4953-AEA4-E8220E1D3D9D}" type="pres">
      <dgm:prSet presAssocID="{E8298FE2-30BC-44C1-A922-E004F14CCBE6}" presName="rootText" presStyleLbl="node2" presStyleIdx="7" presStyleCnt="8" custScaleX="163039" custScaleY="30553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1D0D97-A388-4C02-A71D-E6814A4EA263}" type="pres">
      <dgm:prSet presAssocID="{E8298FE2-30BC-44C1-A922-E004F14CCBE6}" presName="rootConnector" presStyleLbl="node2" presStyleIdx="7" presStyleCnt="8"/>
      <dgm:spPr/>
      <dgm:t>
        <a:bodyPr/>
        <a:lstStyle/>
        <a:p>
          <a:endParaRPr lang="en-US"/>
        </a:p>
      </dgm:t>
    </dgm:pt>
    <dgm:pt modelId="{6679136D-E209-40BC-AB36-5772A992BABE}" type="pres">
      <dgm:prSet presAssocID="{E8298FE2-30BC-44C1-A922-E004F14CCBE6}" presName="hierChild4" presStyleCnt="0"/>
      <dgm:spPr/>
    </dgm:pt>
    <dgm:pt modelId="{44A48C62-C995-48DB-8F16-BE3C5E373D13}" type="pres">
      <dgm:prSet presAssocID="{E8298FE2-30BC-44C1-A922-E004F14CCBE6}" presName="hierChild5" presStyleCnt="0"/>
      <dgm:spPr/>
    </dgm:pt>
    <dgm:pt modelId="{42D40D99-BBC3-4CE5-A2B0-9B919BA7ACCD}" type="pres">
      <dgm:prSet presAssocID="{F848547F-08EF-41A1-9A1D-630CEDD9BC0F}" presName="hierChild3" presStyleCnt="0"/>
      <dgm:spPr/>
    </dgm:pt>
  </dgm:ptLst>
  <dgm:cxnLst>
    <dgm:cxn modelId="{910F3460-B6BA-A54F-B101-F61E11CF60D9}" type="presOf" srcId="{0984D577-E06F-4DF1-950D-A204B6F48DB4}" destId="{FCC4CDBA-CFC1-4CE0-9DC6-5409961700D0}" srcOrd="0" destOrd="0" presId="urn:microsoft.com/office/officeart/2005/8/layout/orgChart1"/>
    <dgm:cxn modelId="{21E4CE89-AFE3-4A47-A02E-BA7538BA8B3F}" type="presOf" srcId="{19E76ECA-FD02-486D-8E25-1D6CE9EEC8A3}" destId="{3807FA10-DCDB-4CDF-A974-A9D58B36FA3E}" srcOrd="0" destOrd="0" presId="urn:microsoft.com/office/officeart/2005/8/layout/orgChart1"/>
    <dgm:cxn modelId="{4B9DAFA5-9AD3-4090-B252-D906B7984886}" srcId="{DB24A0F5-3CA8-45FF-9989-E2E0A4697041}" destId="{CAD1A8DB-45DF-47A9-8321-34A2AC6C2C57}" srcOrd="3" destOrd="0" parTransId="{F54EB6AA-38E7-4050-A0CB-F6A61D912D22}" sibTransId="{59CB854F-4F31-45FB-BDA6-BB1411D70B0C}"/>
    <dgm:cxn modelId="{3BBB96FA-C82A-4F45-8BC6-3FFD2F612639}" type="presOf" srcId="{B753AB1E-44A3-4C28-B40E-68A2F00CA12B}" destId="{7DEAAE2B-3D74-435E-8114-FEDEE6F98478}" srcOrd="1" destOrd="0" presId="urn:microsoft.com/office/officeart/2005/8/layout/orgChart1"/>
    <dgm:cxn modelId="{F8B3E305-1C8C-5D4C-A6C8-0C4BF7B980F6}" type="presOf" srcId="{FDD29A1D-B864-4AD5-A7E0-C640CCA0B52F}" destId="{B38442D2-F766-4243-8B93-4203BA33E7D2}" srcOrd="0" destOrd="0" presId="urn:microsoft.com/office/officeart/2005/8/layout/orgChart1"/>
    <dgm:cxn modelId="{891FDF98-B816-8843-85A1-C26DD9713D32}" type="presOf" srcId="{DB24A0F5-3CA8-45FF-9989-E2E0A4697041}" destId="{ABE7EAFE-AD34-481D-9180-D95AB688187B}" srcOrd="0" destOrd="0" presId="urn:microsoft.com/office/officeart/2005/8/layout/orgChart1"/>
    <dgm:cxn modelId="{D7D14F76-FC0B-49A5-A8BF-E483C32E7FE3}" srcId="{01B7EFDD-CBF3-4165-A487-7D3E32BBEECF}" destId="{F848547F-08EF-41A1-9A1D-630CEDD9BC0F}" srcOrd="0" destOrd="0" parTransId="{B344214F-7701-4E52-B381-49868EE3879E}" sibTransId="{9C9D3447-8547-497A-BE1C-8D0F6E86725D}"/>
    <dgm:cxn modelId="{F1EF0ED9-7A9A-438F-9117-25622D59516D}" srcId="{F24BF360-FD2A-47E9-8522-BDB0FA1203A3}" destId="{FDD29A1D-B864-4AD5-A7E0-C640CCA0B52F}" srcOrd="0" destOrd="0" parTransId="{D116D91E-09D6-48C4-9FD2-A87B32F4F137}" sibTransId="{FBA49678-D0BB-4C0B-BDDC-79A79898B876}"/>
    <dgm:cxn modelId="{7AAEE103-702D-D142-ACEA-0D232432272F}" type="presOf" srcId="{B27B5346-629E-48DC-949E-547FEB98D704}" destId="{43B40408-F879-4CC5-A3C3-5F4ECB0D704C}" srcOrd="0" destOrd="0" presId="urn:microsoft.com/office/officeart/2005/8/layout/orgChart1"/>
    <dgm:cxn modelId="{F2BA1FCE-D2D0-704F-B6DA-012427F28B46}" type="presOf" srcId="{F54EB6AA-38E7-4050-A0CB-F6A61D912D22}" destId="{A29A7CF8-ACD7-4B3F-B1D5-A869DEC5FE72}" srcOrd="0" destOrd="0" presId="urn:microsoft.com/office/officeart/2005/8/layout/orgChart1"/>
    <dgm:cxn modelId="{AB2FD2FE-28E2-8641-8212-88ABBC8F6288}" srcId="{DB24A0F5-3CA8-45FF-9989-E2E0A4697041}" destId="{8DD466BC-9880-104A-B99A-ADF5067D4806}" srcOrd="6" destOrd="0" parTransId="{01BC207D-A21C-2142-8C2D-7A48B8FFD34F}" sibTransId="{8138224A-15DA-5442-B28F-B4E53A468B46}"/>
    <dgm:cxn modelId="{FDB2F501-A326-5247-979B-91F866F4238D}" type="presOf" srcId="{D528BB91-F717-4A66-B153-1E10B3940700}" destId="{56645511-F2AA-4E34-AB76-AE48F3409BF5}" srcOrd="0" destOrd="0" presId="urn:microsoft.com/office/officeart/2005/8/layout/orgChart1"/>
    <dgm:cxn modelId="{91FA78E4-6427-4C92-95D0-0FB591D15B08}" srcId="{F24BF360-FD2A-47E9-8522-BDB0FA1203A3}" destId="{5CE47581-4883-4D33-8B9E-A78530A86555}" srcOrd="1" destOrd="0" parTransId="{6213377A-3A0D-432E-A4D8-BD91D5E1DA77}" sibTransId="{C5294862-F563-4869-8984-9FF34DBD6AD5}"/>
    <dgm:cxn modelId="{C0F40821-E56C-314A-A22C-FFE30CF11AFF}" type="presOf" srcId="{D116D91E-09D6-48C4-9FD2-A87B32F4F137}" destId="{C05577B0-D4FB-452C-BCCC-7D30949C6522}" srcOrd="0" destOrd="0" presId="urn:microsoft.com/office/officeart/2005/8/layout/orgChart1"/>
    <dgm:cxn modelId="{B9DD71FA-8B7C-284A-B9FD-278273577674}" type="presOf" srcId="{E190E2FD-A06B-4462-B6B9-10E0A6641B5D}" destId="{A4369215-D946-4AA8-8AA1-9E3811AF2187}" srcOrd="0" destOrd="0" presId="urn:microsoft.com/office/officeart/2005/8/layout/orgChart1"/>
    <dgm:cxn modelId="{8CAEC9CF-C9B3-5B4B-9ED0-1B2529C4429D}" type="presOf" srcId="{01B7EFDD-CBF3-4165-A487-7D3E32BBEECF}" destId="{C979A0D8-AC32-482E-893F-A67145C436FC}" srcOrd="0" destOrd="0" presId="urn:microsoft.com/office/officeart/2005/8/layout/orgChart1"/>
    <dgm:cxn modelId="{990FBE1B-F4A7-5142-BBE4-0B097FE3239A}" type="presOf" srcId="{C33052B7-3562-4120-8F7C-8DCC10246A81}" destId="{996BEE4D-EA24-4D0F-8E95-92917EEFF0F1}" srcOrd="0" destOrd="0" presId="urn:microsoft.com/office/officeart/2005/8/layout/orgChart1"/>
    <dgm:cxn modelId="{414FEE1F-4F67-8546-9305-D9F4F93E4500}" type="presOf" srcId="{0BA83F81-497C-468D-82ED-B7B8FA4741D9}" destId="{67681866-1FAB-4270-87DC-C92996B05D72}" srcOrd="1" destOrd="0" presId="urn:microsoft.com/office/officeart/2005/8/layout/orgChart1"/>
    <dgm:cxn modelId="{CD53BD76-27A3-C04B-B376-8BE13E85992F}" type="presOf" srcId="{AF9D04CD-AF21-4926-BB64-F33A96F02608}" destId="{4506EB98-F3AE-4012-BF00-0246B3F729DC}" srcOrd="1" destOrd="0" presId="urn:microsoft.com/office/officeart/2005/8/layout/orgChart1"/>
    <dgm:cxn modelId="{7CEDDA69-DB4C-8645-AA4E-4855A81C8FD1}" type="presOf" srcId="{DC2A17FF-2479-4950-9B9B-B457B4859033}" destId="{4F3A4149-4F06-4486-A19E-91249DA2346F}" srcOrd="0" destOrd="0" presId="urn:microsoft.com/office/officeart/2005/8/layout/orgChart1"/>
    <dgm:cxn modelId="{FE9BF76C-AE1B-794D-9A11-6E562FCAF0AC}" type="presOf" srcId="{B753AB1E-44A3-4C28-B40E-68A2F00CA12B}" destId="{96BE976D-606B-4ED6-B288-E7560ECF5F63}" srcOrd="0" destOrd="0" presId="urn:microsoft.com/office/officeart/2005/8/layout/orgChart1"/>
    <dgm:cxn modelId="{8CF3F0BC-83CC-3A44-AFC1-18DBCE24E3BE}" srcId="{DB24A0F5-3CA8-45FF-9989-E2E0A4697041}" destId="{C10E2FA1-CD7B-DA49-94DC-0090E5C73B92}" srcOrd="0" destOrd="0" parTransId="{1F07A7BA-5F5D-5E49-98CA-2D6DFAEE606C}" sibTransId="{D6E48A36-F7BD-3042-8A8C-D8FF25409DC9}"/>
    <dgm:cxn modelId="{6EE644A7-FB9F-034D-AB5A-9CF0472A20CC}" type="presOf" srcId="{F24BF360-FD2A-47E9-8522-BDB0FA1203A3}" destId="{36413A5E-D3BA-4253-B167-ECF469C5FFC3}" srcOrd="0" destOrd="0" presId="urn:microsoft.com/office/officeart/2005/8/layout/orgChart1"/>
    <dgm:cxn modelId="{A4A747AA-940D-0545-89AA-81B7C3B9997A}" type="presOf" srcId="{FDCBE10C-0E87-4413-A006-8565EA4A86E6}" destId="{C344CA7D-1793-41AE-BC1E-2635B3D719E7}" srcOrd="1" destOrd="0" presId="urn:microsoft.com/office/officeart/2005/8/layout/orgChart1"/>
    <dgm:cxn modelId="{E1BA15C5-9E7F-C142-9FBD-F6801293F32D}" type="presOf" srcId="{51DD70C3-A187-4DE7-85AC-C0366930F5D3}" destId="{C981AAA7-F51C-4629-A933-DFE07A8BCE8F}" srcOrd="0" destOrd="0" presId="urn:microsoft.com/office/officeart/2005/8/layout/orgChart1"/>
    <dgm:cxn modelId="{23C3DF4A-3359-4EDE-867A-C7D682816B72}" srcId="{DB24A0F5-3CA8-45FF-9989-E2E0A4697041}" destId="{0BA83F81-497C-468D-82ED-B7B8FA4741D9}" srcOrd="2" destOrd="0" parTransId="{6042E1BA-15A4-4882-9750-2C807DEB86F8}" sibTransId="{562496BA-3DAC-4A15-B654-E7FEB77BE9A4}"/>
    <dgm:cxn modelId="{6B9FCC85-2605-446E-9EBA-BE6A91D16A7E}" srcId="{F848547F-08EF-41A1-9A1D-630CEDD9BC0F}" destId="{AF9D04CD-AF21-4926-BB64-F33A96F02608}" srcOrd="6" destOrd="0" parTransId="{BB85E794-5468-4A7E-B0DE-8615F222292E}" sibTransId="{39455D4D-9CDE-4191-8F92-4D6A3DABEF21}"/>
    <dgm:cxn modelId="{74E85B06-86D0-D04A-A471-0FD556CD655C}" type="presOf" srcId="{080E4DF7-074B-454C-8999-4FA736C4C14F}" destId="{D3298DCD-CD86-4160-98DF-63B9B52DFE9A}" srcOrd="0" destOrd="0" presId="urn:microsoft.com/office/officeart/2005/8/layout/orgChart1"/>
    <dgm:cxn modelId="{39FA2F0A-0937-E546-AC10-F5FBBBA1C760}" type="presOf" srcId="{CE0D29E7-3382-4DCB-9392-D49E24FF88A3}" destId="{67741879-65B5-4D40-BD77-F0F2F1904BE7}" srcOrd="0" destOrd="0" presId="urn:microsoft.com/office/officeart/2005/8/layout/orgChart1"/>
    <dgm:cxn modelId="{DF523293-DB7B-EE4A-AFEE-59105289C485}" type="presOf" srcId="{5FAB710D-A303-4CF1-A871-DAB709E8C9AB}" destId="{797DCAF4-F0FD-4BEF-A6AA-7AC4C58513B7}" srcOrd="1" destOrd="0" presId="urn:microsoft.com/office/officeart/2005/8/layout/orgChart1"/>
    <dgm:cxn modelId="{46BBB40E-831B-8A4F-A14E-7D47C72F1CF2}" type="presOf" srcId="{B396762D-94F8-4925-A77B-F21D4FB5FAEC}" destId="{558EFC92-679D-42B3-AFA3-7BF68EE2CBFC}" srcOrd="1" destOrd="0" presId="urn:microsoft.com/office/officeart/2005/8/layout/orgChart1"/>
    <dgm:cxn modelId="{33171B83-7ED9-3F4F-B96C-7AC146D13125}" type="presOf" srcId="{5FAB710D-A303-4CF1-A871-DAB709E8C9AB}" destId="{A5D80A90-90C5-4BA5-A9E9-9FC597616636}" srcOrd="0" destOrd="0" presId="urn:microsoft.com/office/officeart/2005/8/layout/orgChart1"/>
    <dgm:cxn modelId="{5DB4A4E2-06A4-A547-BA7E-9FCC492CD814}" type="presOf" srcId="{535E22F6-5A6B-48B4-B83D-8EF70740A907}" destId="{77532345-680F-4AB8-A3D4-257870EB5B76}" srcOrd="1" destOrd="0" presId="urn:microsoft.com/office/officeart/2005/8/layout/orgChart1"/>
    <dgm:cxn modelId="{98418EB4-C20D-B744-81B1-E964018726A4}" type="presOf" srcId="{CAD1A8DB-45DF-47A9-8321-34A2AC6C2C57}" destId="{DE72E687-1DAC-4837-A8CE-2BEF2A5E3E5D}" srcOrd="0" destOrd="0" presId="urn:microsoft.com/office/officeart/2005/8/layout/orgChart1"/>
    <dgm:cxn modelId="{BD94ACC4-AB33-DB44-AC91-12968A27D587}" type="presOf" srcId="{AF9D04CD-AF21-4926-BB64-F33A96F02608}" destId="{1E382BD8-1745-430F-9ECA-666AB45C98A6}" srcOrd="0" destOrd="0" presId="urn:microsoft.com/office/officeart/2005/8/layout/orgChart1"/>
    <dgm:cxn modelId="{D2B5B7E0-3615-CA45-95CD-56ED2B554CFB}" type="presOf" srcId="{C10E2FA1-CD7B-DA49-94DC-0090E5C73B92}" destId="{47B0628C-16E3-C349-A239-B88E432A8BB4}" srcOrd="1" destOrd="0" presId="urn:microsoft.com/office/officeart/2005/8/layout/orgChart1"/>
    <dgm:cxn modelId="{1A1F5523-D848-4A25-9B61-74150505317B}" srcId="{B396762D-94F8-4925-A77B-F21D4FB5FAEC}" destId="{B753AB1E-44A3-4C28-B40E-68A2F00CA12B}" srcOrd="0" destOrd="0" parTransId="{C33052B7-3562-4120-8F7C-8DCC10246A81}" sibTransId="{20108151-09C1-4E77-B4BC-ED9A4EC66C59}"/>
    <dgm:cxn modelId="{488CBCFE-97FC-4AAF-A1D6-62495B0B9FED}" srcId="{F848547F-08EF-41A1-9A1D-630CEDD9BC0F}" destId="{DB24A0F5-3CA8-45FF-9989-E2E0A4697041}" srcOrd="1" destOrd="0" parTransId="{19E76ECA-FD02-486D-8E25-1D6CE9EEC8A3}" sibTransId="{3375DAAD-5F9B-49E4-9C34-CC2A8EC955B4}"/>
    <dgm:cxn modelId="{705DB0AD-2EBC-43E5-BC17-5977D652A0CD}" srcId="{B396762D-94F8-4925-A77B-F21D4FB5FAEC}" destId="{535E22F6-5A6B-48B4-B83D-8EF70740A907}" srcOrd="1" destOrd="0" parTransId="{E190E2FD-A06B-4462-B6B9-10E0A6641B5D}" sibTransId="{2577EBE2-0793-40FC-9860-ADFF7A65739B}"/>
    <dgm:cxn modelId="{F6810753-E7C7-B34B-9348-31D3B83BB431}" type="presOf" srcId="{FDD29A1D-B864-4AD5-A7E0-C640CCA0B52F}" destId="{6FC077E4-5A29-4CDE-B24D-18C54FAE9C36}" srcOrd="1" destOrd="0" presId="urn:microsoft.com/office/officeart/2005/8/layout/orgChart1"/>
    <dgm:cxn modelId="{30E937DC-6C45-0144-998A-51EA782E253A}" type="presOf" srcId="{28D3106F-8AA0-4BA2-ACE3-4889B18E6DAE}" destId="{9D1B823F-2B6D-4816-A97E-6F090C803F52}" srcOrd="1" destOrd="0" presId="urn:microsoft.com/office/officeart/2005/8/layout/orgChart1"/>
    <dgm:cxn modelId="{AC02E229-2892-1D48-9872-B05A8ACB5A1C}" type="presOf" srcId="{D528BB91-F717-4A66-B153-1E10B3940700}" destId="{EC7887B7-4371-43B0-8E4D-73E1BC59E8D1}" srcOrd="1" destOrd="0" presId="urn:microsoft.com/office/officeart/2005/8/layout/orgChart1"/>
    <dgm:cxn modelId="{BC8D2F43-0234-494D-A5F5-D17F37B9BD0B}" type="presOf" srcId="{01BC207D-A21C-2142-8C2D-7A48B8FFD34F}" destId="{2C55F6C0-8686-4F4B-97D5-52AC5F5A89F0}" srcOrd="0" destOrd="0" presId="urn:microsoft.com/office/officeart/2005/8/layout/orgChart1"/>
    <dgm:cxn modelId="{DB3EE334-A45A-7741-BCDC-182560EFEC50}" type="presOf" srcId="{0BA6366B-221C-4D83-A7F8-158E25198B1E}" destId="{8C1B32F8-56FA-46D5-9E58-538A373718FC}" srcOrd="0" destOrd="0" presId="urn:microsoft.com/office/officeart/2005/8/layout/orgChart1"/>
    <dgm:cxn modelId="{61B3967D-1DF4-E84D-AACC-3EF32B1401E9}" type="presOf" srcId="{F848547F-08EF-41A1-9A1D-630CEDD9BC0F}" destId="{20890CFA-3D0A-46DE-804B-2A4319A2E255}" srcOrd="0" destOrd="0" presId="urn:microsoft.com/office/officeart/2005/8/layout/orgChart1"/>
    <dgm:cxn modelId="{91BB2051-2608-8F46-84A5-04D3B2D4BCA6}" type="presOf" srcId="{BB85E794-5468-4A7E-B0DE-8615F222292E}" destId="{0EEE87C2-F7D9-430A-8AFB-4C65B3221079}" srcOrd="0" destOrd="0" presId="urn:microsoft.com/office/officeart/2005/8/layout/orgChart1"/>
    <dgm:cxn modelId="{0D555962-31B1-164E-8411-0B4F222B8875}" type="presOf" srcId="{52D88405-7900-4D4E-89B7-9B9449C891BE}" destId="{649B69E0-30BF-4E33-B82D-0F30B323E602}" srcOrd="1" destOrd="0" presId="urn:microsoft.com/office/officeart/2005/8/layout/orgChart1"/>
    <dgm:cxn modelId="{0681C141-0B9B-4264-9908-232C1767E30F}" srcId="{F848547F-08EF-41A1-9A1D-630CEDD9BC0F}" destId="{F24BF360-FD2A-47E9-8522-BDB0FA1203A3}" srcOrd="4" destOrd="0" parTransId="{51DD70C3-A187-4DE7-85AC-C0366930F5D3}" sibTransId="{3608B64F-B404-4152-B84E-4916EEE8D1EF}"/>
    <dgm:cxn modelId="{AED30EA0-4024-7547-905C-F4A40B6F6E44}" type="presOf" srcId="{0BA6366B-221C-4D83-A7F8-158E25198B1E}" destId="{ED9F3311-C6ED-4940-A9F4-9A0134937B80}" srcOrd="1" destOrd="0" presId="urn:microsoft.com/office/officeart/2005/8/layout/orgChart1"/>
    <dgm:cxn modelId="{6B6C82A9-EEE3-8D4E-9B99-8060A30BD8CD}" type="presOf" srcId="{8DD466BC-9880-104A-B99A-ADF5067D4806}" destId="{E2DA8C0E-39B3-7649-A3AD-57918FBCE670}" srcOrd="1" destOrd="0" presId="urn:microsoft.com/office/officeart/2005/8/layout/orgChart1"/>
    <dgm:cxn modelId="{E2C460F7-2544-7942-9CC2-D93C65A8FF3E}" type="presOf" srcId="{431A927C-3CE8-4769-A89C-42BF736CCB46}" destId="{B797822C-504C-46AD-B4AE-9DC331665BB7}" srcOrd="1" destOrd="0" presId="urn:microsoft.com/office/officeart/2005/8/layout/orgChart1"/>
    <dgm:cxn modelId="{6BA933BE-3CC6-0E42-BE26-76A8B56E0E20}" type="presOf" srcId="{0F9C6120-1D77-4637-A3AA-44D5FAA7163F}" destId="{7A5ED605-B2B6-4488-B088-A891380962D8}" srcOrd="0" destOrd="0" presId="urn:microsoft.com/office/officeart/2005/8/layout/orgChart1"/>
    <dgm:cxn modelId="{BB9F3976-8994-4071-AF39-53DFA574BD0B}" srcId="{F848547F-08EF-41A1-9A1D-630CEDD9BC0F}" destId="{B396762D-94F8-4925-A77B-F21D4FB5FAEC}" srcOrd="3" destOrd="0" parTransId="{B27B5346-629E-48DC-949E-547FEB98D704}" sibTransId="{B6FE371C-C398-41B6-BE37-1BBD85EEBFF0}"/>
    <dgm:cxn modelId="{F6492FAB-BBAE-4630-97CE-56248BA509AB}" srcId="{DB24A0F5-3CA8-45FF-9989-E2E0A4697041}" destId="{080E4DF7-074B-454C-8999-4FA736C4C14F}" srcOrd="5" destOrd="0" parTransId="{8B82BE5A-F191-4965-916D-94674845FD07}" sibTransId="{7B0EE46A-5F00-4300-BF61-BA6205429FE6}"/>
    <dgm:cxn modelId="{D35504CD-752A-40B7-85ED-FAF513F2F0A8}" srcId="{F848547F-08EF-41A1-9A1D-630CEDD9BC0F}" destId="{FDCBE10C-0E87-4413-A006-8565EA4A86E6}" srcOrd="2" destOrd="0" parTransId="{C0FAD934-14F5-469B-AF30-913558E18364}" sibTransId="{4ECD3D6E-43F2-4ED9-8D3D-DB0616873520}"/>
    <dgm:cxn modelId="{C3A602D0-E325-4342-B15E-156A11EE54C3}" type="presOf" srcId="{F848547F-08EF-41A1-9A1D-630CEDD9BC0F}" destId="{EDB3B35F-9B72-4C27-A9A2-629ACAFCEAD4}" srcOrd="1" destOrd="0" presId="urn:microsoft.com/office/officeart/2005/8/layout/orgChart1"/>
    <dgm:cxn modelId="{7BF79B9B-345E-C245-8B67-49888B0D0E62}" type="presOf" srcId="{431A927C-3CE8-4769-A89C-42BF736CCB46}" destId="{B800AB88-5829-45D3-8AB8-E2A8B082B24E}" srcOrd="0" destOrd="0" presId="urn:microsoft.com/office/officeart/2005/8/layout/orgChart1"/>
    <dgm:cxn modelId="{4425DF31-78D8-5D45-8C78-EAA95CF53AEC}" type="presOf" srcId="{C10E2FA1-CD7B-DA49-94DC-0090E5C73B92}" destId="{A574A300-AFD7-B242-9950-34E78E2E68E5}" srcOrd="0" destOrd="0" presId="urn:microsoft.com/office/officeart/2005/8/layout/orgChart1"/>
    <dgm:cxn modelId="{509DDC0E-91D3-4238-8C63-84C3BDC05D9E}" srcId="{AF9D04CD-AF21-4926-BB64-F33A96F02608}" destId="{431A927C-3CE8-4769-A89C-42BF736CCB46}" srcOrd="0" destOrd="0" parTransId="{0984D577-E06F-4DF1-950D-A204B6F48DB4}" sibTransId="{59379E2F-0E6A-4B6A-AAE6-CA2A62426D64}"/>
    <dgm:cxn modelId="{2A96B80E-9B83-FE45-B0CA-66659BF652AB}" type="presOf" srcId="{0379EFBE-151B-4AE1-BEB7-485F208219CB}" destId="{3490F72B-D02F-44EB-8190-A45EE2064CDF}" srcOrd="1" destOrd="0" presId="urn:microsoft.com/office/officeart/2005/8/layout/orgChart1"/>
    <dgm:cxn modelId="{FF569DA3-FFB1-BF41-B3DC-FA5925B6D3CB}" type="presOf" srcId="{FB6A21ED-3307-4BBE-B8F2-2663A8C81D72}" destId="{66FA64E6-C712-44B4-AE54-CA352A2E113E}" srcOrd="1" destOrd="0" presId="urn:microsoft.com/office/officeart/2005/8/layout/orgChart1"/>
    <dgm:cxn modelId="{23539EEC-326C-0D45-A77C-4B7A3424B815}" type="presOf" srcId="{676C3193-4351-4313-B779-2F349DB6E481}" destId="{FD229208-0168-4725-A119-E41E3E4CCB3D}" srcOrd="0" destOrd="0" presId="urn:microsoft.com/office/officeart/2005/8/layout/orgChart1"/>
    <dgm:cxn modelId="{93B5EFF3-F88B-2847-9769-0F0D5CF9082A}" type="presOf" srcId="{8DD466BC-9880-104A-B99A-ADF5067D4806}" destId="{8049ABD7-15AA-C046-8DA0-C5DDEF5B53CD}" srcOrd="0" destOrd="0" presId="urn:microsoft.com/office/officeart/2005/8/layout/orgChart1"/>
    <dgm:cxn modelId="{7C2AAC5A-5383-B245-AB82-E00A2989DA05}" type="presOf" srcId="{DB24A0F5-3CA8-45FF-9989-E2E0A4697041}" destId="{19195CEF-97E6-4F41-902D-52CA9E3E9DD1}" srcOrd="1" destOrd="0" presId="urn:microsoft.com/office/officeart/2005/8/layout/orgChart1"/>
    <dgm:cxn modelId="{8C3F0641-98A3-410D-88F6-609B8E2FCEBA}" srcId="{AF9D04CD-AF21-4926-BB64-F33A96F02608}" destId="{FB6A21ED-3307-4BBE-B8F2-2663A8C81D72}" srcOrd="1" destOrd="0" parTransId="{0F9C6120-1D77-4637-A3AA-44D5FAA7163F}" sibTransId="{BECB9675-8AF7-49D0-ACE8-D958835F7C43}"/>
    <dgm:cxn modelId="{B07BFBE4-0670-AE41-88A3-06F8E30514D1}" type="presOf" srcId="{6213377A-3A0D-432E-A4D8-BD91D5E1DA77}" destId="{8788F021-05A1-4CB5-8B75-CCC7E66F8E5C}" srcOrd="0" destOrd="0" presId="urn:microsoft.com/office/officeart/2005/8/layout/orgChart1"/>
    <dgm:cxn modelId="{1F54213D-EF61-E74D-8EEE-189180ABF18B}" type="presOf" srcId="{59C1E865-6414-4F55-83B9-5C3834972406}" destId="{70071C60-0001-4125-A9C2-3773BD45DE2D}" srcOrd="0" destOrd="0" presId="urn:microsoft.com/office/officeart/2005/8/layout/orgChart1"/>
    <dgm:cxn modelId="{1C19FD6C-47F4-48CB-A7F7-16388713F901}" srcId="{DB24A0F5-3CA8-45FF-9989-E2E0A4697041}" destId="{0379EFBE-151B-4AE1-BEB7-485F208219CB}" srcOrd="1" destOrd="0" parTransId="{BEEBB73B-16EA-45C5-9ED6-2D24D74644E7}" sibTransId="{BC64FD09-D272-42E8-A09F-1A98DE9F1272}"/>
    <dgm:cxn modelId="{3D6EC131-FF07-FD49-82E2-E553E85DE924}" type="presOf" srcId="{FB6A21ED-3307-4BBE-B8F2-2663A8C81D72}" destId="{1EB5FF3E-593F-4093-A02D-E12BA9C1E1E6}" srcOrd="0" destOrd="0" presId="urn:microsoft.com/office/officeart/2005/8/layout/orgChart1"/>
    <dgm:cxn modelId="{F245AD26-95CE-A946-AF8A-B553FC14B401}" type="presOf" srcId="{7A7DBB80-3A98-42FF-BE7A-9DC6C175EFC7}" destId="{83322C9F-D7BE-4FCB-93EB-7B090C16709E}" srcOrd="0" destOrd="0" presId="urn:microsoft.com/office/officeart/2005/8/layout/orgChart1"/>
    <dgm:cxn modelId="{2CF8D732-02B3-B64F-8B06-FF05B4583EA0}" type="presOf" srcId="{52D88405-7900-4D4E-89B7-9B9449C891BE}" destId="{B9894D44-8CBD-42A0-8AA3-66E0BE4F4D13}" srcOrd="0" destOrd="0" presId="urn:microsoft.com/office/officeart/2005/8/layout/orgChart1"/>
    <dgm:cxn modelId="{470501EB-4351-5F48-93AE-1CD86B317A3A}" type="presOf" srcId="{0379EFBE-151B-4AE1-BEB7-485F208219CB}" destId="{7A1F4F6B-F9DA-4971-A440-A503609A0C7E}" srcOrd="0" destOrd="0" presId="urn:microsoft.com/office/officeart/2005/8/layout/orgChart1"/>
    <dgm:cxn modelId="{10138EE5-B16B-8845-B3B5-A2DD27749A68}" type="presOf" srcId="{DA5A4336-5514-4809-BC6F-8F24306F0471}" destId="{0974D73A-B2B9-41FF-9629-73E28934E046}" srcOrd="0" destOrd="0" presId="urn:microsoft.com/office/officeart/2005/8/layout/orgChart1"/>
    <dgm:cxn modelId="{CAC410BB-484E-496E-A6C6-7A9A14AAB748}" srcId="{28D3106F-8AA0-4BA2-ACE3-4889B18E6DAE}" destId="{5FAB710D-A303-4CF1-A871-DAB709E8C9AB}" srcOrd="2" destOrd="0" parTransId="{DC2A17FF-2479-4950-9B9B-B457B4859033}" sibTransId="{12F51597-26DC-4A4A-AA05-8881AF7501CC}"/>
    <dgm:cxn modelId="{CD1C97CA-FD6F-4F92-A302-8461E9EDAD6D}" srcId="{F848547F-08EF-41A1-9A1D-630CEDD9BC0F}" destId="{E8298FE2-30BC-44C1-A922-E004F14CCBE6}" srcOrd="7" destOrd="0" parTransId="{DA5A4336-5514-4809-BC6F-8F24306F0471}" sibTransId="{31750C43-3C9E-4BAA-8C81-08D836769FC9}"/>
    <dgm:cxn modelId="{5F166B9F-C613-D644-A381-1F9C51C3A024}" type="presOf" srcId="{F86885D0-074D-4F10-BA2E-09BB2CFD4E71}" destId="{87CEABB3-B927-4A48-82FC-2627CD06FA00}" srcOrd="0" destOrd="0" presId="urn:microsoft.com/office/officeart/2005/8/layout/orgChart1"/>
    <dgm:cxn modelId="{8E2B11F1-E63D-CE41-8F83-8FF9B87A40D6}" type="presOf" srcId="{FDCBE10C-0E87-4413-A006-8565EA4A86E6}" destId="{48FF488B-F310-4CA8-B5E5-029B996BFC86}" srcOrd="0" destOrd="0" presId="urn:microsoft.com/office/officeart/2005/8/layout/orgChart1"/>
    <dgm:cxn modelId="{CA1EAD2B-CF39-8B40-B4C8-61F594F6EDA9}" type="presOf" srcId="{5CE47581-4883-4D33-8B9E-A78530A86555}" destId="{AEE72260-1954-4BF9-9C09-45CB9C3F4732}" srcOrd="0" destOrd="0" presId="urn:microsoft.com/office/officeart/2005/8/layout/orgChart1"/>
    <dgm:cxn modelId="{DDE65AAD-2AD3-0E4A-B110-5FE89F1A8961}" type="presOf" srcId="{676C3193-4351-4313-B779-2F349DB6E481}" destId="{96A55D7E-B29A-4605-AC6D-64EE64140658}" srcOrd="1" destOrd="0" presId="urn:microsoft.com/office/officeart/2005/8/layout/orgChart1"/>
    <dgm:cxn modelId="{B2838AA3-C093-B44C-9F23-9880BB8FDF5A}" type="presOf" srcId="{080E4DF7-074B-454C-8999-4FA736C4C14F}" destId="{F28DB56E-27DD-4D10-A65E-45A7B34FA70F}" srcOrd="1" destOrd="0" presId="urn:microsoft.com/office/officeart/2005/8/layout/orgChart1"/>
    <dgm:cxn modelId="{89FB3FF6-B11A-A041-931E-FD7F59FC8F0C}" type="presOf" srcId="{C0FAD934-14F5-469B-AF30-913558E18364}" destId="{EBD6D33C-B2DD-4718-9DF8-AA041E0CBCBF}" srcOrd="0" destOrd="0" presId="urn:microsoft.com/office/officeart/2005/8/layout/orgChart1"/>
    <dgm:cxn modelId="{69DEBEF0-1E98-43F9-9CAE-31AD46C7ABF8}" srcId="{DB24A0F5-3CA8-45FF-9989-E2E0A4697041}" destId="{676C3193-4351-4313-B779-2F349DB6E481}" srcOrd="4" destOrd="0" parTransId="{CE0D29E7-3382-4DCB-9392-D49E24FF88A3}" sibTransId="{7F470B65-CA18-49D7-86F7-E6B1D3582C88}"/>
    <dgm:cxn modelId="{CD5D8B0C-19CB-1144-A60F-6ADF7CB1AC23}" type="presOf" srcId="{F24BF360-FD2A-47E9-8522-BDB0FA1203A3}" destId="{FEABC8B4-9A12-438E-9124-D9C468FD8B24}" srcOrd="1" destOrd="0" presId="urn:microsoft.com/office/officeart/2005/8/layout/orgChart1"/>
    <dgm:cxn modelId="{C2576954-1C79-8A4E-8472-DCCF04E91173}" type="presOf" srcId="{CAD1A8DB-45DF-47A9-8321-34A2AC6C2C57}" destId="{AC43C48E-2EFC-4866-AF70-281BA6A1255E}" srcOrd="1" destOrd="0" presId="urn:microsoft.com/office/officeart/2005/8/layout/orgChart1"/>
    <dgm:cxn modelId="{88BABD72-87CE-4B43-8234-8431548E7253}" srcId="{F848547F-08EF-41A1-9A1D-630CEDD9BC0F}" destId="{52D88405-7900-4D4E-89B7-9B9449C891BE}" srcOrd="0" destOrd="0" parTransId="{F86885D0-074D-4F10-BA2E-09BB2CFD4E71}" sibTransId="{017DFD8B-4581-43A6-94FE-648AD2663E4B}"/>
    <dgm:cxn modelId="{78A85A06-AD61-1944-8BCE-F58FB4E48253}" type="presOf" srcId="{FA233570-BD63-4C76-B5D2-728C213D7E4E}" destId="{07A2B09D-64D5-4BAE-9AD0-C3A87F549B14}" srcOrd="0" destOrd="0" presId="urn:microsoft.com/office/officeart/2005/8/layout/orgChart1"/>
    <dgm:cxn modelId="{DFCF958F-7514-104A-9E89-A025165064BD}" type="presOf" srcId="{0BA83F81-497C-468D-82ED-B7B8FA4741D9}" destId="{591F4905-3264-4C87-9D2C-66119682D601}" srcOrd="0" destOrd="0" presId="urn:microsoft.com/office/officeart/2005/8/layout/orgChart1"/>
    <dgm:cxn modelId="{DDC7AD15-2FDB-E84C-82FF-8A0244907BB8}" type="presOf" srcId="{535E22F6-5A6B-48B4-B83D-8EF70740A907}" destId="{42E2AF25-11F8-4E3B-BEB6-8FD55A539465}" srcOrd="0" destOrd="0" presId="urn:microsoft.com/office/officeart/2005/8/layout/orgChart1"/>
    <dgm:cxn modelId="{C691A411-1BEC-7244-B903-6E73A975A6AE}" type="presOf" srcId="{28D3106F-8AA0-4BA2-ACE3-4889B18E6DAE}" destId="{A228FD00-C9C5-4D9D-B6CF-CF4524816815}" srcOrd="0" destOrd="0" presId="urn:microsoft.com/office/officeart/2005/8/layout/orgChart1"/>
    <dgm:cxn modelId="{DA769B17-3B95-431A-B448-7472BC868B16}" srcId="{28D3106F-8AA0-4BA2-ACE3-4889B18E6DAE}" destId="{0BA6366B-221C-4D83-A7F8-158E25198B1E}" srcOrd="1" destOrd="0" parTransId="{FA233570-BD63-4C76-B5D2-728C213D7E4E}" sibTransId="{A55F3913-FB1F-47F7-A554-8C4D6BAD2573}"/>
    <dgm:cxn modelId="{1A71634D-B5A7-6642-8A26-08419F3D82B7}" type="presOf" srcId="{8B82BE5A-F191-4965-916D-94674845FD07}" destId="{4383767C-DE05-47E2-9267-F3F39809E54F}" srcOrd="0" destOrd="0" presId="urn:microsoft.com/office/officeart/2005/8/layout/orgChart1"/>
    <dgm:cxn modelId="{6F0FAE92-EFD2-4A7B-A7C7-8217D0695A17}" srcId="{F848547F-08EF-41A1-9A1D-630CEDD9BC0F}" destId="{28D3106F-8AA0-4BA2-ACE3-4889B18E6DAE}" srcOrd="5" destOrd="0" parTransId="{59C1E865-6414-4F55-83B9-5C3834972406}" sibTransId="{28E537F8-7158-468E-A8C4-FB9F952CC945}"/>
    <dgm:cxn modelId="{FC218351-760A-0E4D-A01B-EF2F7630D204}" type="presOf" srcId="{5CE47581-4883-4D33-8B9E-A78530A86555}" destId="{51A75FB2-BD6B-4975-B019-38373800FD2C}" srcOrd="1" destOrd="0" presId="urn:microsoft.com/office/officeart/2005/8/layout/orgChart1"/>
    <dgm:cxn modelId="{37060850-E78D-5C43-A810-6363F81C74A0}" type="presOf" srcId="{E8298FE2-30BC-44C1-A922-E004F14CCBE6}" destId="{A024A4EE-86A9-4953-AEA4-E8220E1D3D9D}" srcOrd="0" destOrd="0" presId="urn:microsoft.com/office/officeart/2005/8/layout/orgChart1"/>
    <dgm:cxn modelId="{BBDE74FA-F139-4CC6-8B67-634CAC43D34B}" srcId="{28D3106F-8AA0-4BA2-ACE3-4889B18E6DAE}" destId="{D528BB91-F717-4A66-B153-1E10B3940700}" srcOrd="0" destOrd="0" parTransId="{7A7DBB80-3A98-42FF-BE7A-9DC6C175EFC7}" sibTransId="{C53FF7F8-00A8-4377-9901-D6998A4044DB}"/>
    <dgm:cxn modelId="{2B543C08-51D8-9849-A218-5B93A8B28535}" type="presOf" srcId="{BEEBB73B-16EA-45C5-9ED6-2D24D74644E7}" destId="{A192C788-70AE-4881-927A-30C651C57927}" srcOrd="0" destOrd="0" presId="urn:microsoft.com/office/officeart/2005/8/layout/orgChart1"/>
    <dgm:cxn modelId="{403E7715-D157-EB4B-8E38-68C5458E642A}" type="presOf" srcId="{B396762D-94F8-4925-A77B-F21D4FB5FAEC}" destId="{D3AD710A-0CE5-4457-8E38-20A61E1239A7}" srcOrd="0" destOrd="0" presId="urn:microsoft.com/office/officeart/2005/8/layout/orgChart1"/>
    <dgm:cxn modelId="{C87C5785-ECC1-E641-8FEB-32A5DABBC0AB}" type="presOf" srcId="{E8298FE2-30BC-44C1-A922-E004F14CCBE6}" destId="{FD1D0D97-A388-4C02-A71D-E6814A4EA263}" srcOrd="1" destOrd="0" presId="urn:microsoft.com/office/officeart/2005/8/layout/orgChart1"/>
    <dgm:cxn modelId="{274BB2A6-E319-8442-BA62-5B50B73548CF}" type="presOf" srcId="{6042E1BA-15A4-4882-9750-2C807DEB86F8}" destId="{175BD7E1-2CD5-4FC9-AEAE-352A706DE4BE}" srcOrd="0" destOrd="0" presId="urn:microsoft.com/office/officeart/2005/8/layout/orgChart1"/>
    <dgm:cxn modelId="{4D4E9232-55DD-D64B-BDB0-289AD81BE397}" type="presOf" srcId="{1F07A7BA-5F5D-5E49-98CA-2D6DFAEE606C}" destId="{94D2C482-C2B3-D947-9682-CC2DB8F83F1A}" srcOrd="0" destOrd="0" presId="urn:microsoft.com/office/officeart/2005/8/layout/orgChart1"/>
    <dgm:cxn modelId="{3917694F-7BD7-4647-AE5D-E020BD143A7B}" type="presParOf" srcId="{C979A0D8-AC32-482E-893F-A67145C436FC}" destId="{FD128495-12FA-45B6-A674-6CC4BCFF71C7}" srcOrd="0" destOrd="0" presId="urn:microsoft.com/office/officeart/2005/8/layout/orgChart1"/>
    <dgm:cxn modelId="{7D019D81-98EA-9F43-98EB-4B32D9D2E2BD}" type="presParOf" srcId="{FD128495-12FA-45B6-A674-6CC4BCFF71C7}" destId="{22525EB5-5F8C-443F-9E5C-0517DCB1ECE1}" srcOrd="0" destOrd="0" presId="urn:microsoft.com/office/officeart/2005/8/layout/orgChart1"/>
    <dgm:cxn modelId="{D212AEC1-EBFB-C543-8E0D-5C796AD10F20}" type="presParOf" srcId="{22525EB5-5F8C-443F-9E5C-0517DCB1ECE1}" destId="{20890CFA-3D0A-46DE-804B-2A4319A2E255}" srcOrd="0" destOrd="0" presId="urn:microsoft.com/office/officeart/2005/8/layout/orgChart1"/>
    <dgm:cxn modelId="{AA822476-BBF1-3B4C-B9FA-39073E7C8A1B}" type="presParOf" srcId="{22525EB5-5F8C-443F-9E5C-0517DCB1ECE1}" destId="{EDB3B35F-9B72-4C27-A9A2-629ACAFCEAD4}" srcOrd="1" destOrd="0" presId="urn:microsoft.com/office/officeart/2005/8/layout/orgChart1"/>
    <dgm:cxn modelId="{933AE78F-DF80-B94F-B7BF-C64C2FB902AE}" type="presParOf" srcId="{FD128495-12FA-45B6-A674-6CC4BCFF71C7}" destId="{121AA42B-ED88-462B-814C-67BBA6F7F267}" srcOrd="1" destOrd="0" presId="urn:microsoft.com/office/officeart/2005/8/layout/orgChart1"/>
    <dgm:cxn modelId="{94D8F625-7E2A-D749-88FE-99EE20707D36}" type="presParOf" srcId="{121AA42B-ED88-462B-814C-67BBA6F7F267}" destId="{87CEABB3-B927-4A48-82FC-2627CD06FA00}" srcOrd="0" destOrd="0" presId="urn:microsoft.com/office/officeart/2005/8/layout/orgChart1"/>
    <dgm:cxn modelId="{BE15C7E9-20BC-DC43-8C9B-1284E4F0E9FA}" type="presParOf" srcId="{121AA42B-ED88-462B-814C-67BBA6F7F267}" destId="{1307FC6A-B933-408B-A0ED-A0211F57FFB5}" srcOrd="1" destOrd="0" presId="urn:microsoft.com/office/officeart/2005/8/layout/orgChart1"/>
    <dgm:cxn modelId="{787BDBDD-D567-1948-A746-AF5DABA005C7}" type="presParOf" srcId="{1307FC6A-B933-408B-A0ED-A0211F57FFB5}" destId="{4F01FDBE-4F04-483F-9AC8-CE2F2FB4C6A5}" srcOrd="0" destOrd="0" presId="urn:microsoft.com/office/officeart/2005/8/layout/orgChart1"/>
    <dgm:cxn modelId="{33355310-FD94-A24B-86A9-DF7267E952A2}" type="presParOf" srcId="{4F01FDBE-4F04-483F-9AC8-CE2F2FB4C6A5}" destId="{B9894D44-8CBD-42A0-8AA3-66E0BE4F4D13}" srcOrd="0" destOrd="0" presId="urn:microsoft.com/office/officeart/2005/8/layout/orgChart1"/>
    <dgm:cxn modelId="{C272E3CC-1530-9649-A956-D4A72527CD11}" type="presParOf" srcId="{4F01FDBE-4F04-483F-9AC8-CE2F2FB4C6A5}" destId="{649B69E0-30BF-4E33-B82D-0F30B323E602}" srcOrd="1" destOrd="0" presId="urn:microsoft.com/office/officeart/2005/8/layout/orgChart1"/>
    <dgm:cxn modelId="{28110BBE-7412-C041-9215-8B73CC04BE67}" type="presParOf" srcId="{1307FC6A-B933-408B-A0ED-A0211F57FFB5}" destId="{593BE6E9-D293-4662-9789-59BC59ED57C2}" srcOrd="1" destOrd="0" presId="urn:microsoft.com/office/officeart/2005/8/layout/orgChart1"/>
    <dgm:cxn modelId="{E6785DAC-A42A-C847-8FFA-34D3B5F5936E}" type="presParOf" srcId="{1307FC6A-B933-408B-A0ED-A0211F57FFB5}" destId="{990AEDD8-319D-4003-B42D-73367461F360}" srcOrd="2" destOrd="0" presId="urn:microsoft.com/office/officeart/2005/8/layout/orgChart1"/>
    <dgm:cxn modelId="{01588E32-C892-2E40-B7AD-C9EE1237456E}" type="presParOf" srcId="{121AA42B-ED88-462B-814C-67BBA6F7F267}" destId="{3807FA10-DCDB-4CDF-A974-A9D58B36FA3E}" srcOrd="2" destOrd="0" presId="urn:microsoft.com/office/officeart/2005/8/layout/orgChart1"/>
    <dgm:cxn modelId="{0C48FEC9-CA39-6047-B70A-E76D94922971}" type="presParOf" srcId="{121AA42B-ED88-462B-814C-67BBA6F7F267}" destId="{36D167A1-C9F9-49F0-89F7-A197F439846F}" srcOrd="3" destOrd="0" presId="urn:microsoft.com/office/officeart/2005/8/layout/orgChart1"/>
    <dgm:cxn modelId="{37F6A699-9D7C-CD42-8046-CA439BB8E41F}" type="presParOf" srcId="{36D167A1-C9F9-49F0-89F7-A197F439846F}" destId="{FC5D12CE-07E9-474A-9170-6D71F567362A}" srcOrd="0" destOrd="0" presId="urn:microsoft.com/office/officeart/2005/8/layout/orgChart1"/>
    <dgm:cxn modelId="{B19E6EEE-36E5-E340-9EA2-602FD0102108}" type="presParOf" srcId="{FC5D12CE-07E9-474A-9170-6D71F567362A}" destId="{ABE7EAFE-AD34-481D-9180-D95AB688187B}" srcOrd="0" destOrd="0" presId="urn:microsoft.com/office/officeart/2005/8/layout/orgChart1"/>
    <dgm:cxn modelId="{1C2A21EE-4A08-1E46-9668-28B262D228AF}" type="presParOf" srcId="{FC5D12CE-07E9-474A-9170-6D71F567362A}" destId="{19195CEF-97E6-4F41-902D-52CA9E3E9DD1}" srcOrd="1" destOrd="0" presId="urn:microsoft.com/office/officeart/2005/8/layout/orgChart1"/>
    <dgm:cxn modelId="{3E45449A-3A74-1941-AA83-FF0AE31A1C1B}" type="presParOf" srcId="{36D167A1-C9F9-49F0-89F7-A197F439846F}" destId="{CEFEE53A-132F-4DDB-AF08-6130F6FF8B2A}" srcOrd="1" destOrd="0" presId="urn:microsoft.com/office/officeart/2005/8/layout/orgChart1"/>
    <dgm:cxn modelId="{314589DC-CB71-CA44-B2C9-B9DD94DE91F6}" type="presParOf" srcId="{CEFEE53A-132F-4DDB-AF08-6130F6FF8B2A}" destId="{94D2C482-C2B3-D947-9682-CC2DB8F83F1A}" srcOrd="0" destOrd="0" presId="urn:microsoft.com/office/officeart/2005/8/layout/orgChart1"/>
    <dgm:cxn modelId="{06A6F80A-366D-DA4C-83B5-4C9FC2A11BE1}" type="presParOf" srcId="{CEFEE53A-132F-4DDB-AF08-6130F6FF8B2A}" destId="{5620054F-9C6D-FA4B-A55B-A01B90C61AEC}" srcOrd="1" destOrd="0" presId="urn:microsoft.com/office/officeart/2005/8/layout/orgChart1"/>
    <dgm:cxn modelId="{0C1FDE36-FA3A-FC46-9CD2-51C4824004B0}" type="presParOf" srcId="{5620054F-9C6D-FA4B-A55B-A01B90C61AEC}" destId="{4C9CBAF7-2997-6D46-9DE5-A307B8DCFB7E}" srcOrd="0" destOrd="0" presId="urn:microsoft.com/office/officeart/2005/8/layout/orgChart1"/>
    <dgm:cxn modelId="{DA1177A7-E3CB-4A43-A5FB-CD630CC712BA}" type="presParOf" srcId="{4C9CBAF7-2997-6D46-9DE5-A307B8DCFB7E}" destId="{A574A300-AFD7-B242-9950-34E78E2E68E5}" srcOrd="0" destOrd="0" presId="urn:microsoft.com/office/officeart/2005/8/layout/orgChart1"/>
    <dgm:cxn modelId="{1EBC16E8-E4A6-6441-9D36-C4D51D4A8C82}" type="presParOf" srcId="{4C9CBAF7-2997-6D46-9DE5-A307B8DCFB7E}" destId="{47B0628C-16E3-C349-A239-B88E432A8BB4}" srcOrd="1" destOrd="0" presId="urn:microsoft.com/office/officeart/2005/8/layout/orgChart1"/>
    <dgm:cxn modelId="{C7A4A15E-5006-104D-82E2-A4FAE7E5912A}" type="presParOf" srcId="{5620054F-9C6D-FA4B-A55B-A01B90C61AEC}" destId="{3F5F5A13-138C-BC47-A19E-1CFBA17E7C2C}" srcOrd="1" destOrd="0" presId="urn:microsoft.com/office/officeart/2005/8/layout/orgChart1"/>
    <dgm:cxn modelId="{C51D1485-00E2-334E-9BD9-BC37E49DF6BD}" type="presParOf" srcId="{5620054F-9C6D-FA4B-A55B-A01B90C61AEC}" destId="{40081331-7F74-1746-B7BA-3A620382A60E}" srcOrd="2" destOrd="0" presId="urn:microsoft.com/office/officeart/2005/8/layout/orgChart1"/>
    <dgm:cxn modelId="{718FD791-D6D4-1443-908C-148363D96268}" type="presParOf" srcId="{CEFEE53A-132F-4DDB-AF08-6130F6FF8B2A}" destId="{A192C788-70AE-4881-927A-30C651C57927}" srcOrd="2" destOrd="0" presId="urn:microsoft.com/office/officeart/2005/8/layout/orgChart1"/>
    <dgm:cxn modelId="{3C7C8B5D-3BAA-A74C-B3ED-B241813ADD5B}" type="presParOf" srcId="{CEFEE53A-132F-4DDB-AF08-6130F6FF8B2A}" destId="{FD47E68E-A85A-4029-B6BE-AF0BD0443CD0}" srcOrd="3" destOrd="0" presId="urn:microsoft.com/office/officeart/2005/8/layout/orgChart1"/>
    <dgm:cxn modelId="{E0BB8D6F-26A8-B743-9501-68B59BF8D4A5}" type="presParOf" srcId="{FD47E68E-A85A-4029-B6BE-AF0BD0443CD0}" destId="{33FCCE7C-05D3-45F1-91E0-2273C150B54D}" srcOrd="0" destOrd="0" presId="urn:microsoft.com/office/officeart/2005/8/layout/orgChart1"/>
    <dgm:cxn modelId="{BC4F6F4F-6E6F-B64E-B459-E1DFF4603662}" type="presParOf" srcId="{33FCCE7C-05D3-45F1-91E0-2273C150B54D}" destId="{7A1F4F6B-F9DA-4971-A440-A503609A0C7E}" srcOrd="0" destOrd="0" presId="urn:microsoft.com/office/officeart/2005/8/layout/orgChart1"/>
    <dgm:cxn modelId="{A410A7CD-4DA2-594B-A0D5-796734384C48}" type="presParOf" srcId="{33FCCE7C-05D3-45F1-91E0-2273C150B54D}" destId="{3490F72B-D02F-44EB-8190-A45EE2064CDF}" srcOrd="1" destOrd="0" presId="urn:microsoft.com/office/officeart/2005/8/layout/orgChart1"/>
    <dgm:cxn modelId="{F181BF4D-83DB-6946-B9AF-7CE82C7D2183}" type="presParOf" srcId="{FD47E68E-A85A-4029-B6BE-AF0BD0443CD0}" destId="{4FA62D8E-3FEB-4BFF-8543-8B55557916D8}" srcOrd="1" destOrd="0" presId="urn:microsoft.com/office/officeart/2005/8/layout/orgChart1"/>
    <dgm:cxn modelId="{F9EC9FDD-EBFD-8A48-AA37-EFA2C2503B03}" type="presParOf" srcId="{FD47E68E-A85A-4029-B6BE-AF0BD0443CD0}" destId="{AD9FF23E-F7C9-40FF-A7D0-FDDAAB98AF52}" srcOrd="2" destOrd="0" presId="urn:microsoft.com/office/officeart/2005/8/layout/orgChart1"/>
    <dgm:cxn modelId="{FFCD368C-AAF3-8443-A6CA-4ECF4ABA49E8}" type="presParOf" srcId="{CEFEE53A-132F-4DDB-AF08-6130F6FF8B2A}" destId="{175BD7E1-2CD5-4FC9-AEAE-352A706DE4BE}" srcOrd="4" destOrd="0" presId="urn:microsoft.com/office/officeart/2005/8/layout/orgChart1"/>
    <dgm:cxn modelId="{06A3FDB2-5E16-0F4C-83AA-706A4071F904}" type="presParOf" srcId="{CEFEE53A-132F-4DDB-AF08-6130F6FF8B2A}" destId="{AAF073C1-D91D-498D-8CA6-60BB1FA2017B}" srcOrd="5" destOrd="0" presId="urn:microsoft.com/office/officeart/2005/8/layout/orgChart1"/>
    <dgm:cxn modelId="{1C4F8601-5CBA-4748-9F1F-90E2F04E6A43}" type="presParOf" srcId="{AAF073C1-D91D-498D-8CA6-60BB1FA2017B}" destId="{38EA3D2C-0AF7-4778-8830-D3F247E1E173}" srcOrd="0" destOrd="0" presId="urn:microsoft.com/office/officeart/2005/8/layout/orgChart1"/>
    <dgm:cxn modelId="{02CA262F-54DC-2C4D-9901-A03657BED3FB}" type="presParOf" srcId="{38EA3D2C-0AF7-4778-8830-D3F247E1E173}" destId="{591F4905-3264-4C87-9D2C-66119682D601}" srcOrd="0" destOrd="0" presId="urn:microsoft.com/office/officeart/2005/8/layout/orgChart1"/>
    <dgm:cxn modelId="{F746A5EC-E68A-9643-9EC3-697839DF72BB}" type="presParOf" srcId="{38EA3D2C-0AF7-4778-8830-D3F247E1E173}" destId="{67681866-1FAB-4270-87DC-C92996B05D72}" srcOrd="1" destOrd="0" presId="urn:microsoft.com/office/officeart/2005/8/layout/orgChart1"/>
    <dgm:cxn modelId="{855768DA-5762-8644-8E98-70775C481DB2}" type="presParOf" srcId="{AAF073C1-D91D-498D-8CA6-60BB1FA2017B}" destId="{DF9B3B27-2A76-4C8C-8880-15288DD2721C}" srcOrd="1" destOrd="0" presId="urn:microsoft.com/office/officeart/2005/8/layout/orgChart1"/>
    <dgm:cxn modelId="{F041C6C1-3C5C-1E41-A823-62C8D7A2229B}" type="presParOf" srcId="{AAF073C1-D91D-498D-8CA6-60BB1FA2017B}" destId="{D3C92B4E-9E64-4144-A205-D3E40144B009}" srcOrd="2" destOrd="0" presId="urn:microsoft.com/office/officeart/2005/8/layout/orgChart1"/>
    <dgm:cxn modelId="{27F504C4-6C42-BA47-83BA-C461E603EEA2}" type="presParOf" srcId="{CEFEE53A-132F-4DDB-AF08-6130F6FF8B2A}" destId="{A29A7CF8-ACD7-4B3F-B1D5-A869DEC5FE72}" srcOrd="6" destOrd="0" presId="urn:microsoft.com/office/officeart/2005/8/layout/orgChart1"/>
    <dgm:cxn modelId="{09139A74-EF62-B146-9C18-5CD37EF3D642}" type="presParOf" srcId="{CEFEE53A-132F-4DDB-AF08-6130F6FF8B2A}" destId="{722A8A75-D3AC-4AA2-9C90-919531FA51CE}" srcOrd="7" destOrd="0" presId="urn:microsoft.com/office/officeart/2005/8/layout/orgChart1"/>
    <dgm:cxn modelId="{49F81CCA-7BCD-4A48-91A7-1E0AEA912AA8}" type="presParOf" srcId="{722A8A75-D3AC-4AA2-9C90-919531FA51CE}" destId="{4FAF227E-34C7-4542-8F3E-440E2C288EDA}" srcOrd="0" destOrd="0" presId="urn:microsoft.com/office/officeart/2005/8/layout/orgChart1"/>
    <dgm:cxn modelId="{C79FD9C1-91B3-9144-81AB-E7AD585151A3}" type="presParOf" srcId="{4FAF227E-34C7-4542-8F3E-440E2C288EDA}" destId="{DE72E687-1DAC-4837-A8CE-2BEF2A5E3E5D}" srcOrd="0" destOrd="0" presId="urn:microsoft.com/office/officeart/2005/8/layout/orgChart1"/>
    <dgm:cxn modelId="{39479805-CAC3-CB41-89FB-F822564BDE6C}" type="presParOf" srcId="{4FAF227E-34C7-4542-8F3E-440E2C288EDA}" destId="{AC43C48E-2EFC-4866-AF70-281BA6A1255E}" srcOrd="1" destOrd="0" presId="urn:microsoft.com/office/officeart/2005/8/layout/orgChart1"/>
    <dgm:cxn modelId="{A9CC5E37-C7EE-524B-8D85-8E16FD8F95C6}" type="presParOf" srcId="{722A8A75-D3AC-4AA2-9C90-919531FA51CE}" destId="{8B7D183B-C2B2-4575-8854-D0C75CFB3A45}" srcOrd="1" destOrd="0" presId="urn:microsoft.com/office/officeart/2005/8/layout/orgChart1"/>
    <dgm:cxn modelId="{1946F998-5171-9C4D-A913-21D4E8A86B47}" type="presParOf" srcId="{722A8A75-D3AC-4AA2-9C90-919531FA51CE}" destId="{C80C0890-4649-4DEE-8C47-BB48C44AA723}" srcOrd="2" destOrd="0" presId="urn:microsoft.com/office/officeart/2005/8/layout/orgChart1"/>
    <dgm:cxn modelId="{427639B0-5D5F-C54F-82D8-2FCC2875424F}" type="presParOf" srcId="{CEFEE53A-132F-4DDB-AF08-6130F6FF8B2A}" destId="{67741879-65B5-4D40-BD77-F0F2F1904BE7}" srcOrd="8" destOrd="0" presId="urn:microsoft.com/office/officeart/2005/8/layout/orgChart1"/>
    <dgm:cxn modelId="{FFD22144-C9A4-1A4B-8F38-DCC1A4AAA3EB}" type="presParOf" srcId="{CEFEE53A-132F-4DDB-AF08-6130F6FF8B2A}" destId="{B0D25652-AFC2-4F5B-A955-B7D2513BA86B}" srcOrd="9" destOrd="0" presId="urn:microsoft.com/office/officeart/2005/8/layout/orgChart1"/>
    <dgm:cxn modelId="{794C9B05-D899-174E-9135-C355D7EF40EF}" type="presParOf" srcId="{B0D25652-AFC2-4F5B-A955-B7D2513BA86B}" destId="{0DD7F73D-C717-433E-BD3E-2BA20EEE7809}" srcOrd="0" destOrd="0" presId="urn:microsoft.com/office/officeart/2005/8/layout/orgChart1"/>
    <dgm:cxn modelId="{5C5EB78F-6D22-8049-AB87-EF9D00623449}" type="presParOf" srcId="{0DD7F73D-C717-433E-BD3E-2BA20EEE7809}" destId="{FD229208-0168-4725-A119-E41E3E4CCB3D}" srcOrd="0" destOrd="0" presId="urn:microsoft.com/office/officeart/2005/8/layout/orgChart1"/>
    <dgm:cxn modelId="{49EE87CF-9E66-6B4C-8524-E17EDE50A2A4}" type="presParOf" srcId="{0DD7F73D-C717-433E-BD3E-2BA20EEE7809}" destId="{96A55D7E-B29A-4605-AC6D-64EE64140658}" srcOrd="1" destOrd="0" presId="urn:microsoft.com/office/officeart/2005/8/layout/orgChart1"/>
    <dgm:cxn modelId="{03860500-1E87-2B41-AB8B-D217AABC19FF}" type="presParOf" srcId="{B0D25652-AFC2-4F5B-A955-B7D2513BA86B}" destId="{3BE9D810-054F-44FC-8013-8E0D5A603B67}" srcOrd="1" destOrd="0" presId="urn:microsoft.com/office/officeart/2005/8/layout/orgChart1"/>
    <dgm:cxn modelId="{7F253200-6139-1F42-90F1-6BCF71D3AB3A}" type="presParOf" srcId="{B0D25652-AFC2-4F5B-A955-B7D2513BA86B}" destId="{8904853A-B58C-4DE1-B483-B2174331540D}" srcOrd="2" destOrd="0" presId="urn:microsoft.com/office/officeart/2005/8/layout/orgChart1"/>
    <dgm:cxn modelId="{114CD1A6-9B0B-044F-99A2-7820DB535FE0}" type="presParOf" srcId="{CEFEE53A-132F-4DDB-AF08-6130F6FF8B2A}" destId="{4383767C-DE05-47E2-9267-F3F39809E54F}" srcOrd="10" destOrd="0" presId="urn:microsoft.com/office/officeart/2005/8/layout/orgChart1"/>
    <dgm:cxn modelId="{E3A7646A-E2D6-BB44-A99B-5D8C3C32FC06}" type="presParOf" srcId="{CEFEE53A-132F-4DDB-AF08-6130F6FF8B2A}" destId="{A6C055BF-B4F0-4B0E-910F-DAA3A34DD01A}" srcOrd="11" destOrd="0" presId="urn:microsoft.com/office/officeart/2005/8/layout/orgChart1"/>
    <dgm:cxn modelId="{DBC13875-CC1C-484D-8B1C-54F67F1EDCFE}" type="presParOf" srcId="{A6C055BF-B4F0-4B0E-910F-DAA3A34DD01A}" destId="{68E6D3CF-35E8-432A-A3D7-C9EF76AA37E4}" srcOrd="0" destOrd="0" presId="urn:microsoft.com/office/officeart/2005/8/layout/orgChart1"/>
    <dgm:cxn modelId="{F6B81D78-0ECA-9B43-907F-EF7EDCFCE47F}" type="presParOf" srcId="{68E6D3CF-35E8-432A-A3D7-C9EF76AA37E4}" destId="{D3298DCD-CD86-4160-98DF-63B9B52DFE9A}" srcOrd="0" destOrd="0" presId="urn:microsoft.com/office/officeart/2005/8/layout/orgChart1"/>
    <dgm:cxn modelId="{D5E17BC2-FD91-6744-8A4F-E7DC5BAC5406}" type="presParOf" srcId="{68E6D3CF-35E8-432A-A3D7-C9EF76AA37E4}" destId="{F28DB56E-27DD-4D10-A65E-45A7B34FA70F}" srcOrd="1" destOrd="0" presId="urn:microsoft.com/office/officeart/2005/8/layout/orgChart1"/>
    <dgm:cxn modelId="{C3924D65-D72F-FD49-9745-59687EAB9A2A}" type="presParOf" srcId="{A6C055BF-B4F0-4B0E-910F-DAA3A34DD01A}" destId="{58D00595-935E-4147-B17C-A5D3398833D1}" srcOrd="1" destOrd="0" presId="urn:microsoft.com/office/officeart/2005/8/layout/orgChart1"/>
    <dgm:cxn modelId="{FD7AAEFE-E72D-BA47-BA40-AFCEA1A4D6E6}" type="presParOf" srcId="{A6C055BF-B4F0-4B0E-910F-DAA3A34DD01A}" destId="{C9A6FA84-599A-4C6D-996D-C2B8EFA462A3}" srcOrd="2" destOrd="0" presId="urn:microsoft.com/office/officeart/2005/8/layout/orgChart1"/>
    <dgm:cxn modelId="{0895A1D0-E2C9-9F43-A79C-924FEC92BB79}" type="presParOf" srcId="{CEFEE53A-132F-4DDB-AF08-6130F6FF8B2A}" destId="{2C55F6C0-8686-4F4B-97D5-52AC5F5A89F0}" srcOrd="12" destOrd="0" presId="urn:microsoft.com/office/officeart/2005/8/layout/orgChart1"/>
    <dgm:cxn modelId="{FA0FE746-B753-0D4F-BF12-59EC35DE9BE6}" type="presParOf" srcId="{CEFEE53A-132F-4DDB-AF08-6130F6FF8B2A}" destId="{2BF11B05-AEB3-234B-8112-EFCFBEA3C026}" srcOrd="13" destOrd="0" presId="urn:microsoft.com/office/officeart/2005/8/layout/orgChart1"/>
    <dgm:cxn modelId="{0ABFEF22-BC85-F74E-A3FD-E29EA6EA7D82}" type="presParOf" srcId="{2BF11B05-AEB3-234B-8112-EFCFBEA3C026}" destId="{975A20DB-ECE6-E04B-8ED0-71A7C71F563F}" srcOrd="0" destOrd="0" presId="urn:microsoft.com/office/officeart/2005/8/layout/orgChart1"/>
    <dgm:cxn modelId="{8D0D0721-56FE-6C4A-8F91-73BEF38BEAD9}" type="presParOf" srcId="{975A20DB-ECE6-E04B-8ED0-71A7C71F563F}" destId="{8049ABD7-15AA-C046-8DA0-C5DDEF5B53CD}" srcOrd="0" destOrd="0" presId="urn:microsoft.com/office/officeart/2005/8/layout/orgChart1"/>
    <dgm:cxn modelId="{330BF5CC-CACD-5B44-AD17-DDD9452A0577}" type="presParOf" srcId="{975A20DB-ECE6-E04B-8ED0-71A7C71F563F}" destId="{E2DA8C0E-39B3-7649-A3AD-57918FBCE670}" srcOrd="1" destOrd="0" presId="urn:microsoft.com/office/officeart/2005/8/layout/orgChart1"/>
    <dgm:cxn modelId="{D9234A93-49C0-494A-B997-2A6624FFFE5F}" type="presParOf" srcId="{2BF11B05-AEB3-234B-8112-EFCFBEA3C026}" destId="{0ACA9DDF-79E2-3E47-8251-F9C3F2A75669}" srcOrd="1" destOrd="0" presId="urn:microsoft.com/office/officeart/2005/8/layout/orgChart1"/>
    <dgm:cxn modelId="{47F5AE90-D0A7-D840-A5E8-79535A805A31}" type="presParOf" srcId="{2BF11B05-AEB3-234B-8112-EFCFBEA3C026}" destId="{C98BD3DC-0A95-154F-BF31-3525712C0496}" srcOrd="2" destOrd="0" presId="urn:microsoft.com/office/officeart/2005/8/layout/orgChart1"/>
    <dgm:cxn modelId="{F38DA0CC-2E04-9743-B3BF-FF824265203E}" type="presParOf" srcId="{36D167A1-C9F9-49F0-89F7-A197F439846F}" destId="{C1080A55-0DD8-4EEF-BC3E-817310255BB5}" srcOrd="2" destOrd="0" presId="urn:microsoft.com/office/officeart/2005/8/layout/orgChart1"/>
    <dgm:cxn modelId="{C6CFD090-6B04-9247-9515-9B6BE5331CC5}" type="presParOf" srcId="{121AA42B-ED88-462B-814C-67BBA6F7F267}" destId="{EBD6D33C-B2DD-4718-9DF8-AA041E0CBCBF}" srcOrd="4" destOrd="0" presId="urn:microsoft.com/office/officeart/2005/8/layout/orgChart1"/>
    <dgm:cxn modelId="{A7354049-9209-5C49-A8A4-E43B8278AFD5}" type="presParOf" srcId="{121AA42B-ED88-462B-814C-67BBA6F7F267}" destId="{5938D8BE-EDBA-4EEA-919F-AE2072AAFB00}" srcOrd="5" destOrd="0" presId="urn:microsoft.com/office/officeart/2005/8/layout/orgChart1"/>
    <dgm:cxn modelId="{D3F64CE3-5077-2747-95DC-FFEA1DF5A367}" type="presParOf" srcId="{5938D8BE-EDBA-4EEA-919F-AE2072AAFB00}" destId="{4789C257-4456-4448-9344-DAC1E7687175}" srcOrd="0" destOrd="0" presId="urn:microsoft.com/office/officeart/2005/8/layout/orgChart1"/>
    <dgm:cxn modelId="{CF322CB0-0E66-BD40-86BE-BBE483BB8D27}" type="presParOf" srcId="{4789C257-4456-4448-9344-DAC1E7687175}" destId="{48FF488B-F310-4CA8-B5E5-029B996BFC86}" srcOrd="0" destOrd="0" presId="urn:microsoft.com/office/officeart/2005/8/layout/orgChart1"/>
    <dgm:cxn modelId="{EE6EA9B2-5E12-D945-BBD6-4B2009004033}" type="presParOf" srcId="{4789C257-4456-4448-9344-DAC1E7687175}" destId="{C344CA7D-1793-41AE-BC1E-2635B3D719E7}" srcOrd="1" destOrd="0" presId="urn:microsoft.com/office/officeart/2005/8/layout/orgChart1"/>
    <dgm:cxn modelId="{45CB1A5E-A715-9349-BDC6-8ABD2113E67B}" type="presParOf" srcId="{5938D8BE-EDBA-4EEA-919F-AE2072AAFB00}" destId="{227967ED-9EEE-402B-ABB8-76B7595D461A}" srcOrd="1" destOrd="0" presId="urn:microsoft.com/office/officeart/2005/8/layout/orgChart1"/>
    <dgm:cxn modelId="{635360AB-28F6-1749-84D2-B85A8BF5701A}" type="presParOf" srcId="{5938D8BE-EDBA-4EEA-919F-AE2072AAFB00}" destId="{D01BF906-220B-4984-B113-A8CBE9AFB4C7}" srcOrd="2" destOrd="0" presId="urn:microsoft.com/office/officeart/2005/8/layout/orgChart1"/>
    <dgm:cxn modelId="{188A17F0-1A1F-B04F-B09B-61C2707E8AE4}" type="presParOf" srcId="{121AA42B-ED88-462B-814C-67BBA6F7F267}" destId="{43B40408-F879-4CC5-A3C3-5F4ECB0D704C}" srcOrd="6" destOrd="0" presId="urn:microsoft.com/office/officeart/2005/8/layout/orgChart1"/>
    <dgm:cxn modelId="{134F003A-4BFF-154F-80F8-8B088571482E}" type="presParOf" srcId="{121AA42B-ED88-462B-814C-67BBA6F7F267}" destId="{01B8EBAD-7590-4658-AC4C-35EDF55B43EE}" srcOrd="7" destOrd="0" presId="urn:microsoft.com/office/officeart/2005/8/layout/orgChart1"/>
    <dgm:cxn modelId="{EB83F078-D0CA-E749-A772-CB733CA465C6}" type="presParOf" srcId="{01B8EBAD-7590-4658-AC4C-35EDF55B43EE}" destId="{945E2FAA-8CB8-4516-865C-CC56F014DC68}" srcOrd="0" destOrd="0" presId="urn:microsoft.com/office/officeart/2005/8/layout/orgChart1"/>
    <dgm:cxn modelId="{F196A4E3-BD54-9F4F-91F0-02EB9903506B}" type="presParOf" srcId="{945E2FAA-8CB8-4516-865C-CC56F014DC68}" destId="{D3AD710A-0CE5-4457-8E38-20A61E1239A7}" srcOrd="0" destOrd="0" presId="urn:microsoft.com/office/officeart/2005/8/layout/orgChart1"/>
    <dgm:cxn modelId="{BEED678A-2FCE-9840-A52D-D57F45F5640C}" type="presParOf" srcId="{945E2FAA-8CB8-4516-865C-CC56F014DC68}" destId="{558EFC92-679D-42B3-AFA3-7BF68EE2CBFC}" srcOrd="1" destOrd="0" presId="urn:microsoft.com/office/officeart/2005/8/layout/orgChart1"/>
    <dgm:cxn modelId="{94A3FAA8-EC86-8346-834D-A3ED432E9FC0}" type="presParOf" srcId="{01B8EBAD-7590-4658-AC4C-35EDF55B43EE}" destId="{5578DB54-836B-4A76-8BE3-FB98080CBE9F}" srcOrd="1" destOrd="0" presId="urn:microsoft.com/office/officeart/2005/8/layout/orgChart1"/>
    <dgm:cxn modelId="{364BC365-571E-A546-BBB0-04B21BF862BA}" type="presParOf" srcId="{5578DB54-836B-4A76-8BE3-FB98080CBE9F}" destId="{996BEE4D-EA24-4D0F-8E95-92917EEFF0F1}" srcOrd="0" destOrd="0" presId="urn:microsoft.com/office/officeart/2005/8/layout/orgChart1"/>
    <dgm:cxn modelId="{133DDF1C-9AB6-2E4F-9DDE-4430CCC4A9CB}" type="presParOf" srcId="{5578DB54-836B-4A76-8BE3-FB98080CBE9F}" destId="{112835C6-776C-431A-B948-DC3E25951CFC}" srcOrd="1" destOrd="0" presId="urn:microsoft.com/office/officeart/2005/8/layout/orgChart1"/>
    <dgm:cxn modelId="{70ACD4C3-A67C-6D49-9DE6-7F7B25EAAFCB}" type="presParOf" srcId="{112835C6-776C-431A-B948-DC3E25951CFC}" destId="{ABE86BB0-B064-4D09-A4EF-6B198F08F10B}" srcOrd="0" destOrd="0" presId="urn:microsoft.com/office/officeart/2005/8/layout/orgChart1"/>
    <dgm:cxn modelId="{7CD76F7E-7DAB-EA44-AA0E-18DB26DAAF4C}" type="presParOf" srcId="{ABE86BB0-B064-4D09-A4EF-6B198F08F10B}" destId="{96BE976D-606B-4ED6-B288-E7560ECF5F63}" srcOrd="0" destOrd="0" presId="urn:microsoft.com/office/officeart/2005/8/layout/orgChart1"/>
    <dgm:cxn modelId="{4A758773-9072-2E42-BF3D-9EC552A2C1EA}" type="presParOf" srcId="{ABE86BB0-B064-4D09-A4EF-6B198F08F10B}" destId="{7DEAAE2B-3D74-435E-8114-FEDEE6F98478}" srcOrd="1" destOrd="0" presId="urn:microsoft.com/office/officeart/2005/8/layout/orgChart1"/>
    <dgm:cxn modelId="{B563B41C-3A02-A34A-BFFF-0B39C2D493E4}" type="presParOf" srcId="{112835C6-776C-431A-B948-DC3E25951CFC}" destId="{FC5A42BC-32B9-4B00-A09B-87D4C12141D7}" srcOrd="1" destOrd="0" presId="urn:microsoft.com/office/officeart/2005/8/layout/orgChart1"/>
    <dgm:cxn modelId="{4B1D3563-7E16-5342-8224-859D6A77A12F}" type="presParOf" srcId="{112835C6-776C-431A-B948-DC3E25951CFC}" destId="{69CC7BAE-25BF-44E7-83E1-5133204188FF}" srcOrd="2" destOrd="0" presId="urn:microsoft.com/office/officeart/2005/8/layout/orgChart1"/>
    <dgm:cxn modelId="{5BC84245-F63D-BB49-9D64-069197DA2B76}" type="presParOf" srcId="{5578DB54-836B-4A76-8BE3-FB98080CBE9F}" destId="{A4369215-D946-4AA8-8AA1-9E3811AF2187}" srcOrd="2" destOrd="0" presId="urn:microsoft.com/office/officeart/2005/8/layout/orgChart1"/>
    <dgm:cxn modelId="{E59B831C-FB93-244D-ABE2-0E41EC070A6D}" type="presParOf" srcId="{5578DB54-836B-4A76-8BE3-FB98080CBE9F}" destId="{EBFB41C1-786A-44BB-8247-5494CDFC08CC}" srcOrd="3" destOrd="0" presId="urn:microsoft.com/office/officeart/2005/8/layout/orgChart1"/>
    <dgm:cxn modelId="{692A2F10-BC5D-BB47-A963-355C8C971D2B}" type="presParOf" srcId="{EBFB41C1-786A-44BB-8247-5494CDFC08CC}" destId="{8672D58E-BC8F-4AE6-B9F1-6EA27B631085}" srcOrd="0" destOrd="0" presId="urn:microsoft.com/office/officeart/2005/8/layout/orgChart1"/>
    <dgm:cxn modelId="{A147ACC6-3B29-D743-871B-C14897873FCE}" type="presParOf" srcId="{8672D58E-BC8F-4AE6-B9F1-6EA27B631085}" destId="{42E2AF25-11F8-4E3B-BEB6-8FD55A539465}" srcOrd="0" destOrd="0" presId="urn:microsoft.com/office/officeart/2005/8/layout/orgChart1"/>
    <dgm:cxn modelId="{7310158F-BABA-F74B-8276-7EACB1A64D83}" type="presParOf" srcId="{8672D58E-BC8F-4AE6-B9F1-6EA27B631085}" destId="{77532345-680F-4AB8-A3D4-257870EB5B76}" srcOrd="1" destOrd="0" presId="urn:microsoft.com/office/officeart/2005/8/layout/orgChart1"/>
    <dgm:cxn modelId="{7BF07F3F-C88E-FA49-8168-FEFDEA0A7C9B}" type="presParOf" srcId="{EBFB41C1-786A-44BB-8247-5494CDFC08CC}" destId="{C0AC5A10-3F6E-4284-8EA2-54C0438D4398}" srcOrd="1" destOrd="0" presId="urn:microsoft.com/office/officeart/2005/8/layout/orgChart1"/>
    <dgm:cxn modelId="{060508B3-2B8A-A249-B6B8-87E144CA5770}" type="presParOf" srcId="{EBFB41C1-786A-44BB-8247-5494CDFC08CC}" destId="{DD4BAD65-4070-4CA1-8BFC-35EFE579A706}" srcOrd="2" destOrd="0" presId="urn:microsoft.com/office/officeart/2005/8/layout/orgChart1"/>
    <dgm:cxn modelId="{31D966A3-97D5-DC4D-91AC-B4F8EA4C7E55}" type="presParOf" srcId="{01B8EBAD-7590-4658-AC4C-35EDF55B43EE}" destId="{E0DB0C2E-3448-4117-8E64-3B01114BDCAE}" srcOrd="2" destOrd="0" presId="urn:microsoft.com/office/officeart/2005/8/layout/orgChart1"/>
    <dgm:cxn modelId="{6436F540-9D16-324E-9FBE-6441B41E5CE3}" type="presParOf" srcId="{121AA42B-ED88-462B-814C-67BBA6F7F267}" destId="{C981AAA7-F51C-4629-A933-DFE07A8BCE8F}" srcOrd="8" destOrd="0" presId="urn:microsoft.com/office/officeart/2005/8/layout/orgChart1"/>
    <dgm:cxn modelId="{F0D9612F-999E-5242-BD48-E63EA147A55F}" type="presParOf" srcId="{121AA42B-ED88-462B-814C-67BBA6F7F267}" destId="{D1EC6164-7AFB-46D2-8CDA-CDCD01347312}" srcOrd="9" destOrd="0" presId="urn:microsoft.com/office/officeart/2005/8/layout/orgChart1"/>
    <dgm:cxn modelId="{333F1D09-75F8-604C-8C17-30146415D2D4}" type="presParOf" srcId="{D1EC6164-7AFB-46D2-8CDA-CDCD01347312}" destId="{6084C596-7346-4D32-AB1E-1ECADAD270D9}" srcOrd="0" destOrd="0" presId="urn:microsoft.com/office/officeart/2005/8/layout/orgChart1"/>
    <dgm:cxn modelId="{27F80A0C-4AC2-4A42-8AB3-549601424402}" type="presParOf" srcId="{6084C596-7346-4D32-AB1E-1ECADAD270D9}" destId="{36413A5E-D3BA-4253-B167-ECF469C5FFC3}" srcOrd="0" destOrd="0" presId="urn:microsoft.com/office/officeart/2005/8/layout/orgChart1"/>
    <dgm:cxn modelId="{53820EDA-3A48-F240-BEAE-6A33D7F413B0}" type="presParOf" srcId="{6084C596-7346-4D32-AB1E-1ECADAD270D9}" destId="{FEABC8B4-9A12-438E-9124-D9C468FD8B24}" srcOrd="1" destOrd="0" presId="urn:microsoft.com/office/officeart/2005/8/layout/orgChart1"/>
    <dgm:cxn modelId="{42D82B89-8C59-AF41-AB79-A5FD9A351B45}" type="presParOf" srcId="{D1EC6164-7AFB-46D2-8CDA-CDCD01347312}" destId="{380A0907-44FB-44EC-99EE-620663B138CD}" srcOrd="1" destOrd="0" presId="urn:microsoft.com/office/officeart/2005/8/layout/orgChart1"/>
    <dgm:cxn modelId="{262202E8-D2E8-3C40-B959-8919166E267D}" type="presParOf" srcId="{380A0907-44FB-44EC-99EE-620663B138CD}" destId="{C05577B0-D4FB-452C-BCCC-7D30949C6522}" srcOrd="0" destOrd="0" presId="urn:microsoft.com/office/officeart/2005/8/layout/orgChart1"/>
    <dgm:cxn modelId="{1EA4AA7C-5DC6-8E4B-899F-08AF5E8E90A2}" type="presParOf" srcId="{380A0907-44FB-44EC-99EE-620663B138CD}" destId="{42880A1C-51B0-49D8-8719-A38A19FA355D}" srcOrd="1" destOrd="0" presId="urn:microsoft.com/office/officeart/2005/8/layout/orgChart1"/>
    <dgm:cxn modelId="{FCD98527-1C85-0043-9A20-4F2117CB996B}" type="presParOf" srcId="{42880A1C-51B0-49D8-8719-A38A19FA355D}" destId="{5F4E8917-84FB-42EC-843A-48F2645C13A1}" srcOrd="0" destOrd="0" presId="urn:microsoft.com/office/officeart/2005/8/layout/orgChart1"/>
    <dgm:cxn modelId="{6DDD3465-BDF3-3B4C-9D67-B87A84844706}" type="presParOf" srcId="{5F4E8917-84FB-42EC-843A-48F2645C13A1}" destId="{B38442D2-F766-4243-8B93-4203BA33E7D2}" srcOrd="0" destOrd="0" presId="urn:microsoft.com/office/officeart/2005/8/layout/orgChart1"/>
    <dgm:cxn modelId="{F6843991-97C9-9846-AFBB-74F6A7475ED5}" type="presParOf" srcId="{5F4E8917-84FB-42EC-843A-48F2645C13A1}" destId="{6FC077E4-5A29-4CDE-B24D-18C54FAE9C36}" srcOrd="1" destOrd="0" presId="urn:microsoft.com/office/officeart/2005/8/layout/orgChart1"/>
    <dgm:cxn modelId="{C7D47D0B-C610-5F4D-A02C-A6166C3D5BDD}" type="presParOf" srcId="{42880A1C-51B0-49D8-8719-A38A19FA355D}" destId="{D673489D-57D9-4DB1-805B-D2C52A9311BA}" srcOrd="1" destOrd="0" presId="urn:microsoft.com/office/officeart/2005/8/layout/orgChart1"/>
    <dgm:cxn modelId="{2A665D04-4408-6B4A-B37A-A15D76D3B907}" type="presParOf" srcId="{42880A1C-51B0-49D8-8719-A38A19FA355D}" destId="{8943890E-6CBF-4F88-B9EA-14618D4E8680}" srcOrd="2" destOrd="0" presId="urn:microsoft.com/office/officeart/2005/8/layout/orgChart1"/>
    <dgm:cxn modelId="{66B15E80-0406-304A-AA4E-E5AF7591F744}" type="presParOf" srcId="{380A0907-44FB-44EC-99EE-620663B138CD}" destId="{8788F021-05A1-4CB5-8B75-CCC7E66F8E5C}" srcOrd="2" destOrd="0" presId="urn:microsoft.com/office/officeart/2005/8/layout/orgChart1"/>
    <dgm:cxn modelId="{128599AE-3991-8643-AB80-E34ECC8B939F}" type="presParOf" srcId="{380A0907-44FB-44EC-99EE-620663B138CD}" destId="{DFBB42E2-84A2-4859-AFC8-1ECB1926A1BF}" srcOrd="3" destOrd="0" presId="urn:microsoft.com/office/officeart/2005/8/layout/orgChart1"/>
    <dgm:cxn modelId="{69268DFC-8A73-3F4E-8CFF-1B1141F414EA}" type="presParOf" srcId="{DFBB42E2-84A2-4859-AFC8-1ECB1926A1BF}" destId="{753F5528-DB5E-4464-8D5F-F16802285CCF}" srcOrd="0" destOrd="0" presId="urn:microsoft.com/office/officeart/2005/8/layout/orgChart1"/>
    <dgm:cxn modelId="{182981D9-8E3A-DF44-AFA2-2C05876B6C4E}" type="presParOf" srcId="{753F5528-DB5E-4464-8D5F-F16802285CCF}" destId="{AEE72260-1954-4BF9-9C09-45CB9C3F4732}" srcOrd="0" destOrd="0" presId="urn:microsoft.com/office/officeart/2005/8/layout/orgChart1"/>
    <dgm:cxn modelId="{22569A0F-EAD5-4942-AFE8-FA9CB77EB431}" type="presParOf" srcId="{753F5528-DB5E-4464-8D5F-F16802285CCF}" destId="{51A75FB2-BD6B-4975-B019-38373800FD2C}" srcOrd="1" destOrd="0" presId="urn:microsoft.com/office/officeart/2005/8/layout/orgChart1"/>
    <dgm:cxn modelId="{A6DD8964-80B8-E946-9B65-06F63C16385E}" type="presParOf" srcId="{DFBB42E2-84A2-4859-AFC8-1ECB1926A1BF}" destId="{FC7F1681-4F44-4B5B-95AD-E94C0EFD2D65}" srcOrd="1" destOrd="0" presId="urn:microsoft.com/office/officeart/2005/8/layout/orgChart1"/>
    <dgm:cxn modelId="{126D16C1-0BE2-834C-A458-243956A61D36}" type="presParOf" srcId="{DFBB42E2-84A2-4859-AFC8-1ECB1926A1BF}" destId="{3D2F2DE2-2473-4198-8501-78344AB585EF}" srcOrd="2" destOrd="0" presId="urn:microsoft.com/office/officeart/2005/8/layout/orgChart1"/>
    <dgm:cxn modelId="{9E0009E4-18BA-D740-9692-D616010DF760}" type="presParOf" srcId="{D1EC6164-7AFB-46D2-8CDA-CDCD01347312}" destId="{7208A34F-1661-45E8-8425-0FE630515B3F}" srcOrd="2" destOrd="0" presId="urn:microsoft.com/office/officeart/2005/8/layout/orgChart1"/>
    <dgm:cxn modelId="{C4891D73-AF6F-B24A-A387-DFD1D43C668E}" type="presParOf" srcId="{121AA42B-ED88-462B-814C-67BBA6F7F267}" destId="{70071C60-0001-4125-A9C2-3773BD45DE2D}" srcOrd="10" destOrd="0" presId="urn:microsoft.com/office/officeart/2005/8/layout/orgChart1"/>
    <dgm:cxn modelId="{EE43B318-DCC3-F944-9FDA-C41745E23A34}" type="presParOf" srcId="{121AA42B-ED88-462B-814C-67BBA6F7F267}" destId="{2B279FDB-AAEF-4332-B592-442F85473944}" srcOrd="11" destOrd="0" presId="urn:microsoft.com/office/officeart/2005/8/layout/orgChart1"/>
    <dgm:cxn modelId="{288749EF-01F2-0844-808B-8B5B19001AFE}" type="presParOf" srcId="{2B279FDB-AAEF-4332-B592-442F85473944}" destId="{3DB048AA-3E32-46B5-BB96-36F26DDC3CA0}" srcOrd="0" destOrd="0" presId="urn:microsoft.com/office/officeart/2005/8/layout/orgChart1"/>
    <dgm:cxn modelId="{E0F1F0D7-E880-A34A-A068-E1997916B3E7}" type="presParOf" srcId="{3DB048AA-3E32-46B5-BB96-36F26DDC3CA0}" destId="{A228FD00-C9C5-4D9D-B6CF-CF4524816815}" srcOrd="0" destOrd="0" presId="urn:microsoft.com/office/officeart/2005/8/layout/orgChart1"/>
    <dgm:cxn modelId="{88FC8D4D-6A56-0045-B0BA-2D5E440FD3A7}" type="presParOf" srcId="{3DB048AA-3E32-46B5-BB96-36F26DDC3CA0}" destId="{9D1B823F-2B6D-4816-A97E-6F090C803F52}" srcOrd="1" destOrd="0" presId="urn:microsoft.com/office/officeart/2005/8/layout/orgChart1"/>
    <dgm:cxn modelId="{1B3AEF22-D7E2-EB4F-9DDC-8F74C28B533E}" type="presParOf" srcId="{2B279FDB-AAEF-4332-B592-442F85473944}" destId="{DFC200E7-8D96-46A3-9558-DCD06BCDF766}" srcOrd="1" destOrd="0" presId="urn:microsoft.com/office/officeart/2005/8/layout/orgChart1"/>
    <dgm:cxn modelId="{D643110F-AF57-FC47-ACA1-CB414E35B429}" type="presParOf" srcId="{DFC200E7-8D96-46A3-9558-DCD06BCDF766}" destId="{83322C9F-D7BE-4FCB-93EB-7B090C16709E}" srcOrd="0" destOrd="0" presId="urn:microsoft.com/office/officeart/2005/8/layout/orgChart1"/>
    <dgm:cxn modelId="{BC69F969-9AAF-C046-B71C-EC51508C5F5B}" type="presParOf" srcId="{DFC200E7-8D96-46A3-9558-DCD06BCDF766}" destId="{528F46EE-32A4-4AAE-81B3-142F442A5CA7}" srcOrd="1" destOrd="0" presId="urn:microsoft.com/office/officeart/2005/8/layout/orgChart1"/>
    <dgm:cxn modelId="{81E1BE65-0E0E-DB4B-BEE9-215DF1748606}" type="presParOf" srcId="{528F46EE-32A4-4AAE-81B3-142F442A5CA7}" destId="{B46CB0A0-EB19-486F-A66C-B2E8028BA4F3}" srcOrd="0" destOrd="0" presId="urn:microsoft.com/office/officeart/2005/8/layout/orgChart1"/>
    <dgm:cxn modelId="{BF026B90-5FBD-7041-B06C-AEB0786DDCAB}" type="presParOf" srcId="{B46CB0A0-EB19-486F-A66C-B2E8028BA4F3}" destId="{56645511-F2AA-4E34-AB76-AE48F3409BF5}" srcOrd="0" destOrd="0" presId="urn:microsoft.com/office/officeart/2005/8/layout/orgChart1"/>
    <dgm:cxn modelId="{E184059C-DD6B-994E-9892-1AE2693C6235}" type="presParOf" srcId="{B46CB0A0-EB19-486F-A66C-B2E8028BA4F3}" destId="{EC7887B7-4371-43B0-8E4D-73E1BC59E8D1}" srcOrd="1" destOrd="0" presId="urn:microsoft.com/office/officeart/2005/8/layout/orgChart1"/>
    <dgm:cxn modelId="{002611DD-F14A-1549-8D7C-0A4AEE77A3D7}" type="presParOf" srcId="{528F46EE-32A4-4AAE-81B3-142F442A5CA7}" destId="{08CFD92F-15A4-48C9-86F3-712923656D9F}" srcOrd="1" destOrd="0" presId="urn:microsoft.com/office/officeart/2005/8/layout/orgChart1"/>
    <dgm:cxn modelId="{76324352-702C-E24F-ACA7-0EB8FBCB2A98}" type="presParOf" srcId="{528F46EE-32A4-4AAE-81B3-142F442A5CA7}" destId="{8745C426-BF6C-4BEA-8D4E-386A877CA9C6}" srcOrd="2" destOrd="0" presId="urn:microsoft.com/office/officeart/2005/8/layout/orgChart1"/>
    <dgm:cxn modelId="{533DC48F-8E21-3D43-B228-392779B52699}" type="presParOf" srcId="{DFC200E7-8D96-46A3-9558-DCD06BCDF766}" destId="{07A2B09D-64D5-4BAE-9AD0-C3A87F549B14}" srcOrd="2" destOrd="0" presId="urn:microsoft.com/office/officeart/2005/8/layout/orgChart1"/>
    <dgm:cxn modelId="{21D21402-0873-B54C-BB06-B182EA3AEDE8}" type="presParOf" srcId="{DFC200E7-8D96-46A3-9558-DCD06BCDF766}" destId="{FEE93695-DF3E-4DC5-9917-8E929D26FED6}" srcOrd="3" destOrd="0" presId="urn:microsoft.com/office/officeart/2005/8/layout/orgChart1"/>
    <dgm:cxn modelId="{20E224E0-6E61-0C4D-A3E6-8A52ECF010BA}" type="presParOf" srcId="{FEE93695-DF3E-4DC5-9917-8E929D26FED6}" destId="{EA378FD7-F09A-4AB4-A7A4-7C4862AB3520}" srcOrd="0" destOrd="0" presId="urn:microsoft.com/office/officeart/2005/8/layout/orgChart1"/>
    <dgm:cxn modelId="{0454D1EE-76EB-C645-A5A1-A04A79A63450}" type="presParOf" srcId="{EA378FD7-F09A-4AB4-A7A4-7C4862AB3520}" destId="{8C1B32F8-56FA-46D5-9E58-538A373718FC}" srcOrd="0" destOrd="0" presId="urn:microsoft.com/office/officeart/2005/8/layout/orgChart1"/>
    <dgm:cxn modelId="{2B5B561F-07D1-4942-A766-0C00B3FB53C2}" type="presParOf" srcId="{EA378FD7-F09A-4AB4-A7A4-7C4862AB3520}" destId="{ED9F3311-C6ED-4940-A9F4-9A0134937B80}" srcOrd="1" destOrd="0" presId="urn:microsoft.com/office/officeart/2005/8/layout/orgChart1"/>
    <dgm:cxn modelId="{59ED8A4D-7383-EC4F-AEA2-D9E414FAD6CF}" type="presParOf" srcId="{FEE93695-DF3E-4DC5-9917-8E929D26FED6}" destId="{569ABABB-03A6-4240-96ED-BCC67A7A9D83}" srcOrd="1" destOrd="0" presId="urn:microsoft.com/office/officeart/2005/8/layout/orgChart1"/>
    <dgm:cxn modelId="{888D987A-DE7A-E94F-8A95-384660F5F3A5}" type="presParOf" srcId="{FEE93695-DF3E-4DC5-9917-8E929D26FED6}" destId="{41413274-8C09-4539-9C5B-6A1BA1DC4CA8}" srcOrd="2" destOrd="0" presId="urn:microsoft.com/office/officeart/2005/8/layout/orgChart1"/>
    <dgm:cxn modelId="{7DF896F7-BE68-BB40-BE15-AF8EDF09CE76}" type="presParOf" srcId="{DFC200E7-8D96-46A3-9558-DCD06BCDF766}" destId="{4F3A4149-4F06-4486-A19E-91249DA2346F}" srcOrd="4" destOrd="0" presId="urn:microsoft.com/office/officeart/2005/8/layout/orgChart1"/>
    <dgm:cxn modelId="{609A3139-62BC-8C42-A279-D08862F87238}" type="presParOf" srcId="{DFC200E7-8D96-46A3-9558-DCD06BCDF766}" destId="{BCE378E7-8C35-4C31-A0C7-E3EA1EB8B6C8}" srcOrd="5" destOrd="0" presId="urn:microsoft.com/office/officeart/2005/8/layout/orgChart1"/>
    <dgm:cxn modelId="{9E87BE5A-461C-7847-A80B-AD12500D4141}" type="presParOf" srcId="{BCE378E7-8C35-4C31-A0C7-E3EA1EB8B6C8}" destId="{B13008EB-4A76-4626-BA56-969F60860F1F}" srcOrd="0" destOrd="0" presId="urn:microsoft.com/office/officeart/2005/8/layout/orgChart1"/>
    <dgm:cxn modelId="{D7478E71-6DDB-EB45-9653-84A670DA5784}" type="presParOf" srcId="{B13008EB-4A76-4626-BA56-969F60860F1F}" destId="{A5D80A90-90C5-4BA5-A9E9-9FC597616636}" srcOrd="0" destOrd="0" presId="urn:microsoft.com/office/officeart/2005/8/layout/orgChart1"/>
    <dgm:cxn modelId="{D81E5CAB-9E26-9648-BE11-3D261C394972}" type="presParOf" srcId="{B13008EB-4A76-4626-BA56-969F60860F1F}" destId="{797DCAF4-F0FD-4BEF-A6AA-7AC4C58513B7}" srcOrd="1" destOrd="0" presId="urn:microsoft.com/office/officeart/2005/8/layout/orgChart1"/>
    <dgm:cxn modelId="{A346C565-462F-1149-9A25-E6CAB7881D78}" type="presParOf" srcId="{BCE378E7-8C35-4C31-A0C7-E3EA1EB8B6C8}" destId="{2774DD94-7A52-4C0A-B109-ACCFE0C3EBC1}" srcOrd="1" destOrd="0" presId="urn:microsoft.com/office/officeart/2005/8/layout/orgChart1"/>
    <dgm:cxn modelId="{E54D9FB7-A642-A340-A730-B80EA61EA2C2}" type="presParOf" srcId="{BCE378E7-8C35-4C31-A0C7-E3EA1EB8B6C8}" destId="{13291CF2-85BC-46DE-AEB0-C94E72C60934}" srcOrd="2" destOrd="0" presId="urn:microsoft.com/office/officeart/2005/8/layout/orgChart1"/>
    <dgm:cxn modelId="{7094964A-39CB-B947-AECA-7D49775EBB24}" type="presParOf" srcId="{2B279FDB-AAEF-4332-B592-442F85473944}" destId="{8B9A2562-5B33-4D23-B007-CD90F3EBAA00}" srcOrd="2" destOrd="0" presId="urn:microsoft.com/office/officeart/2005/8/layout/orgChart1"/>
    <dgm:cxn modelId="{7321E60D-13CD-504D-981E-F881122473E0}" type="presParOf" srcId="{121AA42B-ED88-462B-814C-67BBA6F7F267}" destId="{0EEE87C2-F7D9-430A-8AFB-4C65B3221079}" srcOrd="12" destOrd="0" presId="urn:microsoft.com/office/officeart/2005/8/layout/orgChart1"/>
    <dgm:cxn modelId="{0019C995-7DBC-424D-91C9-521B1DE4E195}" type="presParOf" srcId="{121AA42B-ED88-462B-814C-67BBA6F7F267}" destId="{632F95CB-384F-4157-A499-31E37DAFBC84}" srcOrd="13" destOrd="0" presId="urn:microsoft.com/office/officeart/2005/8/layout/orgChart1"/>
    <dgm:cxn modelId="{E32E571C-C48C-5642-A112-189A2D9E8398}" type="presParOf" srcId="{632F95CB-384F-4157-A499-31E37DAFBC84}" destId="{810F3165-CDFF-4BF0-8CF2-A1AFC441E3BB}" srcOrd="0" destOrd="0" presId="urn:microsoft.com/office/officeart/2005/8/layout/orgChart1"/>
    <dgm:cxn modelId="{E322F31E-7740-F54A-84B9-1F64141B4F34}" type="presParOf" srcId="{810F3165-CDFF-4BF0-8CF2-A1AFC441E3BB}" destId="{1E382BD8-1745-430F-9ECA-666AB45C98A6}" srcOrd="0" destOrd="0" presId="urn:microsoft.com/office/officeart/2005/8/layout/orgChart1"/>
    <dgm:cxn modelId="{61D28428-C083-484E-BB53-F9741672BD9D}" type="presParOf" srcId="{810F3165-CDFF-4BF0-8CF2-A1AFC441E3BB}" destId="{4506EB98-F3AE-4012-BF00-0246B3F729DC}" srcOrd="1" destOrd="0" presId="urn:microsoft.com/office/officeart/2005/8/layout/orgChart1"/>
    <dgm:cxn modelId="{B2758F07-FE63-AD42-BD22-1271C7694E4D}" type="presParOf" srcId="{632F95CB-384F-4157-A499-31E37DAFBC84}" destId="{A9A76410-AB89-42A9-8E6B-BD6E57D1C180}" srcOrd="1" destOrd="0" presId="urn:microsoft.com/office/officeart/2005/8/layout/orgChart1"/>
    <dgm:cxn modelId="{69666535-72A8-164C-B5F6-1D5F69E41C17}" type="presParOf" srcId="{A9A76410-AB89-42A9-8E6B-BD6E57D1C180}" destId="{FCC4CDBA-CFC1-4CE0-9DC6-5409961700D0}" srcOrd="0" destOrd="0" presId="urn:microsoft.com/office/officeart/2005/8/layout/orgChart1"/>
    <dgm:cxn modelId="{72FFD413-459B-EE43-9DBC-5B936AD747F0}" type="presParOf" srcId="{A9A76410-AB89-42A9-8E6B-BD6E57D1C180}" destId="{15D72A9A-F939-4DD8-9E43-82885B5E48E6}" srcOrd="1" destOrd="0" presId="urn:microsoft.com/office/officeart/2005/8/layout/orgChart1"/>
    <dgm:cxn modelId="{BDB86EE7-8DA9-1A44-A06E-E01930E68C05}" type="presParOf" srcId="{15D72A9A-F939-4DD8-9E43-82885B5E48E6}" destId="{DF397C33-E595-4691-984F-E77B4A25683B}" srcOrd="0" destOrd="0" presId="urn:microsoft.com/office/officeart/2005/8/layout/orgChart1"/>
    <dgm:cxn modelId="{D08333B4-58B6-124F-95A7-04FF92E0A925}" type="presParOf" srcId="{DF397C33-E595-4691-984F-E77B4A25683B}" destId="{B800AB88-5829-45D3-8AB8-E2A8B082B24E}" srcOrd="0" destOrd="0" presId="urn:microsoft.com/office/officeart/2005/8/layout/orgChart1"/>
    <dgm:cxn modelId="{63EE193D-2579-0446-92D0-5199F1337627}" type="presParOf" srcId="{DF397C33-E595-4691-984F-E77B4A25683B}" destId="{B797822C-504C-46AD-B4AE-9DC331665BB7}" srcOrd="1" destOrd="0" presId="urn:microsoft.com/office/officeart/2005/8/layout/orgChart1"/>
    <dgm:cxn modelId="{147AFF27-0988-FE44-9A39-C508418A5822}" type="presParOf" srcId="{15D72A9A-F939-4DD8-9E43-82885B5E48E6}" destId="{BD01BA79-D36E-4680-8446-0C3157DA48F9}" srcOrd="1" destOrd="0" presId="urn:microsoft.com/office/officeart/2005/8/layout/orgChart1"/>
    <dgm:cxn modelId="{D2FBF948-7C8A-B545-BE12-95A4B32E68A7}" type="presParOf" srcId="{15D72A9A-F939-4DD8-9E43-82885B5E48E6}" destId="{91C02951-5FDC-472A-A4A9-58352EED0F2A}" srcOrd="2" destOrd="0" presId="urn:microsoft.com/office/officeart/2005/8/layout/orgChart1"/>
    <dgm:cxn modelId="{285963EA-024D-8F45-94BA-C7CB02BD0D54}" type="presParOf" srcId="{A9A76410-AB89-42A9-8E6B-BD6E57D1C180}" destId="{7A5ED605-B2B6-4488-B088-A891380962D8}" srcOrd="2" destOrd="0" presId="urn:microsoft.com/office/officeart/2005/8/layout/orgChart1"/>
    <dgm:cxn modelId="{C0F4357C-2B42-1A47-A9BC-A8623EB34D84}" type="presParOf" srcId="{A9A76410-AB89-42A9-8E6B-BD6E57D1C180}" destId="{28D0E4FE-C4F1-4D4A-9B5A-9F9B6A470723}" srcOrd="3" destOrd="0" presId="urn:microsoft.com/office/officeart/2005/8/layout/orgChart1"/>
    <dgm:cxn modelId="{F08D5034-2FEC-1A4F-B622-1501FDA1049A}" type="presParOf" srcId="{28D0E4FE-C4F1-4D4A-9B5A-9F9B6A470723}" destId="{0AE56CB3-C52E-4045-8C22-0415B85164F4}" srcOrd="0" destOrd="0" presId="urn:microsoft.com/office/officeart/2005/8/layout/orgChart1"/>
    <dgm:cxn modelId="{E500DD38-610D-A948-91EA-C0E1502ADE98}" type="presParOf" srcId="{0AE56CB3-C52E-4045-8C22-0415B85164F4}" destId="{1EB5FF3E-593F-4093-A02D-E12BA9C1E1E6}" srcOrd="0" destOrd="0" presId="urn:microsoft.com/office/officeart/2005/8/layout/orgChart1"/>
    <dgm:cxn modelId="{C90B6E45-5E44-D644-9FF8-0BA34E403340}" type="presParOf" srcId="{0AE56CB3-C52E-4045-8C22-0415B85164F4}" destId="{66FA64E6-C712-44B4-AE54-CA352A2E113E}" srcOrd="1" destOrd="0" presId="urn:microsoft.com/office/officeart/2005/8/layout/orgChart1"/>
    <dgm:cxn modelId="{9DE3C881-761F-8547-967B-2BDB4D45B2AE}" type="presParOf" srcId="{28D0E4FE-C4F1-4D4A-9B5A-9F9B6A470723}" destId="{C160BD1D-6FE8-4160-B8BD-8E6FEC03F69F}" srcOrd="1" destOrd="0" presId="urn:microsoft.com/office/officeart/2005/8/layout/orgChart1"/>
    <dgm:cxn modelId="{8D1EE932-857E-384F-AC95-B7C6931174C3}" type="presParOf" srcId="{28D0E4FE-C4F1-4D4A-9B5A-9F9B6A470723}" destId="{CA1EA6FE-48EC-4243-AEEA-090EE0347FF2}" srcOrd="2" destOrd="0" presId="urn:microsoft.com/office/officeart/2005/8/layout/orgChart1"/>
    <dgm:cxn modelId="{316BBF77-B266-C347-87D7-4BA0E88998C0}" type="presParOf" srcId="{632F95CB-384F-4157-A499-31E37DAFBC84}" destId="{476219D6-E376-4B5C-B698-E30C55325905}" srcOrd="2" destOrd="0" presId="urn:microsoft.com/office/officeart/2005/8/layout/orgChart1"/>
    <dgm:cxn modelId="{510EFAEA-5124-DE4B-A85A-199EF9BFBE2E}" type="presParOf" srcId="{121AA42B-ED88-462B-814C-67BBA6F7F267}" destId="{0974D73A-B2B9-41FF-9629-73E28934E046}" srcOrd="14" destOrd="0" presId="urn:microsoft.com/office/officeart/2005/8/layout/orgChart1"/>
    <dgm:cxn modelId="{BBDC30BF-089F-F643-BA6C-615BC03BEB83}" type="presParOf" srcId="{121AA42B-ED88-462B-814C-67BBA6F7F267}" destId="{7D48FA56-9BBF-4FFB-BD3E-1DEC3F7FA8EE}" srcOrd="15" destOrd="0" presId="urn:microsoft.com/office/officeart/2005/8/layout/orgChart1"/>
    <dgm:cxn modelId="{06864E7D-1CF4-2E4E-AA91-2D59712DA9E1}" type="presParOf" srcId="{7D48FA56-9BBF-4FFB-BD3E-1DEC3F7FA8EE}" destId="{4546634B-A085-4C95-A417-CA4402A6D2F4}" srcOrd="0" destOrd="0" presId="urn:microsoft.com/office/officeart/2005/8/layout/orgChart1"/>
    <dgm:cxn modelId="{E1A3F559-2398-9A40-9103-FE8692963684}" type="presParOf" srcId="{4546634B-A085-4C95-A417-CA4402A6D2F4}" destId="{A024A4EE-86A9-4953-AEA4-E8220E1D3D9D}" srcOrd="0" destOrd="0" presId="urn:microsoft.com/office/officeart/2005/8/layout/orgChart1"/>
    <dgm:cxn modelId="{AB40C26E-A997-3F44-B367-F0F6AF883E72}" type="presParOf" srcId="{4546634B-A085-4C95-A417-CA4402A6D2F4}" destId="{FD1D0D97-A388-4C02-A71D-E6814A4EA263}" srcOrd="1" destOrd="0" presId="urn:microsoft.com/office/officeart/2005/8/layout/orgChart1"/>
    <dgm:cxn modelId="{99B21D97-28F0-054D-8360-6ED969B2BA59}" type="presParOf" srcId="{7D48FA56-9BBF-4FFB-BD3E-1DEC3F7FA8EE}" destId="{6679136D-E209-40BC-AB36-5772A992BABE}" srcOrd="1" destOrd="0" presId="urn:microsoft.com/office/officeart/2005/8/layout/orgChart1"/>
    <dgm:cxn modelId="{9D0F27B3-FDF8-3542-A912-2FA36BCDA420}" type="presParOf" srcId="{7D48FA56-9BBF-4FFB-BD3E-1DEC3F7FA8EE}" destId="{44A48C62-C995-48DB-8F16-BE3C5E373D13}" srcOrd="2" destOrd="0" presId="urn:microsoft.com/office/officeart/2005/8/layout/orgChart1"/>
    <dgm:cxn modelId="{F94E8299-44EE-BF47-AD00-716807A939F2}" type="presParOf" srcId="{FD128495-12FA-45B6-A674-6CC4BCFF71C7}" destId="{42D40D99-BBC3-4CE5-A2B0-9B919BA7ACCD}" srcOrd="2" destOrd="0" presId="urn:microsoft.com/office/officeart/2005/8/layout/orgChart1"/>
  </dgm:cxnLst>
  <dgm:bg>
    <a:effectLst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74D73A-B2B9-41FF-9629-73E28934E046}">
      <dsp:nvSpPr>
        <dsp:cNvPr id="0" name=""/>
        <dsp:cNvSpPr/>
      </dsp:nvSpPr>
      <dsp:spPr>
        <a:xfrm>
          <a:off x="4267200" y="872604"/>
          <a:ext cx="3791521" cy="218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623"/>
              </a:lnTo>
              <a:lnTo>
                <a:pt x="3791521" y="157623"/>
              </a:lnTo>
              <a:lnTo>
                <a:pt x="3791521" y="218812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5ED605-B2B6-4488-B088-A891380962D8}">
      <dsp:nvSpPr>
        <dsp:cNvPr id="0" name=""/>
        <dsp:cNvSpPr/>
      </dsp:nvSpPr>
      <dsp:spPr>
        <a:xfrm>
          <a:off x="6562000" y="1990981"/>
          <a:ext cx="149880" cy="1690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0673"/>
              </a:lnTo>
              <a:lnTo>
                <a:pt x="149880" y="169067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C4CDBA-CFC1-4CE0-9DC6-5409961700D0}">
      <dsp:nvSpPr>
        <dsp:cNvPr id="0" name=""/>
        <dsp:cNvSpPr/>
      </dsp:nvSpPr>
      <dsp:spPr>
        <a:xfrm>
          <a:off x="6562000" y="1990981"/>
          <a:ext cx="149880" cy="6043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350"/>
              </a:lnTo>
              <a:lnTo>
                <a:pt x="149880" y="60435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E87C2-F7D9-430A-8AFB-4C65B3221079}">
      <dsp:nvSpPr>
        <dsp:cNvPr id="0" name=""/>
        <dsp:cNvSpPr/>
      </dsp:nvSpPr>
      <dsp:spPr>
        <a:xfrm>
          <a:off x="4267200" y="872604"/>
          <a:ext cx="2694481" cy="218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623"/>
              </a:lnTo>
              <a:lnTo>
                <a:pt x="2694481" y="157623"/>
              </a:lnTo>
              <a:lnTo>
                <a:pt x="2694481" y="218812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3A4149-4F06-4486-A19E-91249DA2346F}">
      <dsp:nvSpPr>
        <dsp:cNvPr id="0" name=""/>
        <dsp:cNvSpPr/>
      </dsp:nvSpPr>
      <dsp:spPr>
        <a:xfrm>
          <a:off x="5446817" y="1990981"/>
          <a:ext cx="148814" cy="2776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6995"/>
              </a:lnTo>
              <a:lnTo>
                <a:pt x="148814" y="2776995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A2B09D-64D5-4BAE-9AD0-C3A87F549B14}">
      <dsp:nvSpPr>
        <dsp:cNvPr id="0" name=""/>
        <dsp:cNvSpPr/>
      </dsp:nvSpPr>
      <dsp:spPr>
        <a:xfrm>
          <a:off x="5446817" y="1990981"/>
          <a:ext cx="148814" cy="1690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0673"/>
              </a:lnTo>
              <a:lnTo>
                <a:pt x="148814" y="169067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322C9F-D7BE-4FCB-93EB-7B090C16709E}">
      <dsp:nvSpPr>
        <dsp:cNvPr id="0" name=""/>
        <dsp:cNvSpPr/>
      </dsp:nvSpPr>
      <dsp:spPr>
        <a:xfrm>
          <a:off x="5446817" y="1990981"/>
          <a:ext cx="148814" cy="6043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350"/>
              </a:lnTo>
              <a:lnTo>
                <a:pt x="148814" y="60435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71C60-0001-4125-A9C2-3773BD45DE2D}">
      <dsp:nvSpPr>
        <dsp:cNvPr id="0" name=""/>
        <dsp:cNvSpPr/>
      </dsp:nvSpPr>
      <dsp:spPr>
        <a:xfrm>
          <a:off x="4267200" y="872604"/>
          <a:ext cx="1576454" cy="218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623"/>
              </a:lnTo>
              <a:lnTo>
                <a:pt x="1576454" y="157623"/>
              </a:lnTo>
              <a:lnTo>
                <a:pt x="1576454" y="218812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8F021-05A1-4CB5-8B75-CCC7E66F8E5C}">
      <dsp:nvSpPr>
        <dsp:cNvPr id="0" name=""/>
        <dsp:cNvSpPr/>
      </dsp:nvSpPr>
      <dsp:spPr>
        <a:xfrm>
          <a:off x="4449900" y="1990975"/>
          <a:ext cx="120271" cy="1690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0673"/>
              </a:lnTo>
              <a:lnTo>
                <a:pt x="120271" y="169067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5577B0-D4FB-452C-BCCC-7D30949C6522}">
      <dsp:nvSpPr>
        <dsp:cNvPr id="0" name=""/>
        <dsp:cNvSpPr/>
      </dsp:nvSpPr>
      <dsp:spPr>
        <a:xfrm>
          <a:off x="4449900" y="1990975"/>
          <a:ext cx="120271" cy="6043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350"/>
              </a:lnTo>
              <a:lnTo>
                <a:pt x="120271" y="60435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81AAA7-F51C-4629-A933-DFE07A8BCE8F}">
      <dsp:nvSpPr>
        <dsp:cNvPr id="0" name=""/>
        <dsp:cNvSpPr/>
      </dsp:nvSpPr>
      <dsp:spPr>
        <a:xfrm>
          <a:off x="4267200" y="872604"/>
          <a:ext cx="532064" cy="218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623"/>
              </a:lnTo>
              <a:lnTo>
                <a:pt x="532064" y="157623"/>
              </a:lnTo>
              <a:lnTo>
                <a:pt x="532064" y="218812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369215-D946-4AA8-8AA1-9E3811AF2187}">
      <dsp:nvSpPr>
        <dsp:cNvPr id="0" name=""/>
        <dsp:cNvSpPr/>
      </dsp:nvSpPr>
      <dsp:spPr>
        <a:xfrm>
          <a:off x="3460541" y="1990981"/>
          <a:ext cx="119199" cy="1690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0673"/>
              </a:lnTo>
              <a:lnTo>
                <a:pt x="119199" y="169067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BEE4D-EA24-4D0F-8E95-92917EEFF0F1}">
      <dsp:nvSpPr>
        <dsp:cNvPr id="0" name=""/>
        <dsp:cNvSpPr/>
      </dsp:nvSpPr>
      <dsp:spPr>
        <a:xfrm>
          <a:off x="3460541" y="1990981"/>
          <a:ext cx="119199" cy="6043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350"/>
              </a:lnTo>
              <a:lnTo>
                <a:pt x="119199" y="60435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B40408-F879-4CC5-A3C3-5F4ECB0D704C}">
      <dsp:nvSpPr>
        <dsp:cNvPr id="0" name=""/>
        <dsp:cNvSpPr/>
      </dsp:nvSpPr>
      <dsp:spPr>
        <a:xfrm>
          <a:off x="3807047" y="872604"/>
          <a:ext cx="460152" cy="218812"/>
        </a:xfrm>
        <a:custGeom>
          <a:avLst/>
          <a:gdLst/>
          <a:ahLst/>
          <a:cxnLst/>
          <a:rect l="0" t="0" r="0" b="0"/>
          <a:pathLst>
            <a:path>
              <a:moveTo>
                <a:pt x="460152" y="0"/>
              </a:moveTo>
              <a:lnTo>
                <a:pt x="460152" y="157623"/>
              </a:lnTo>
              <a:lnTo>
                <a:pt x="0" y="157623"/>
              </a:lnTo>
              <a:lnTo>
                <a:pt x="0" y="218812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D6D33C-B2DD-4718-9DF8-AA041E0CBCBF}">
      <dsp:nvSpPr>
        <dsp:cNvPr id="0" name=""/>
        <dsp:cNvSpPr/>
      </dsp:nvSpPr>
      <dsp:spPr>
        <a:xfrm>
          <a:off x="2707834" y="872604"/>
          <a:ext cx="1559365" cy="218812"/>
        </a:xfrm>
        <a:custGeom>
          <a:avLst/>
          <a:gdLst/>
          <a:ahLst/>
          <a:cxnLst/>
          <a:rect l="0" t="0" r="0" b="0"/>
          <a:pathLst>
            <a:path>
              <a:moveTo>
                <a:pt x="1559365" y="0"/>
              </a:moveTo>
              <a:lnTo>
                <a:pt x="1559365" y="157623"/>
              </a:lnTo>
              <a:lnTo>
                <a:pt x="0" y="157623"/>
              </a:lnTo>
              <a:lnTo>
                <a:pt x="0" y="218812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5F6C0-8686-4F4B-97D5-52AC5F5A89F0}">
      <dsp:nvSpPr>
        <dsp:cNvPr id="0" name=""/>
        <dsp:cNvSpPr/>
      </dsp:nvSpPr>
      <dsp:spPr>
        <a:xfrm>
          <a:off x="1166527" y="1986543"/>
          <a:ext cx="147661" cy="32398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9847"/>
              </a:lnTo>
              <a:lnTo>
                <a:pt x="147661" y="3239847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83767C-DE05-47E2-9267-F3F39809E54F}">
      <dsp:nvSpPr>
        <dsp:cNvPr id="0" name=""/>
        <dsp:cNvSpPr/>
      </dsp:nvSpPr>
      <dsp:spPr>
        <a:xfrm>
          <a:off x="1166527" y="1986543"/>
          <a:ext cx="147661" cy="25374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7487"/>
              </a:lnTo>
              <a:lnTo>
                <a:pt x="147661" y="2537487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41879-65B5-4D40-BD77-F0F2F1904BE7}">
      <dsp:nvSpPr>
        <dsp:cNvPr id="0" name=""/>
        <dsp:cNvSpPr/>
      </dsp:nvSpPr>
      <dsp:spPr>
        <a:xfrm>
          <a:off x="1166527" y="1986543"/>
          <a:ext cx="147661" cy="2123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3731"/>
              </a:lnTo>
              <a:lnTo>
                <a:pt x="147661" y="212373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A7CF8-ACD7-4B3F-B1D5-A869DEC5FE72}">
      <dsp:nvSpPr>
        <dsp:cNvPr id="0" name=""/>
        <dsp:cNvSpPr/>
      </dsp:nvSpPr>
      <dsp:spPr>
        <a:xfrm>
          <a:off x="1166527" y="1986543"/>
          <a:ext cx="147661" cy="1709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9975"/>
              </a:lnTo>
              <a:lnTo>
                <a:pt x="147661" y="1709975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5BD7E1-2CD5-4FC9-AEAE-352A706DE4BE}">
      <dsp:nvSpPr>
        <dsp:cNvPr id="0" name=""/>
        <dsp:cNvSpPr/>
      </dsp:nvSpPr>
      <dsp:spPr>
        <a:xfrm>
          <a:off x="1166527" y="1986543"/>
          <a:ext cx="147661" cy="1296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6219"/>
              </a:lnTo>
              <a:lnTo>
                <a:pt x="147661" y="1296219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2C788-70AE-4881-927A-30C651C57927}">
      <dsp:nvSpPr>
        <dsp:cNvPr id="0" name=""/>
        <dsp:cNvSpPr/>
      </dsp:nvSpPr>
      <dsp:spPr>
        <a:xfrm>
          <a:off x="1166527" y="1986543"/>
          <a:ext cx="147661" cy="870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0851"/>
              </a:lnTo>
              <a:lnTo>
                <a:pt x="147661" y="87085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D2C482-C2B3-D947-9682-CC2DB8F83F1A}">
      <dsp:nvSpPr>
        <dsp:cNvPr id="0" name=""/>
        <dsp:cNvSpPr/>
      </dsp:nvSpPr>
      <dsp:spPr>
        <a:xfrm>
          <a:off x="1166527" y="1986543"/>
          <a:ext cx="147661" cy="368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387"/>
              </a:lnTo>
              <a:lnTo>
                <a:pt x="147661" y="368387"/>
              </a:lnTo>
            </a:path>
          </a:pathLst>
        </a:custGeom>
        <a:noFill/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07FA10-DCDB-4CDF-A974-A9D58B36FA3E}">
      <dsp:nvSpPr>
        <dsp:cNvPr id="0" name=""/>
        <dsp:cNvSpPr/>
      </dsp:nvSpPr>
      <dsp:spPr>
        <a:xfrm>
          <a:off x="1560290" y="872604"/>
          <a:ext cx="2706909" cy="218812"/>
        </a:xfrm>
        <a:custGeom>
          <a:avLst/>
          <a:gdLst/>
          <a:ahLst/>
          <a:cxnLst/>
          <a:rect l="0" t="0" r="0" b="0"/>
          <a:pathLst>
            <a:path>
              <a:moveTo>
                <a:pt x="2706909" y="0"/>
              </a:moveTo>
              <a:lnTo>
                <a:pt x="2706909" y="157623"/>
              </a:lnTo>
              <a:lnTo>
                <a:pt x="0" y="157623"/>
              </a:lnTo>
              <a:lnTo>
                <a:pt x="0" y="218812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EABB3-B927-4A48-82FC-2627CD06FA00}">
      <dsp:nvSpPr>
        <dsp:cNvPr id="0" name=""/>
        <dsp:cNvSpPr/>
      </dsp:nvSpPr>
      <dsp:spPr>
        <a:xfrm>
          <a:off x="483904" y="872604"/>
          <a:ext cx="3783295" cy="218812"/>
        </a:xfrm>
        <a:custGeom>
          <a:avLst/>
          <a:gdLst/>
          <a:ahLst/>
          <a:cxnLst/>
          <a:rect l="0" t="0" r="0" b="0"/>
          <a:pathLst>
            <a:path>
              <a:moveTo>
                <a:pt x="3783295" y="0"/>
              </a:moveTo>
              <a:lnTo>
                <a:pt x="3783295" y="157623"/>
              </a:lnTo>
              <a:lnTo>
                <a:pt x="0" y="157623"/>
              </a:lnTo>
              <a:lnTo>
                <a:pt x="0" y="218812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90CFA-3D0A-46DE-804B-2A4319A2E255}">
      <dsp:nvSpPr>
        <dsp:cNvPr id="0" name=""/>
        <dsp:cNvSpPr/>
      </dsp:nvSpPr>
      <dsp:spPr>
        <a:xfrm>
          <a:off x="3501247" y="172878"/>
          <a:ext cx="1531905" cy="699725"/>
        </a:xfrm>
        <a:prstGeom prst="rect">
          <a:avLst/>
        </a:prstGeom>
        <a:noFill/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effectLst/>
              <a:latin typeface="+mj-lt"/>
            </a:rPr>
            <a:t>sPHENIX MIE Project</a:t>
          </a:r>
          <a:endParaRPr lang="en-US" sz="1800" b="1" kern="1200" dirty="0">
            <a:solidFill>
              <a:schemeClr val="tx1"/>
            </a:solidFill>
            <a:effectLst/>
            <a:latin typeface="+mj-lt"/>
          </a:endParaRPr>
        </a:p>
      </dsp:txBody>
      <dsp:txXfrm>
        <a:off x="3501247" y="172878"/>
        <a:ext cx="1531905" cy="699725"/>
      </dsp:txXfrm>
    </dsp:sp>
    <dsp:sp modelId="{B9894D44-8CBD-42A0-8AA3-66E0BE4F4D13}">
      <dsp:nvSpPr>
        <dsp:cNvPr id="0" name=""/>
        <dsp:cNvSpPr/>
      </dsp:nvSpPr>
      <dsp:spPr>
        <a:xfrm>
          <a:off x="11359" y="1091417"/>
          <a:ext cx="945088" cy="885621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1.1 </a:t>
          </a:r>
          <a:r>
            <a:rPr lang="en-US" sz="1100" b="1" kern="1200" dirty="0" smtClean="0">
              <a:solidFill>
                <a:schemeClr val="tx1"/>
              </a:solidFill>
            </a:rPr>
            <a:t>Project Management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11359" y="1091417"/>
        <a:ext cx="945088" cy="885621"/>
      </dsp:txXfrm>
    </dsp:sp>
    <dsp:sp modelId="{ABE7EAFE-AD34-481D-9180-D95AB688187B}">
      <dsp:nvSpPr>
        <dsp:cNvPr id="0" name=""/>
        <dsp:cNvSpPr/>
      </dsp:nvSpPr>
      <dsp:spPr>
        <a:xfrm>
          <a:off x="1068087" y="1091417"/>
          <a:ext cx="984407" cy="895126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1.2 Time Projection Chamber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1068087" y="1091417"/>
        <a:ext cx="984407" cy="895126"/>
      </dsp:txXfrm>
    </dsp:sp>
    <dsp:sp modelId="{A574A300-AFD7-B242-9950-34E78E2E68E5}">
      <dsp:nvSpPr>
        <dsp:cNvPr id="0" name=""/>
        <dsp:cNvSpPr/>
      </dsp:nvSpPr>
      <dsp:spPr>
        <a:xfrm>
          <a:off x="1314188" y="2108922"/>
          <a:ext cx="812197" cy="492017"/>
        </a:xfrm>
        <a:prstGeom prst="rect">
          <a:avLst/>
        </a:prstGeom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TPC Mechanics</a:t>
          </a:r>
          <a:endParaRPr lang="en-US" sz="1100" b="0" kern="1200" dirty="0">
            <a:solidFill>
              <a:schemeClr val="tx1"/>
            </a:solidFill>
          </a:endParaRPr>
        </a:p>
      </dsp:txBody>
      <dsp:txXfrm>
        <a:off x="1314188" y="2108922"/>
        <a:ext cx="812197" cy="492017"/>
      </dsp:txXfrm>
    </dsp:sp>
    <dsp:sp modelId="{7A1F4F6B-F9DA-4971-A440-A503609A0C7E}">
      <dsp:nvSpPr>
        <dsp:cNvPr id="0" name=""/>
        <dsp:cNvSpPr/>
      </dsp:nvSpPr>
      <dsp:spPr>
        <a:xfrm>
          <a:off x="1314188" y="2711706"/>
          <a:ext cx="791736" cy="291377"/>
        </a:xfrm>
        <a:prstGeom prst="rect">
          <a:avLst/>
        </a:prstGeom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GEM  r1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1314188" y="2711706"/>
        <a:ext cx="791736" cy="291377"/>
      </dsp:txXfrm>
    </dsp:sp>
    <dsp:sp modelId="{591F4905-3264-4C87-9D2C-66119682D601}">
      <dsp:nvSpPr>
        <dsp:cNvPr id="0" name=""/>
        <dsp:cNvSpPr/>
      </dsp:nvSpPr>
      <dsp:spPr>
        <a:xfrm>
          <a:off x="1314188" y="3137074"/>
          <a:ext cx="791731" cy="291377"/>
        </a:xfrm>
        <a:prstGeom prst="rect">
          <a:avLst/>
        </a:prstGeom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GEM r2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1314188" y="3137074"/>
        <a:ext cx="791731" cy="291377"/>
      </dsp:txXfrm>
    </dsp:sp>
    <dsp:sp modelId="{DE72E687-1DAC-4837-A8CE-2BEF2A5E3E5D}">
      <dsp:nvSpPr>
        <dsp:cNvPr id="0" name=""/>
        <dsp:cNvSpPr/>
      </dsp:nvSpPr>
      <dsp:spPr>
        <a:xfrm>
          <a:off x="1314188" y="3550830"/>
          <a:ext cx="808537" cy="291377"/>
        </a:xfrm>
        <a:prstGeom prst="rect">
          <a:avLst/>
        </a:prstGeom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GEM r3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1314188" y="3550830"/>
        <a:ext cx="808537" cy="291377"/>
      </dsp:txXfrm>
    </dsp:sp>
    <dsp:sp modelId="{FD229208-0168-4725-A119-E41E3E4CCB3D}">
      <dsp:nvSpPr>
        <dsp:cNvPr id="0" name=""/>
        <dsp:cNvSpPr/>
      </dsp:nvSpPr>
      <dsp:spPr>
        <a:xfrm>
          <a:off x="1314188" y="3964586"/>
          <a:ext cx="808537" cy="291377"/>
        </a:xfrm>
        <a:prstGeom prst="rect">
          <a:avLst/>
        </a:prstGeom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TPC Fee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1314188" y="3964586"/>
        <a:ext cx="808537" cy="291377"/>
      </dsp:txXfrm>
    </dsp:sp>
    <dsp:sp modelId="{D3298DCD-CD86-4160-98DF-63B9B52DFE9A}">
      <dsp:nvSpPr>
        <dsp:cNvPr id="0" name=""/>
        <dsp:cNvSpPr/>
      </dsp:nvSpPr>
      <dsp:spPr>
        <a:xfrm>
          <a:off x="1314188" y="4378342"/>
          <a:ext cx="808537" cy="291377"/>
        </a:xfrm>
        <a:prstGeom prst="rect">
          <a:avLst/>
        </a:prstGeom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TPC DAM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1314188" y="4378342"/>
        <a:ext cx="808537" cy="291377"/>
      </dsp:txXfrm>
    </dsp:sp>
    <dsp:sp modelId="{8049ABD7-15AA-C046-8DA0-C5DDEF5B53CD}">
      <dsp:nvSpPr>
        <dsp:cNvPr id="0" name=""/>
        <dsp:cNvSpPr/>
      </dsp:nvSpPr>
      <dsp:spPr>
        <a:xfrm>
          <a:off x="1314188" y="4792098"/>
          <a:ext cx="808537" cy="868584"/>
        </a:xfrm>
        <a:prstGeom prst="rect">
          <a:avLst/>
        </a:prstGeom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TPC Support (gas, Lasers</a:t>
          </a:r>
          <a:r>
            <a:rPr lang="is-IS" sz="1100" b="1" kern="1200" dirty="0" smtClean="0">
              <a:solidFill>
                <a:schemeClr val="tx1"/>
              </a:solidFill>
            </a:rPr>
            <a:t>…)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1314188" y="4792098"/>
        <a:ext cx="808537" cy="868584"/>
      </dsp:txXfrm>
    </dsp:sp>
    <dsp:sp modelId="{48FF488B-F310-4CA8-B5E5-029B996BFC86}">
      <dsp:nvSpPr>
        <dsp:cNvPr id="0" name=""/>
        <dsp:cNvSpPr/>
      </dsp:nvSpPr>
      <dsp:spPr>
        <a:xfrm>
          <a:off x="2174873" y="1091417"/>
          <a:ext cx="1065923" cy="882034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1.3 </a:t>
          </a:r>
          <a:r>
            <a:rPr lang="en-US" sz="1100" b="1" kern="1200" dirty="0" smtClean="0">
              <a:solidFill>
                <a:schemeClr val="tx1"/>
              </a:solidFill>
            </a:rPr>
            <a:t>MAPS Telescope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2174873" y="1091417"/>
        <a:ext cx="1065923" cy="882034"/>
      </dsp:txXfrm>
    </dsp:sp>
    <dsp:sp modelId="{D3AD710A-0CE5-4457-8E38-20A61E1239A7}">
      <dsp:nvSpPr>
        <dsp:cNvPr id="0" name=""/>
        <dsp:cNvSpPr/>
      </dsp:nvSpPr>
      <dsp:spPr>
        <a:xfrm>
          <a:off x="3373915" y="1091417"/>
          <a:ext cx="866265" cy="899564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1.4 EMCal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3373915" y="1091417"/>
        <a:ext cx="866265" cy="899564"/>
      </dsp:txXfrm>
    </dsp:sp>
    <dsp:sp modelId="{96BE976D-606B-4ED6-B288-E7560ECF5F63}">
      <dsp:nvSpPr>
        <dsp:cNvPr id="0" name=""/>
        <dsp:cNvSpPr/>
      </dsp:nvSpPr>
      <dsp:spPr>
        <a:xfrm>
          <a:off x="3579741" y="2113360"/>
          <a:ext cx="774807" cy="963943"/>
        </a:xfrm>
        <a:prstGeom prst="rect">
          <a:avLst/>
        </a:prstGeom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Blocks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3579741" y="2113360"/>
        <a:ext cx="774807" cy="963943"/>
      </dsp:txXfrm>
    </dsp:sp>
    <dsp:sp modelId="{42E2AF25-11F8-4E3B-BEB6-8FD55A539465}">
      <dsp:nvSpPr>
        <dsp:cNvPr id="0" name=""/>
        <dsp:cNvSpPr/>
      </dsp:nvSpPr>
      <dsp:spPr>
        <a:xfrm>
          <a:off x="3579741" y="3199682"/>
          <a:ext cx="774807" cy="963943"/>
        </a:xfrm>
        <a:prstGeom prst="rect">
          <a:avLst/>
        </a:prstGeom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Modules &amp; Sectors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3579741" y="3199682"/>
        <a:ext cx="774807" cy="963943"/>
      </dsp:txXfrm>
    </dsp:sp>
    <dsp:sp modelId="{36413A5E-D3BA-4253-B167-ECF469C5FFC3}">
      <dsp:nvSpPr>
        <dsp:cNvPr id="0" name=""/>
        <dsp:cNvSpPr/>
      </dsp:nvSpPr>
      <dsp:spPr>
        <a:xfrm>
          <a:off x="4362559" y="1091417"/>
          <a:ext cx="873410" cy="899558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1.5 </a:t>
          </a:r>
          <a:r>
            <a:rPr lang="en-US" sz="1100" b="1" kern="1200" dirty="0" err="1" smtClean="0">
              <a:solidFill>
                <a:schemeClr val="tx1"/>
              </a:solidFill>
            </a:rPr>
            <a:t>HCal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4362559" y="1091417"/>
        <a:ext cx="873410" cy="899558"/>
      </dsp:txXfrm>
    </dsp:sp>
    <dsp:sp modelId="{B38442D2-F766-4243-8B93-4203BA33E7D2}">
      <dsp:nvSpPr>
        <dsp:cNvPr id="0" name=""/>
        <dsp:cNvSpPr/>
      </dsp:nvSpPr>
      <dsp:spPr>
        <a:xfrm>
          <a:off x="4570171" y="2113354"/>
          <a:ext cx="774807" cy="963943"/>
        </a:xfrm>
        <a:prstGeom prst="rect">
          <a:avLst/>
        </a:prstGeom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Inner HCal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4570171" y="2113354"/>
        <a:ext cx="774807" cy="963943"/>
      </dsp:txXfrm>
    </dsp:sp>
    <dsp:sp modelId="{AEE72260-1954-4BF9-9C09-45CB9C3F4732}">
      <dsp:nvSpPr>
        <dsp:cNvPr id="0" name=""/>
        <dsp:cNvSpPr/>
      </dsp:nvSpPr>
      <dsp:spPr>
        <a:xfrm>
          <a:off x="4570171" y="3199676"/>
          <a:ext cx="774807" cy="963943"/>
        </a:xfrm>
        <a:prstGeom prst="rect">
          <a:avLst/>
        </a:prstGeom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Outer HCal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4570171" y="3199676"/>
        <a:ext cx="774807" cy="963943"/>
      </dsp:txXfrm>
    </dsp:sp>
    <dsp:sp modelId="{A228FD00-C9C5-4D9D-B6CF-CF4524816815}">
      <dsp:nvSpPr>
        <dsp:cNvPr id="0" name=""/>
        <dsp:cNvSpPr/>
      </dsp:nvSpPr>
      <dsp:spPr>
        <a:xfrm>
          <a:off x="5347607" y="1091417"/>
          <a:ext cx="992093" cy="899564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</a:rPr>
            <a:t>1.6 Calorimeter Electronics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5347607" y="1091417"/>
        <a:ext cx="992093" cy="899564"/>
      </dsp:txXfrm>
    </dsp:sp>
    <dsp:sp modelId="{56645511-F2AA-4E34-AB76-AE48F3409BF5}">
      <dsp:nvSpPr>
        <dsp:cNvPr id="0" name=""/>
        <dsp:cNvSpPr/>
      </dsp:nvSpPr>
      <dsp:spPr>
        <a:xfrm>
          <a:off x="5595631" y="2113360"/>
          <a:ext cx="774807" cy="963943"/>
        </a:xfrm>
        <a:prstGeom prst="rect">
          <a:avLst/>
        </a:prstGeom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SiPMs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5595631" y="2113360"/>
        <a:ext cx="774807" cy="963943"/>
      </dsp:txXfrm>
    </dsp:sp>
    <dsp:sp modelId="{8C1B32F8-56FA-46D5-9E58-538A373718FC}">
      <dsp:nvSpPr>
        <dsp:cNvPr id="0" name=""/>
        <dsp:cNvSpPr/>
      </dsp:nvSpPr>
      <dsp:spPr>
        <a:xfrm>
          <a:off x="5595631" y="3199682"/>
          <a:ext cx="774807" cy="963943"/>
        </a:xfrm>
        <a:prstGeom prst="rect">
          <a:avLst/>
        </a:prstGeom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Preamps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5595631" y="3199682"/>
        <a:ext cx="774807" cy="963943"/>
      </dsp:txXfrm>
    </dsp:sp>
    <dsp:sp modelId="{A5D80A90-90C5-4BA5-A9E9-9FC597616636}">
      <dsp:nvSpPr>
        <dsp:cNvPr id="0" name=""/>
        <dsp:cNvSpPr/>
      </dsp:nvSpPr>
      <dsp:spPr>
        <a:xfrm>
          <a:off x="5595631" y="4286005"/>
          <a:ext cx="774807" cy="963943"/>
        </a:xfrm>
        <a:prstGeom prst="rect">
          <a:avLst/>
        </a:prstGeom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Digitizers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5595631" y="4286005"/>
        <a:ext cx="774807" cy="963943"/>
      </dsp:txXfrm>
    </dsp:sp>
    <dsp:sp modelId="{1E382BD8-1745-430F-9ECA-666AB45C98A6}">
      <dsp:nvSpPr>
        <dsp:cNvPr id="0" name=""/>
        <dsp:cNvSpPr/>
      </dsp:nvSpPr>
      <dsp:spPr>
        <a:xfrm>
          <a:off x="6462080" y="1091417"/>
          <a:ext cx="999203" cy="899564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1.7 DAQ/Trigger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6462080" y="1091417"/>
        <a:ext cx="999203" cy="899564"/>
      </dsp:txXfrm>
    </dsp:sp>
    <dsp:sp modelId="{B800AB88-5829-45D3-8AB8-E2A8B082B24E}">
      <dsp:nvSpPr>
        <dsp:cNvPr id="0" name=""/>
        <dsp:cNvSpPr/>
      </dsp:nvSpPr>
      <dsp:spPr>
        <a:xfrm>
          <a:off x="6711881" y="2113360"/>
          <a:ext cx="774807" cy="963943"/>
        </a:xfrm>
        <a:prstGeom prst="rect">
          <a:avLst/>
        </a:prstGeom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DAQ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6711881" y="2113360"/>
        <a:ext cx="774807" cy="963943"/>
      </dsp:txXfrm>
    </dsp:sp>
    <dsp:sp modelId="{1EB5FF3E-593F-4093-A02D-E12BA9C1E1E6}">
      <dsp:nvSpPr>
        <dsp:cNvPr id="0" name=""/>
        <dsp:cNvSpPr/>
      </dsp:nvSpPr>
      <dsp:spPr>
        <a:xfrm>
          <a:off x="6711881" y="3199682"/>
          <a:ext cx="774807" cy="963943"/>
        </a:xfrm>
        <a:prstGeom prst="rect">
          <a:avLst/>
        </a:prstGeom>
        <a:solidFill>
          <a:srgbClr val="FFFFCC"/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Trigger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6711881" y="3199682"/>
        <a:ext cx="774807" cy="963943"/>
      </dsp:txXfrm>
    </dsp:sp>
    <dsp:sp modelId="{A024A4EE-86A9-4953-AEA4-E8220E1D3D9D}">
      <dsp:nvSpPr>
        <dsp:cNvPr id="0" name=""/>
        <dsp:cNvSpPr/>
      </dsp:nvSpPr>
      <dsp:spPr>
        <a:xfrm>
          <a:off x="7583662" y="1091417"/>
          <a:ext cx="950118" cy="890269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57150" cmpd="sng">
          <a:solidFill>
            <a:srgbClr val="0000FF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1.8 Min Bias Trigger Detector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7583662" y="1091417"/>
        <a:ext cx="950118" cy="890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B814-1ED1-3B46-A769-2D2A0777D01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78E8-CB92-F845-9AF1-8475DE144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20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B814-1ED1-3B46-A769-2D2A0777D01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78E8-CB92-F845-9AF1-8475DE144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8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B814-1ED1-3B46-A769-2D2A0777D01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78E8-CB92-F845-9AF1-8475DE144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2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B814-1ED1-3B46-A769-2D2A0777D01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78E8-CB92-F845-9AF1-8475DE144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16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B814-1ED1-3B46-A769-2D2A0777D01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78E8-CB92-F845-9AF1-8475DE144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7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B814-1ED1-3B46-A769-2D2A0777D01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78E8-CB92-F845-9AF1-8475DE144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36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B814-1ED1-3B46-A769-2D2A0777D01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78E8-CB92-F845-9AF1-8475DE144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3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B814-1ED1-3B46-A769-2D2A0777D01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78E8-CB92-F845-9AF1-8475DE144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4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B814-1ED1-3B46-A769-2D2A0777D01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78E8-CB92-F845-9AF1-8475DE144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68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B814-1ED1-3B46-A769-2D2A0777D01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78E8-CB92-F845-9AF1-8475DE144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62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B814-1ED1-3B46-A769-2D2A0777D01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78E8-CB92-F845-9AF1-8475DE144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0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4B814-1ED1-3B46-A769-2D2A0777D01C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478E8-CB92-F845-9AF1-8475DE144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78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7657"/>
            <a:ext cx="8229600" cy="1143000"/>
          </a:xfrm>
        </p:spPr>
        <p:txBody>
          <a:bodyPr/>
          <a:lstStyle/>
          <a:p>
            <a:r>
              <a:rPr lang="en-US" dirty="0" smtClean="0"/>
              <a:t>MAPS Telescope WBS Organization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15361" y="1291138"/>
            <a:ext cx="2740276" cy="651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MAPS </a:t>
            </a:r>
            <a:r>
              <a:rPr lang="en-US" dirty="0" smtClean="0"/>
              <a:t>Telescope Activities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14848" y="3610730"/>
            <a:ext cx="4772472" cy="9327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Stave </a:t>
            </a:r>
            <a:r>
              <a:rPr lang="en-US" dirty="0" smtClean="0">
                <a:solidFill>
                  <a:srgbClr val="FF0000"/>
                </a:solidFill>
              </a:rPr>
              <a:t>Assembly and Testing</a:t>
            </a:r>
          </a:p>
          <a:p>
            <a:pPr algn="ctr"/>
            <a:r>
              <a:rPr lang="en-US" dirty="0" smtClean="0"/>
              <a:t>Deliverables: 10 staves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914848" y="2384885"/>
            <a:ext cx="4772472" cy="9683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Readout </a:t>
            </a:r>
            <a:r>
              <a:rPr lang="en-US" dirty="0" smtClean="0">
                <a:solidFill>
                  <a:srgbClr val="FF0000"/>
                </a:solidFill>
              </a:rPr>
              <a:t>and </a:t>
            </a:r>
            <a:r>
              <a:rPr lang="en-US" dirty="0" smtClean="0">
                <a:solidFill>
                  <a:srgbClr val="FF0000"/>
                </a:solidFill>
              </a:rPr>
              <a:t>LV/HV Controls</a:t>
            </a:r>
          </a:p>
          <a:p>
            <a:pPr algn="ctr"/>
            <a:r>
              <a:rPr lang="en-US" dirty="0" smtClean="0"/>
              <a:t>Deliverables: 1) 10-channel readout electronics; 2) electrical system and 3) cables and fibers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914848" y="4822135"/>
            <a:ext cx="4772472" cy="12255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Mechanical Integration </a:t>
            </a:r>
            <a:r>
              <a:rPr lang="en-US" dirty="0" smtClean="0">
                <a:solidFill>
                  <a:srgbClr val="FF0000"/>
                </a:solidFill>
              </a:rPr>
              <a:t>&amp; </a:t>
            </a:r>
            <a:r>
              <a:rPr lang="en-US" dirty="0" smtClean="0">
                <a:solidFill>
                  <a:srgbClr val="FF0000"/>
                </a:solidFill>
              </a:rPr>
              <a:t>Cooling</a:t>
            </a:r>
          </a:p>
          <a:p>
            <a:pPr algn="ctr"/>
            <a:r>
              <a:rPr lang="en-US" dirty="0" smtClean="0"/>
              <a:t>Deliverables: 1) stave space frame; 2) global mechanical supporting structure and 3) cooling system 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9303" y="6171486"/>
            <a:ext cx="2894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*:  a new LANL hire expected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341097" y="4085380"/>
            <a:ext cx="126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LANL/Cesar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41097" y="2832894"/>
            <a:ext cx="1345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LANL/Ming*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341097" y="5395597"/>
            <a:ext cx="1506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MIT/Bob, </a:t>
            </a:r>
          </a:p>
          <a:p>
            <a:r>
              <a:rPr lang="en-US" dirty="0" smtClean="0"/>
              <a:t>LBNL</a:t>
            </a:r>
            <a:r>
              <a:rPr lang="en-US" dirty="0"/>
              <a:t>/</a:t>
            </a:r>
            <a:r>
              <a:rPr lang="en-US" dirty="0" err="1" smtClean="0"/>
              <a:t>Grazyna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" y="2406627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activities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66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765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Full MAPS Detector WBS </a:t>
            </a:r>
            <a:r>
              <a:rPr lang="en-US" dirty="0" smtClean="0"/>
              <a:t>Organization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15361" y="1241952"/>
            <a:ext cx="2740276" cy="651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MAPS </a:t>
            </a:r>
            <a:r>
              <a:rPr lang="en-US" dirty="0" smtClean="0"/>
              <a:t>Vertex Detector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9303" y="2555208"/>
            <a:ext cx="1391498" cy="5741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Stave </a:t>
            </a:r>
            <a:r>
              <a:rPr lang="en-US" sz="1400" dirty="0" smtClean="0"/>
              <a:t>Assembly at CERN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1926227" y="2545985"/>
            <a:ext cx="1149064" cy="5710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Readout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189303" y="5905070"/>
            <a:ext cx="3042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MAPS Vertex Detector (MVTX</a:t>
            </a:r>
            <a:r>
              <a:rPr lang="en-US" dirty="0" smtClean="0"/>
              <a:t>)</a:t>
            </a:r>
          </a:p>
          <a:p>
            <a:r>
              <a:rPr lang="en-US" dirty="0" smtClean="0"/>
              <a:t>*:  a new LANL hire expected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89303" y="3336766"/>
            <a:ext cx="126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LANL/Cesar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26227" y="3354856"/>
            <a:ext cx="1345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LANL/Ming*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135940" y="3354856"/>
            <a:ext cx="1010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MIT/Bob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9303" y="2138056"/>
            <a:ext cx="1736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 work packages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598642" y="2566477"/>
            <a:ext cx="1416717" cy="5505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LV/HV and Slow Controls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5455638" y="2507389"/>
            <a:ext cx="1400420" cy="6096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Detector</a:t>
            </a:r>
            <a:r>
              <a:rPr lang="en-US" sz="1400" dirty="0" smtClean="0"/>
              <a:t> </a:t>
            </a:r>
            <a:r>
              <a:rPr lang="en-US" sz="1400" dirty="0" smtClean="0"/>
              <a:t>Assembly and Testing in US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5455638" y="3354856"/>
            <a:ext cx="1506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LBNL/</a:t>
            </a:r>
            <a:r>
              <a:rPr lang="en-US" dirty="0" err="1" smtClean="0"/>
              <a:t>Grazyna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135940" y="2531297"/>
            <a:ext cx="1665035" cy="6479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Mechanical integration and Cooling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3792145" y="3336766"/>
            <a:ext cx="1076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LBNL/Leo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52940" y="3914284"/>
            <a:ext cx="1492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Activities:</a:t>
            </a:r>
          </a:p>
          <a:p>
            <a:pPr marL="342900" indent="-342900">
              <a:buAutoNum type="arabicPeriod"/>
            </a:pPr>
            <a:r>
              <a:rPr lang="en-US" sz="1200" dirty="0" smtClean="0"/>
              <a:t>Stave assembly</a:t>
            </a:r>
          </a:p>
          <a:p>
            <a:pPr marL="342900" indent="-342900">
              <a:buAutoNum type="arabicPeriod"/>
            </a:pPr>
            <a:r>
              <a:rPr lang="en-US" sz="1200" dirty="0" smtClean="0"/>
              <a:t>Electrical test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1926228" y="3966078"/>
            <a:ext cx="130575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Activities:</a:t>
            </a:r>
          </a:p>
          <a:p>
            <a:pPr marL="342900" indent="-342900">
              <a:buAutoNum type="arabicPeriod"/>
            </a:pPr>
            <a:r>
              <a:rPr lang="en-US" sz="1200" dirty="0" smtClean="0"/>
              <a:t>Readout integration design and test</a:t>
            </a:r>
          </a:p>
          <a:p>
            <a:pPr marL="342900" indent="-342900">
              <a:buAutoNum type="arabicPeriod"/>
            </a:pPr>
            <a:r>
              <a:rPr lang="en-US" sz="1200" dirty="0" smtClean="0"/>
              <a:t>Produce and test RU &amp; CRU</a:t>
            </a:r>
          </a:p>
          <a:p>
            <a:pPr marL="342900" indent="-342900">
              <a:buAutoNum type="arabicPeriod"/>
            </a:pP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3598642" y="4085050"/>
            <a:ext cx="14167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Activities:</a:t>
            </a:r>
          </a:p>
          <a:p>
            <a:pPr marL="342900" indent="-342900">
              <a:buAutoNum type="arabicPeriod"/>
            </a:pPr>
            <a:r>
              <a:rPr lang="en-US" sz="1200" dirty="0" smtClean="0"/>
              <a:t>Modify ALICE LV/HV control system &amp; Testing</a:t>
            </a:r>
          </a:p>
          <a:p>
            <a:pPr marL="342900" indent="-342900">
              <a:buAutoNum type="arabicPeriod"/>
            </a:pPr>
            <a:r>
              <a:rPr lang="en-US" sz="1200" dirty="0" smtClean="0"/>
              <a:t>Production and integration into </a:t>
            </a:r>
            <a:r>
              <a:rPr lang="en-US" sz="1200" dirty="0" err="1" smtClean="0"/>
              <a:t>sPHENIX</a:t>
            </a:r>
            <a:r>
              <a:rPr lang="en-US" sz="1200" dirty="0" smtClean="0"/>
              <a:t> safety system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55637" y="4224585"/>
            <a:ext cx="14927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Activities:</a:t>
            </a:r>
          </a:p>
          <a:p>
            <a:pPr marL="342900" indent="-342900">
              <a:buAutoNum type="arabicPeriod"/>
            </a:pPr>
            <a:r>
              <a:rPr lang="en-US" sz="1200" dirty="0" smtClean="0"/>
              <a:t>Produce carbon space frame</a:t>
            </a:r>
          </a:p>
          <a:p>
            <a:pPr marL="342900" indent="-342900">
              <a:buAutoNum type="arabicPeriod"/>
            </a:pPr>
            <a:r>
              <a:rPr lang="en-US" sz="1200" dirty="0" smtClean="0"/>
              <a:t>Assemble staves on the space frame</a:t>
            </a:r>
          </a:p>
          <a:p>
            <a:pPr marL="342900" indent="-342900">
              <a:buAutoNum type="arabicPeriod"/>
            </a:pPr>
            <a:r>
              <a:rPr lang="en-US" sz="1200" dirty="0" smtClean="0"/>
              <a:t>Full system test, readout and LV/HV </a:t>
            </a:r>
            <a:r>
              <a:rPr lang="en-US" sz="1200" dirty="0" err="1" smtClean="0"/>
              <a:t>contorls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7194084" y="4237450"/>
            <a:ext cx="16068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Activities:</a:t>
            </a:r>
          </a:p>
          <a:p>
            <a:pPr marL="342900" indent="-342900">
              <a:buAutoNum type="arabicPeriod"/>
            </a:pPr>
            <a:r>
              <a:rPr lang="en-US" sz="1200" dirty="0" smtClean="0"/>
              <a:t>Global mechanical system integration design </a:t>
            </a:r>
          </a:p>
          <a:p>
            <a:pPr marL="342900" indent="-342900">
              <a:buAutoNum type="arabicPeriod"/>
            </a:pPr>
            <a:r>
              <a:rPr lang="en-US" sz="1200" dirty="0" smtClean="0"/>
              <a:t>Cooling system design and test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56770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0066FF"/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</a:rPr>
              <a:t>WBS Organization</a:t>
            </a:r>
            <a:endParaRPr lang="en-US" sz="32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70734" cy="25908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The progress on the control accounts will be reported to DOE and tracked using Earned Value Management System(EVMS)</a:t>
            </a:r>
          </a:p>
          <a:p>
            <a:r>
              <a:rPr lang="en-US" sz="2000" dirty="0" smtClean="0"/>
              <a:t>The smaller control accounts (</a:t>
            </a:r>
            <a:r>
              <a:rPr lang="en-US" sz="2000" dirty="0" err="1" smtClean="0"/>
              <a:t>Proj</a:t>
            </a:r>
            <a:r>
              <a:rPr lang="en-US" sz="2000" dirty="0" smtClean="0"/>
              <a:t> Man, MB </a:t>
            </a:r>
            <a:r>
              <a:rPr lang="en-US" sz="2000" dirty="0"/>
              <a:t>Detector, MAPS Telescope</a:t>
            </a:r>
            <a:r>
              <a:rPr lang="is-IS" sz="2000" dirty="0"/>
              <a:t>…</a:t>
            </a:r>
            <a:r>
              <a:rPr lang="is-IS" sz="2000" dirty="0" smtClean="0"/>
              <a:t>)</a:t>
            </a:r>
            <a:r>
              <a:rPr lang="en-US" sz="2000" dirty="0" smtClean="0"/>
              <a:t> are broken out into activities </a:t>
            </a:r>
          </a:p>
          <a:p>
            <a:r>
              <a:rPr lang="is-IS" sz="2000" dirty="0" smtClean="0"/>
              <a:t>The larger control accounts (EMCal Modules, Inner H</a:t>
            </a:r>
            <a:r>
              <a:rPr lang="en-US" sz="2000" dirty="0" smtClean="0"/>
              <a:t>C</a:t>
            </a:r>
            <a:r>
              <a:rPr lang="is-IS" sz="2000" dirty="0" smtClean="0"/>
              <a:t>al, CalE preamps...) will be broken out into Work Packages which in turn are broken out into activites. This is Project Management terminology. 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0066FF"/>
                </a:solidFill>
              </a:rPr>
              <a:t>Each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0066FF"/>
                </a:solidFill>
              </a:rPr>
              <a:t>BOE covers everything inside the Work Package</a:t>
            </a:r>
            <a:endParaRPr lang="en-US" sz="2000" b="1" dirty="0">
              <a:solidFill>
                <a:srgbClr val="0066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CAD8-E64A-41FF-89D3-FA6637ED3DD2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2200" y="3657600"/>
            <a:ext cx="21609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TPC Support Systems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4267200"/>
            <a:ext cx="12607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Gas System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90800" y="4267200"/>
            <a:ext cx="175360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Laser </a:t>
            </a:r>
            <a:r>
              <a:rPr lang="en-US" dirty="0"/>
              <a:t>C</a:t>
            </a:r>
            <a:r>
              <a:rPr lang="en-US" dirty="0" smtClean="0"/>
              <a:t>alibration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95119" y="4267200"/>
            <a:ext cx="160088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Cooling system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5029200"/>
            <a:ext cx="16002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Gas system activities</a:t>
            </a:r>
          </a:p>
          <a:p>
            <a:r>
              <a:rPr lang="en-US" dirty="0" smtClean="0"/>
              <a:t>1)</a:t>
            </a:r>
          </a:p>
          <a:p>
            <a:r>
              <a:rPr lang="en-US" dirty="0" smtClean="0"/>
              <a:t>2)</a:t>
            </a:r>
          </a:p>
          <a:p>
            <a:r>
              <a:rPr lang="en-US" dirty="0" smtClean="0"/>
              <a:t>3)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90800" y="5029200"/>
            <a:ext cx="17526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Laser calibration activities</a:t>
            </a:r>
          </a:p>
          <a:p>
            <a:r>
              <a:rPr lang="en-US" dirty="0" smtClean="0"/>
              <a:t>1)</a:t>
            </a:r>
          </a:p>
          <a:p>
            <a:r>
              <a:rPr lang="en-US" dirty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3)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495119" y="5029200"/>
            <a:ext cx="1600201" cy="147732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Cooling system activities</a:t>
            </a:r>
          </a:p>
          <a:p>
            <a:r>
              <a:rPr lang="en-US" dirty="0" smtClean="0"/>
              <a:t>1)</a:t>
            </a:r>
          </a:p>
          <a:p>
            <a:r>
              <a:rPr lang="en-US" dirty="0" smtClean="0"/>
              <a:t>2)</a:t>
            </a:r>
          </a:p>
          <a:p>
            <a:r>
              <a:rPr lang="en-US" dirty="0" smtClean="0"/>
              <a:t>3)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601266" y="3657600"/>
            <a:ext cx="2374268" cy="461665"/>
          </a:xfrm>
          <a:prstGeom prst="rect">
            <a:avLst/>
          </a:prstGeom>
          <a:solidFill>
            <a:srgbClr val="0066FF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Control Accounts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33907" y="4267200"/>
            <a:ext cx="2123598" cy="461665"/>
          </a:xfrm>
          <a:prstGeom prst="rect">
            <a:avLst/>
          </a:prstGeom>
          <a:solidFill>
            <a:srgbClr val="0066FF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Work Packages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10400" y="5238690"/>
            <a:ext cx="1359266" cy="461665"/>
          </a:xfrm>
          <a:prstGeom prst="rect">
            <a:avLst/>
          </a:prstGeom>
          <a:solidFill>
            <a:srgbClr val="0066FF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Activities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4953000" y="3886200"/>
            <a:ext cx="1600200" cy="0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6096000" y="4419600"/>
            <a:ext cx="609600" cy="0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400800" y="5486400"/>
            <a:ext cx="609600" cy="0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524000" y="4648200"/>
            <a:ext cx="0" cy="38100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429000" y="4648200"/>
            <a:ext cx="0" cy="38100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181600" y="4648200"/>
            <a:ext cx="0" cy="38100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8" idx="2"/>
            <a:endCxn id="9" idx="0"/>
          </p:cNvCxnSpPr>
          <p:nvPr/>
        </p:nvCxnSpPr>
        <p:spPr>
          <a:xfrm flipH="1">
            <a:off x="1697160" y="4026932"/>
            <a:ext cx="1745512" cy="240268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8" idx="2"/>
            <a:endCxn id="11" idx="0"/>
          </p:cNvCxnSpPr>
          <p:nvPr/>
        </p:nvCxnSpPr>
        <p:spPr>
          <a:xfrm>
            <a:off x="3442672" y="4026932"/>
            <a:ext cx="1852888" cy="240268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429000" y="4038600"/>
            <a:ext cx="0" cy="22860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533400" y="4279872"/>
            <a:ext cx="1877786" cy="2501928"/>
          </a:xfrm>
          <a:prstGeom prst="roundRect">
            <a:avLst/>
          </a:prstGeom>
          <a:noFill/>
          <a:ln w="127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2514600" y="4279872"/>
            <a:ext cx="1877786" cy="2501928"/>
          </a:xfrm>
          <a:prstGeom prst="roundRect">
            <a:avLst/>
          </a:prstGeom>
          <a:noFill/>
          <a:ln w="127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4446814" y="4279872"/>
            <a:ext cx="1877786" cy="2501928"/>
          </a:xfrm>
          <a:prstGeom prst="roundRect">
            <a:avLst/>
          </a:prstGeom>
          <a:noFill/>
          <a:ln w="12700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11482" y="6496607"/>
            <a:ext cx="1407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66FF"/>
                </a:solidFill>
              </a:rPr>
              <a:t>TPC Gas Sys BOE</a:t>
            </a:r>
            <a:endParaRPr lang="en-US" sz="1400" b="1" dirty="0">
              <a:solidFill>
                <a:srgbClr val="0066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22354" y="6465829"/>
            <a:ext cx="15119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66FF"/>
                </a:solidFill>
              </a:rPr>
              <a:t>TPC Laser </a:t>
            </a:r>
            <a:r>
              <a:rPr lang="en-US" sz="1400" b="1" dirty="0">
                <a:solidFill>
                  <a:srgbClr val="0066FF"/>
                </a:solidFill>
              </a:rPr>
              <a:t>C</a:t>
            </a:r>
            <a:r>
              <a:rPr lang="en-US" sz="1400" b="1" dirty="0" smtClean="0">
                <a:solidFill>
                  <a:srgbClr val="0066FF"/>
                </a:solidFill>
              </a:rPr>
              <a:t>al BOE</a:t>
            </a:r>
            <a:endParaRPr lang="en-US" sz="1400" b="1" dirty="0">
              <a:solidFill>
                <a:srgbClr val="0066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5394" y="6477000"/>
            <a:ext cx="16780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66FF"/>
                </a:solidFill>
              </a:rPr>
              <a:t>TPC Cooling sys BOE</a:t>
            </a:r>
            <a:endParaRPr lang="en-US" sz="1400" b="1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201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33400"/>
          </a:xfrm>
          <a:solidFill>
            <a:srgbClr val="0080FF"/>
          </a:solidFill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FFFF"/>
                </a:solidFill>
              </a:rPr>
              <a:t>MIE Project WBS Reporting Plan</a:t>
            </a:r>
            <a:endParaRPr lang="en-US" sz="3200" b="1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8E8B-BC76-4C61-86F4-AB12C451E13A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005203"/>
              </p:ext>
            </p:extLst>
          </p:nvPr>
        </p:nvGraphicFramePr>
        <p:xfrm>
          <a:off x="267287" y="481879"/>
          <a:ext cx="8534400" cy="5929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14056" y="5855087"/>
            <a:ext cx="5072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Proposed DOE Reporting Levels (Control Accounts)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196046" y="6039753"/>
            <a:ext cx="330926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1/5/17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562600" y="6858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 Packages and activities sit below the Control Accounts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L2 Managers' 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015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457</Words>
  <Application>Microsoft Macintosh PowerPoint</Application>
  <PresentationFormat>On-screen Show (4:3)</PresentationFormat>
  <Paragraphs>103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MAPS Telescope WBS Organization </vt:lpstr>
      <vt:lpstr>Full MAPS Detector WBS Organization </vt:lpstr>
      <vt:lpstr>WBS Organization</vt:lpstr>
      <vt:lpstr>MIE Project WBS Reporting Plan</vt:lpstr>
    </vt:vector>
  </TitlesOfParts>
  <Company>Los Alamos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MVTX WBS Organization </dc:title>
  <dc:creator>Ming Liu (LANL)</dc:creator>
  <cp:lastModifiedBy>Ming Liu (LANL)</cp:lastModifiedBy>
  <cp:revision>37</cp:revision>
  <dcterms:created xsi:type="dcterms:W3CDTF">2017-01-19T05:04:40Z</dcterms:created>
  <dcterms:modified xsi:type="dcterms:W3CDTF">2017-01-19T17:30:05Z</dcterms:modified>
</cp:coreProperties>
</file>