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3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6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8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8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7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7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9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9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3063-B80D-BC4C-86A1-449349B37262}" type="datetimeFigureOut">
              <a:rPr lang="en-US" smtClean="0"/>
              <a:t>7/28/16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2A2E8-A827-FF45-929A-B3ACF2D65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MAPS </a:t>
            </a:r>
            <a:r>
              <a:rPr lang="en-US" smtClean="0"/>
              <a:t>Work Plan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MAPS Work Plan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Work Plan</dc:title>
  <dc:creator>Ming Liu (LANL)</dc:creator>
  <cp:lastModifiedBy>Ming Liu (LANL)</cp:lastModifiedBy>
  <cp:revision>1</cp:revision>
  <dcterms:created xsi:type="dcterms:W3CDTF">2016-07-28T23:54:13Z</dcterms:created>
  <dcterms:modified xsi:type="dcterms:W3CDTF">2016-07-28T23:55:00Z</dcterms:modified>
</cp:coreProperties>
</file>