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8" r:id="rId5"/>
    <p:sldId id="261" r:id="rId6"/>
    <p:sldId id="267" r:id="rId7"/>
    <p:sldId id="260" r:id="rId8"/>
    <p:sldId id="259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10"/>
    <p:restoredTop sz="94631"/>
  </p:normalViewPr>
  <p:slideViewPr>
    <p:cSldViewPr snapToGrid="0" snapToObjects="1">
      <p:cViewPr varScale="1">
        <p:scale>
          <a:sx n="222" d="100"/>
          <a:sy n="222" d="100"/>
        </p:scale>
        <p:origin x="93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FD60E-4C73-A34E-B329-EFD9CA695604}" type="datetimeFigureOut">
              <a:rPr lang="en-US" smtClean="0"/>
              <a:t>6/7/18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CD723-B2FA-8847-9453-7076BAA6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0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F84F-1F8A-2244-8C7E-0FCAEC149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99432-1F81-924B-A2C2-DB9B97CFE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85CF2-44E5-704F-AA41-D3815DAB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78D7B-7381-1A44-B697-0F87AC2D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83341-DEC9-AD4D-95EA-85406A5E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280C-7033-334C-81A7-5921CF24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93FC4-9943-564E-9E8B-4B37DABB3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CD5EE-1C8B-6A4E-A8CA-89166AD5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13CC2-E365-A044-885A-FD8CBE27E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EB655-DBEA-1C46-B531-AA2A858E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5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5E065-3DC9-A342-A357-E8168CFB6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C90554-7760-6E46-B1C7-10E1FDE87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2D34-2F15-934E-BE2C-29EF2AD5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72E87-B474-D348-9E78-26BCE4D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B9FCA-3B0F-BC40-9F1E-F2FB2AF4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837C-DF62-5B49-8A0D-EA932263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10EF1-84AB-7A49-AAFB-92D6CBAF1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31382-BE77-1744-9F92-EC6FBD1D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ED211-3E25-E841-A912-B14BAB3E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62D03-28E3-914B-9AB7-E816FF0B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9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D82E3-F903-954B-B93E-DD4FBE079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A72C4-6DDE-D347-B03B-219FF9C59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A2CF5-687E-2042-9490-D7621EA8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CC8EC-1B24-0142-8D25-9D7B3AF6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F7D7A-E1B3-0A42-9926-5264F577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251A3-E15F-7D47-A352-FBBA36F2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DABAD-07F1-F349-BF90-E6082AF68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980FE-D747-8149-8A77-625EFEA9D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3C86F-5C8B-E54E-A8D2-7293D87D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B9673-265F-0F46-9375-01CD8AE9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385C0-122B-E943-90A7-4FF25A84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9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1BBC-CBEB-F248-8C9B-7B8D8CA3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391A-FBE9-DD41-B251-129554D82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79470-7008-2048-B382-8A9501BCA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D0113-58C6-4C49-92CF-393826E0A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7F5D0-EB08-1645-83BB-945064581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08D62-2257-0A4A-AAA5-F9CB1AE94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E2A07-E961-B943-AA46-4AF6B947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5B40A-3CBF-6842-B19D-C777CFEAD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1AAE-FFAD-8A48-A2E9-290222FFA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A6D3EA-D5F5-A74A-98CC-BD149C96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01FF0-9CD9-BB41-8D52-0CD16DE3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18938-5AA8-9A41-B79E-03EB97D5C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2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031C8-7CBF-B54A-801C-044268AE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FD341B-B663-134F-90B7-7A86B86DA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4BB54-5FCB-4B4F-9BB0-648114FA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1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F077D-7020-2540-B260-8387AE2F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F810F-3F20-0A4B-B0D9-67C37684C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0D049-8E39-2B44-BBCC-A346BD3DB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A79A6-11D0-0441-8EC6-D2B5FFFB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24F3C-61D0-BC42-BF97-466FEB25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C611A-9199-2047-920C-FBCAB2C8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8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1DCF-E780-7C44-B8FE-8E598B6D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B7EEA-B680-4B4D-947E-B81F922EC0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541B3-1DCB-E04E-BCCB-5A6452F36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260BE-3E8C-8F46-9822-CB4DD0B2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D4D82-B1D2-8F4C-996C-31E2B05B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95F12-A42B-A047-83D0-BA6C0819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7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1AAF2-26E2-5248-B9EE-8CDD543C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725C6-28C3-B343-9FB4-E49AF0531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6224E-7F02-9142-8180-EBD4C8FFB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6/4/18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C4791-17AD-B54C-A894-B883AA233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Ming Liu @Team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EBC28-900D-EE45-8F77-1A680E8A1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9760F-FA53-A240-AFDD-B17B2AFC8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1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ichome.bnl.gov/RHIC/Run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(null)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6180A-D8FD-B24B-B3DE-5720DAAE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420"/>
            <a:ext cx="10515600" cy="784273"/>
          </a:xfrm>
        </p:spPr>
        <p:txBody>
          <a:bodyPr/>
          <a:lstStyle/>
          <a:p>
            <a:r>
              <a:rPr lang="en-US" dirty="0"/>
              <a:t>MVTX Update 6/4/2018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01F63D-D638-534C-A300-53DFDF4EF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6"/>
            <a:ext cx="7404652" cy="559132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Project Status – a lot is going now …</a:t>
            </a:r>
          </a:p>
          <a:p>
            <a:pPr lvl="1"/>
            <a:r>
              <a:rPr lang="en-US" dirty="0"/>
              <a:t>DOE OK to include MVTX in the sPHENIX MIE baseline</a:t>
            </a:r>
          </a:p>
          <a:p>
            <a:pPr lvl="2"/>
            <a:r>
              <a:rPr lang="en-US" dirty="0"/>
              <a:t>Some Impacts on procurements plan and schedule on MVTX if in MIE </a:t>
            </a:r>
          </a:p>
          <a:p>
            <a:pPr lvl="1"/>
            <a:r>
              <a:rPr lang="en-US" dirty="0"/>
              <a:t>BNL(w/DOE) to secure funding for MVTX</a:t>
            </a:r>
          </a:p>
          <a:p>
            <a:pPr lvl="2"/>
            <a:r>
              <a:rPr lang="en-US" dirty="0"/>
              <a:t>Integrated into MIE at CD-2, ~summer 2019</a:t>
            </a:r>
          </a:p>
          <a:p>
            <a:pPr lvl="2"/>
            <a:r>
              <a:rPr lang="en-US" dirty="0"/>
              <a:t>A separate project</a:t>
            </a:r>
          </a:p>
          <a:p>
            <a:pPr lvl="1"/>
            <a:r>
              <a:rPr lang="en-US" dirty="0"/>
              <a:t>BNL/MIT working on “CD3a” early procurements/production of staves and RU, starting Oct. 2018, 6~12 months </a:t>
            </a:r>
          </a:p>
          <a:p>
            <a:r>
              <a:rPr lang="en-US" dirty="0"/>
              <a:t>sPHENIX integration minireview, 7/19 </a:t>
            </a:r>
          </a:p>
          <a:p>
            <a:pPr lvl="1"/>
            <a:r>
              <a:rPr lang="en-US" dirty="0"/>
              <a:t>MVTX/INTT subsystem integration </a:t>
            </a:r>
          </a:p>
          <a:p>
            <a:pPr lvl="1"/>
            <a:r>
              <a:rPr lang="en-US" dirty="0"/>
              <a:t>Stave &amp; RU procurement readiness</a:t>
            </a:r>
          </a:p>
          <a:p>
            <a:pPr lvl="1"/>
            <a:r>
              <a:rPr lang="en-US" dirty="0"/>
              <a:t>A final production review ~Sept </a:t>
            </a:r>
          </a:p>
          <a:p>
            <a:r>
              <a:rPr lang="en-US" dirty="0"/>
              <a:t>Preparation for review, sPHENIX wide effort</a:t>
            </a:r>
          </a:p>
          <a:p>
            <a:pPr lvl="1"/>
            <a:r>
              <a:rPr lang="en-US" dirty="0"/>
              <a:t>Mechanical integration, MVTX+INTT, a conceptual design, 3-D print model </a:t>
            </a:r>
            <a:r>
              <a:rPr lang="en-US" dirty="0" err="1"/>
              <a:t>etc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Electrical integration, readout </a:t>
            </a:r>
          </a:p>
          <a:p>
            <a:pPr lvl="1"/>
            <a:r>
              <a:rPr lang="en-US" dirty="0"/>
              <a:t>MVTX+INTT+TPC/sPHENIX simulations (INTT optimization …) </a:t>
            </a:r>
          </a:p>
          <a:p>
            <a:r>
              <a:rPr lang="en-US" dirty="0"/>
              <a:t>LDRD near term R&amp;D and schedules </a:t>
            </a:r>
          </a:p>
          <a:p>
            <a:pPr lvl="1"/>
            <a:r>
              <a:rPr lang="en-US" dirty="0"/>
              <a:t>FPC PWR extension and mechanical integration. 3-D mock up etc.  </a:t>
            </a:r>
          </a:p>
          <a:p>
            <a:pPr lvl="1"/>
            <a:r>
              <a:rPr lang="en-US" dirty="0"/>
              <a:t>Update RU/FELIX firmware, sync with ALICE</a:t>
            </a:r>
          </a:p>
          <a:p>
            <a:pPr lvl="1"/>
            <a:r>
              <a:rPr lang="en-US" dirty="0"/>
              <a:t>Add PU control and monitor, sync with ALICE </a:t>
            </a:r>
          </a:p>
          <a:p>
            <a:pPr lvl="1"/>
            <a:r>
              <a:rPr lang="en-US" dirty="0"/>
              <a:t>Stave production &amp; test at CERN, later summer/Sept-October? New postdoc + LANL folks  </a:t>
            </a:r>
          </a:p>
          <a:p>
            <a:pPr lvl="1"/>
            <a:r>
              <a:rPr lang="en-US" dirty="0"/>
              <a:t>Test negative pressure system, summer 18  </a:t>
            </a:r>
          </a:p>
          <a:p>
            <a:pPr lvl="1"/>
            <a:r>
              <a:rPr lang="en-US" dirty="0"/>
              <a:t>Setup laser system for ALPIDE optimization, ~ Sept-Oct?  </a:t>
            </a:r>
          </a:p>
          <a:p>
            <a:pPr lvl="1"/>
            <a:r>
              <a:rPr lang="en-US" dirty="0"/>
              <a:t>Build a full stave-based telescope ~end of  2018, test beam with INTT @</a:t>
            </a:r>
            <a:r>
              <a:rPr lang="en-US" dirty="0" err="1"/>
              <a:t>Ferimlab</a:t>
            </a:r>
            <a:r>
              <a:rPr lang="en-US" dirty="0"/>
              <a:t> ~Feb. 2019 (dates TBD), offline geometry &amp; analysis code  </a:t>
            </a:r>
          </a:p>
          <a:p>
            <a:pPr lvl="1"/>
            <a:r>
              <a:rPr lang="en-US" dirty="0"/>
              <a:t>Setup and test CAEN power system, in ~Oct-Nov  </a:t>
            </a:r>
          </a:p>
          <a:p>
            <a:r>
              <a:rPr lang="en-US" dirty="0"/>
              <a:t>Long term R&amp;D in FY19+ – expanded LDRD goals</a:t>
            </a:r>
          </a:p>
          <a:p>
            <a:pPr lvl="1"/>
            <a:r>
              <a:rPr lang="en-US" dirty="0"/>
              <a:t>Open HF trigger for pp and </a:t>
            </a:r>
            <a:r>
              <a:rPr lang="en-US" dirty="0" err="1"/>
              <a:t>pA</a:t>
            </a:r>
            <a:endParaRPr lang="en-US" dirty="0"/>
          </a:p>
          <a:p>
            <a:pPr lvl="1"/>
            <a:r>
              <a:rPr lang="en-US" dirty="0"/>
              <a:t>Develop a test system -&gt; one quadrant (3+4+5) RU -&gt; one FELIX/trigger board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267AE1-D2D2-D64F-AC4F-9BDE7DA71449}"/>
              </a:ext>
            </a:extLst>
          </p:cNvPr>
          <p:cNvSpPr txBox="1"/>
          <p:nvPr/>
        </p:nvSpPr>
        <p:spPr>
          <a:xfrm>
            <a:off x="8153400" y="1252167"/>
            <a:ext cx="3664080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FY18 major procurements update: </a:t>
            </a:r>
          </a:p>
          <a:p>
            <a:pPr marL="285750" indent="-285750">
              <a:buFontTx/>
              <a:buChar char="-"/>
            </a:pPr>
            <a:r>
              <a:rPr lang="en-US" dirty="0"/>
              <a:t>5 staves -&gt; early FY19</a:t>
            </a:r>
          </a:p>
          <a:p>
            <a:pPr marL="285750" indent="-285750">
              <a:buFontTx/>
              <a:buChar char="-"/>
            </a:pPr>
            <a:r>
              <a:rPr lang="en-US" dirty="0"/>
              <a:t>5(20) final RU-&gt;early FY19</a:t>
            </a:r>
          </a:p>
          <a:p>
            <a:pPr marL="285750" indent="-285750">
              <a:buFontTx/>
              <a:buChar char="-"/>
            </a:pPr>
            <a:r>
              <a:rPr lang="en-US" dirty="0"/>
              <a:t>2 FELIX v2.0 -&gt; August </a:t>
            </a:r>
          </a:p>
          <a:p>
            <a:pPr marL="285750" indent="-285750">
              <a:buFontTx/>
              <a:buChar char="-"/>
            </a:pPr>
            <a:r>
              <a:rPr lang="en-US" dirty="0"/>
              <a:t>CAEN power supply -&gt; mid August</a:t>
            </a:r>
          </a:p>
          <a:p>
            <a:pPr marL="285750" indent="-285750">
              <a:buFontTx/>
              <a:buChar char="-"/>
            </a:pPr>
            <a:r>
              <a:rPr lang="en-US" dirty="0"/>
              <a:t>FPC power extension, in progress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Trying to make v2.0 RU in US now…  </a:t>
            </a:r>
          </a:p>
          <a:p>
            <a:r>
              <a:rPr lang="en-US" dirty="0"/>
              <a:t> - CERN chips</a:t>
            </a:r>
          </a:p>
          <a:p>
            <a:r>
              <a:rPr lang="en-US" dirty="0"/>
              <a:t> - Gerber files</a:t>
            </a:r>
          </a:p>
          <a:p>
            <a:r>
              <a:rPr lang="en-US" dirty="0"/>
              <a:t>- Make  2~5 test boards?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62F24-F0FD-FC44-8354-7320839C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C2917-B0A8-8642-AB1D-1BA7746F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444CC-70AE-0545-BA50-88C636B4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4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AAD2-C361-0845-8940-360C4A3B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63" y="0"/>
            <a:ext cx="11811000" cy="1325563"/>
          </a:xfrm>
        </p:spPr>
        <p:txBody>
          <a:bodyPr/>
          <a:lstStyle/>
          <a:p>
            <a:r>
              <a:rPr lang="en-US" dirty="0"/>
              <a:t>Trigger Efficiency for B-&gt;</a:t>
            </a:r>
            <a:r>
              <a:rPr lang="en-US" dirty="0" err="1"/>
              <a:t>mu+X</a:t>
            </a:r>
            <a:r>
              <a:rPr lang="en-US" dirty="0"/>
              <a:t>, DCA &gt; 1000 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4DF8E4-FFED-BA4C-9070-384CBE3F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373" y="1204332"/>
            <a:ext cx="9252446" cy="5490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6D2E1F-CC94-984E-AE49-4AFB63C9BE4B}"/>
              </a:ext>
            </a:extLst>
          </p:cNvPr>
          <p:cNvSpPr txBox="1"/>
          <p:nvPr/>
        </p:nvSpPr>
        <p:spPr>
          <a:xfrm>
            <a:off x="10126758" y="83500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Ming @4/9/2018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7569FB-D0D5-404E-AF1A-F335D272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FAA37-EB50-8A4B-A29A-0DAE3A3B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95A7D-9FBE-A541-BDA0-AD27684F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4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C535A-5B03-BF44-B923-D7A13DE2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51" y="-23046"/>
            <a:ext cx="6569427" cy="1325563"/>
          </a:xfrm>
        </p:spPr>
        <p:txBody>
          <a:bodyPr/>
          <a:lstStyle/>
          <a:p>
            <a:r>
              <a:rPr lang="en-US" dirty="0"/>
              <a:t>B-hadron trigger: pp and </a:t>
            </a:r>
            <a:r>
              <a:rPr lang="en-US" dirty="0" err="1"/>
              <a:t>pA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89E99-18D6-8343-B715-1351C44BD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2943954"/>
            <a:ext cx="6208486" cy="3914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6385BC-E343-734D-86C9-98D840E9E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971" y="0"/>
            <a:ext cx="5236029" cy="69382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D3FEEF-F1D5-C942-9235-98B797CA9DBC}"/>
              </a:ext>
            </a:extLst>
          </p:cNvPr>
          <p:cNvSpPr txBox="1"/>
          <p:nvPr/>
        </p:nvSpPr>
        <p:spPr>
          <a:xfrm>
            <a:off x="227794" y="1591270"/>
            <a:ext cx="6323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STAR can’t do it, no trigger</a:t>
            </a:r>
          </a:p>
          <a:p>
            <a:pPr marL="285750" indent="-285750">
              <a:buFontTx/>
              <a:buChar char="-"/>
            </a:pPr>
            <a:r>
              <a:rPr lang="en-US" dirty="0"/>
              <a:t>sPHENIX, needs HF trigger for full D/B reconstruction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Track-based trigger MVTX+INTT+TPC, B-hadron measurements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3F0779-229E-E44B-A4CB-8C99AEB239DC}"/>
              </a:ext>
            </a:extLst>
          </p:cNvPr>
          <p:cNvSpPr txBox="1"/>
          <p:nvPr/>
        </p:nvSpPr>
        <p:spPr>
          <a:xfrm>
            <a:off x="838200" y="2514600"/>
            <a:ext cx="336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Very high event multiplicity ~ &lt;1%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5E44E-E75E-8F47-B038-B8A647CA619A}"/>
              </a:ext>
            </a:extLst>
          </p:cNvPr>
          <p:cNvSpPr txBox="1"/>
          <p:nvPr/>
        </p:nvSpPr>
        <p:spPr>
          <a:xfrm>
            <a:off x="184251" y="1194316"/>
            <a:ext cx="6569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www.phenix.bnl.gov</a:t>
            </a:r>
            <a:r>
              <a:rPr lang="en-US" sz="1100" dirty="0"/>
              <a:t>/WWW/publish/</a:t>
            </a:r>
            <a:r>
              <a:rPr lang="en-US" sz="1100" dirty="0" err="1"/>
              <a:t>mxliu</a:t>
            </a:r>
            <a:r>
              <a:rPr lang="en-US" sz="1100" dirty="0"/>
              <a:t>/sPHENIX/HF-Trigger/sPHENIX-HF-Trigger-Study-042018.pptx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C476F29-E2E6-4B41-B414-21F88638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AB05A19-F575-2941-B069-58FD0465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7E5E2F-5909-684D-9A76-7D645624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5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2C46-C51A-0B4D-93F8-7A186E07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02" y="0"/>
            <a:ext cx="6817359" cy="1325563"/>
          </a:xfrm>
        </p:spPr>
        <p:txBody>
          <a:bodyPr/>
          <a:lstStyle/>
          <a:p>
            <a:r>
              <a:rPr lang="en-US" dirty="0"/>
              <a:t>HF Trigger Feasibility: </a:t>
            </a:r>
            <a:br>
              <a:rPr lang="en-US" dirty="0"/>
            </a:br>
            <a:r>
              <a:rPr lang="en-US" dirty="0"/>
              <a:t>DCA &amp; High Multiplicity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B33DD-DB74-ED4F-9087-765B84A35664}"/>
              </a:ext>
            </a:extLst>
          </p:cNvPr>
          <p:cNvSpPr txBox="1"/>
          <p:nvPr/>
        </p:nvSpPr>
        <p:spPr>
          <a:xfrm>
            <a:off x="428802" y="1437453"/>
            <a:ext cx="561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3+4+5 RU -&gt; 1 FELIX/Trigger in continuous readout mode,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091D2-5CC4-7746-9AA7-2E904C5BBE2D}"/>
              </a:ext>
            </a:extLst>
          </p:cNvPr>
          <p:cNvSpPr txBox="1"/>
          <p:nvPr/>
        </p:nvSpPr>
        <p:spPr>
          <a:xfrm>
            <a:off x="308591" y="1923652"/>
            <a:ext cx="835337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ALPIDE readout: ~&lt;5uS, </a:t>
            </a:r>
          </a:p>
          <a:p>
            <a:r>
              <a:rPr lang="en-US" dirty="0"/>
              <a:t>APLIDE-&gt;RU timing: </a:t>
            </a:r>
          </a:p>
          <a:p>
            <a:pPr marL="285750" indent="-285750">
              <a:buFontTx/>
              <a:buChar char="-"/>
            </a:pPr>
            <a:r>
              <a:rPr lang="en-US" dirty="0"/>
              <a:t>rising time above threshold  ~1 </a:t>
            </a:r>
            <a:r>
              <a:rPr lang="en-US" dirty="0" err="1"/>
              <a:t>uS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Strobe length = 0.1uS</a:t>
            </a:r>
          </a:p>
          <a:p>
            <a:pPr marL="285750" indent="-285750">
              <a:buFontTx/>
              <a:buChar char="-"/>
            </a:pPr>
            <a:r>
              <a:rPr lang="en-US" dirty="0"/>
              <a:t>Readout time = hits </a:t>
            </a:r>
            <a:r>
              <a:rPr lang="en-US" dirty="0" err="1"/>
              <a:t>N_x</a:t>
            </a:r>
            <a:r>
              <a:rPr lang="en-US" dirty="0"/>
              <a:t> per region x 80bits @1.2Gbps = 0.1xN_x </a:t>
            </a:r>
            <a:r>
              <a:rPr lang="en-US" dirty="0" err="1"/>
              <a:t>uS</a:t>
            </a:r>
            <a:r>
              <a:rPr lang="en-US" dirty="0"/>
              <a:t> &lt;~ 2uS (slide 7)</a:t>
            </a:r>
          </a:p>
          <a:p>
            <a:pPr marL="285750" indent="-285750">
              <a:buFontTx/>
              <a:buChar char="-"/>
            </a:pPr>
            <a:r>
              <a:rPr lang="en-US" dirty="0"/>
              <a:t>Readout frame gap ~ 50nS</a:t>
            </a:r>
          </a:p>
          <a:p>
            <a:pPr marL="285750" indent="-285750">
              <a:buFontTx/>
              <a:buChar char="-"/>
            </a:pPr>
            <a:r>
              <a:rPr lang="en-US" dirty="0"/>
              <a:t>Direct passthrough data from RU to FELIX/Trigger board: @1.2Gbps, a few ~0.1uS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Total delay @Trigger board:  ~3uS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Can we get INTT hits?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B-Trigger decision to be made at trigger board:  4~5uS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Some kind of lookup table for DCA,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possibly for multiple tracks, N&gt;=2</a:t>
            </a:r>
          </a:p>
          <a:p>
            <a:pPr marL="285750" indent="-285750">
              <a:buFontTx/>
              <a:buChar char="-"/>
            </a:pPr>
            <a:r>
              <a:rPr lang="en-US" dirty="0"/>
              <a:t>Very high multiplicity sum for fast trigger (INTT?), most ~1% central event </a:t>
            </a:r>
          </a:p>
          <a:p>
            <a:pPr marL="285750" indent="-285750">
              <a:buFontTx/>
              <a:buChar char="-"/>
            </a:pPr>
            <a:r>
              <a:rPr lang="en-US" dirty="0"/>
              <a:t>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D58C40-BE43-3D45-9EB6-ED94310904BC}"/>
              </a:ext>
            </a:extLst>
          </p:cNvPr>
          <p:cNvGrpSpPr/>
          <p:nvPr/>
        </p:nvGrpSpPr>
        <p:grpSpPr>
          <a:xfrm>
            <a:off x="8404950" y="3024804"/>
            <a:ext cx="3401122" cy="3585116"/>
            <a:chOff x="7861610" y="2667000"/>
            <a:chExt cx="3401122" cy="358511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EC639CB-3A53-9A44-95E4-7C17DEB6E29F}"/>
                </a:ext>
              </a:extLst>
            </p:cNvPr>
            <p:cNvCxnSpPr/>
            <p:nvPr/>
          </p:nvCxnSpPr>
          <p:spPr>
            <a:xfrm>
              <a:off x="7861610" y="5151863"/>
              <a:ext cx="34011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1C81F34-4140-1144-A3EE-3C8E42502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360" y="3791414"/>
              <a:ext cx="0" cy="24607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DDAB9D3-F04F-1F41-B634-8FBA966F458F}"/>
                </a:ext>
              </a:extLst>
            </p:cNvPr>
            <p:cNvCxnSpPr/>
            <p:nvPr/>
          </p:nvCxnSpPr>
          <p:spPr>
            <a:xfrm flipV="1">
              <a:off x="9244360" y="4348976"/>
              <a:ext cx="925552" cy="80288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155238F-74E8-BF4E-9819-572654756D7A}"/>
                </a:ext>
              </a:extLst>
            </p:cNvPr>
            <p:cNvCxnSpPr/>
            <p:nvPr/>
          </p:nvCxnSpPr>
          <p:spPr>
            <a:xfrm flipV="1">
              <a:off x="9723120" y="2667000"/>
              <a:ext cx="1127760" cy="30022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BCCEF64-809A-4A40-9EFD-F41BC1220AAC}"/>
                </a:ext>
              </a:extLst>
            </p:cNvPr>
            <p:cNvCxnSpPr>
              <a:cxnSpLocks/>
            </p:cNvCxnSpPr>
            <p:nvPr/>
          </p:nvCxnSpPr>
          <p:spPr>
            <a:xfrm>
              <a:off x="9244360" y="5151863"/>
              <a:ext cx="600680" cy="227857"/>
            </a:xfrm>
            <a:prstGeom prst="straightConnector1">
              <a:avLst/>
            </a:prstGeom>
            <a:ln w="28575"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C52097-1C6C-5D49-AD7B-01A1B1B606D8}"/>
                </a:ext>
              </a:extLst>
            </p:cNvPr>
            <p:cNvSpPr txBox="1"/>
            <p:nvPr/>
          </p:nvSpPr>
          <p:spPr>
            <a:xfrm>
              <a:off x="10027920" y="585216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DCA_XY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B65076-860E-A24D-9873-DDC0D836CE86}"/>
                </a:ext>
              </a:extLst>
            </p:cNvPr>
            <p:cNvSpPr txBox="1"/>
            <p:nvPr/>
          </p:nvSpPr>
          <p:spPr>
            <a:xfrm>
              <a:off x="9415347" y="4399530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8616B69-5764-F043-A5EF-CFB2F8FD0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2380" y="100298"/>
            <a:ext cx="3471080" cy="35501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3F2303-2765-A644-8E35-7DC8B2104CAC}"/>
              </a:ext>
            </a:extLst>
          </p:cNvPr>
          <p:cNvSpPr txBox="1"/>
          <p:nvPr/>
        </p:nvSpPr>
        <p:spPr>
          <a:xfrm>
            <a:off x="8157737" y="5690462"/>
            <a:ext cx="149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Beam center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5250E7B-3ABE-1D48-A9C3-CC2C9DCFB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514B4C70-20AA-0547-99FD-AB75CB6E2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A1EF008-6AA2-E843-A900-A9306513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8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E8C2-F60E-CB4C-AB9C-C8893F94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2" y="179595"/>
            <a:ext cx="10515600" cy="1325563"/>
          </a:xfrm>
        </p:spPr>
        <p:txBody>
          <a:bodyPr/>
          <a:lstStyle/>
          <a:p>
            <a:r>
              <a:rPr lang="en-US" dirty="0"/>
              <a:t>Quadrant based trigger logic: </a:t>
            </a:r>
            <a:br>
              <a:rPr lang="en-US" dirty="0"/>
            </a:br>
            <a:r>
              <a:rPr lang="en-US" dirty="0"/>
              <a:t>3+4+5 RUs feed 1 FELIX/Trigger </a:t>
            </a:r>
            <a:r>
              <a:rPr lang="en-US" dirty="0" err="1"/>
              <a:t>baord</a:t>
            </a:r>
            <a:endParaRPr lang="en-US" dirty="0"/>
          </a:p>
        </p:txBody>
      </p:sp>
      <p:grpSp>
        <p:nvGrpSpPr>
          <p:cNvPr id="3" name="Group 112">
            <a:extLst>
              <a:ext uri="{FF2B5EF4-FFF2-40B4-BE49-F238E27FC236}">
                <a16:creationId xmlns:a16="http://schemas.microsoft.com/office/drawing/2014/main" id="{D3C1085D-DA88-8744-A8AA-F04D3E61C76C}"/>
              </a:ext>
            </a:extLst>
          </p:cNvPr>
          <p:cNvGrpSpPr/>
          <p:nvPr/>
        </p:nvGrpSpPr>
        <p:grpSpPr>
          <a:xfrm>
            <a:off x="535426" y="1628982"/>
            <a:ext cx="6328864" cy="4909930"/>
            <a:chOff x="7365933" y="494668"/>
            <a:chExt cx="3771955" cy="3013162"/>
          </a:xfrm>
        </p:grpSpPr>
        <p:pic>
          <p:nvPicPr>
            <p:cNvPr id="4" name="Screen Shot 2015-11-03 at 1.34.37 PM.png">
              <a:extLst>
                <a:ext uri="{FF2B5EF4-FFF2-40B4-BE49-F238E27FC236}">
                  <a16:creationId xmlns:a16="http://schemas.microsoft.com/office/drawing/2014/main" id="{D2D3CDFF-7223-CD42-8092-0BBA19246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5" name="Shape 111">
              <a:extLst>
                <a:ext uri="{FF2B5EF4-FFF2-40B4-BE49-F238E27FC236}">
                  <a16:creationId xmlns:a16="http://schemas.microsoft.com/office/drawing/2014/main" id="{3EACD812-59A3-1E42-94E3-180E50CFF0DE}"/>
                </a:ext>
              </a:extLst>
            </p:cNvPr>
            <p:cNvSpPr/>
            <p:nvPr/>
          </p:nvSpPr>
          <p:spPr>
            <a:xfrm>
              <a:off x="8005560" y="49466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sPHENIX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dirty="0">
                  <a:solidFill>
                    <a:srgbClr val="FF0000"/>
                  </a:solidFill>
                </a:rPr>
                <a:t>Inner Trackin</a:t>
              </a:r>
              <a:r>
                <a:rPr lang="en-US" dirty="0">
                  <a:solidFill>
                    <a:srgbClr val="FF0000"/>
                  </a:solidFill>
                </a:rPr>
                <a:t>g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A2B8A7C-EA00-4C44-91A0-83EF4B0D8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3999" y="2642183"/>
            <a:ext cx="4949747" cy="389754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C20D88-5696-6A47-B80E-6092796B10EF}"/>
              </a:ext>
            </a:extLst>
          </p:cNvPr>
          <p:cNvSpPr txBox="1"/>
          <p:nvPr/>
        </p:nvSpPr>
        <p:spPr>
          <a:xfrm>
            <a:off x="9740347" y="2055485"/>
            <a:ext cx="175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Offline B-tagging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66E6A5-60F7-174D-8839-E6A448287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ACCA5B-9DD4-ED48-A69A-D8EB5BDA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DF95402-0A97-494F-BA8B-0BF7139A5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9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200" y="0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 expected beam spot size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3"/>
              <p:cNvSpPr/>
              <p:nvPr/>
            </p:nvSpPr>
            <p:spPr>
              <a:xfrm>
                <a:off x="2222400" y="5181600"/>
                <a:ext cx="3797400" cy="9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400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1400">
                            <a:solidFill>
                              <a:prstClr val="black"/>
                            </a:solidFill>
                            <a:latin typeface="Cambria Math"/>
                          </a:rPr>
                          <m:t>lumi</m:t>
                        </m:r>
                      </m:sup>
                    </m:sSup>
                    <m:r>
                      <a:rPr lang="en-US" altLang="ja-JP" sz="1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ja-JP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beam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ja-JP" sz="1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ja-JP" altLang="ja-JP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ϵ</m:t>
                            </m:r>
                            <m:sSup>
                              <m:sSupPr>
                                <m:ctrlPr>
                                  <a:rPr lang="ja-JP" altLang="ja-JP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β</m:t>
                                </m:r>
                              </m:e>
                              <m:sup>
                                <m:r>
                                  <a:rPr lang="en-US" altLang="ja-JP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2∗6</m:t>
                            </m:r>
                            <m:r>
                              <a:rPr lang="en-US" altLang="ja-JP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𝛾</m:t>
                            </m:r>
                          </m:den>
                        </m:f>
                      </m:e>
                    </m:rad>
                    <m:r>
                      <a:rPr lang="en-US" altLang="ja-JP" sz="140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altLang="ja-JP" sz="1400" dirty="0">
                    <a:solidFill>
                      <a:prstClr val="black"/>
                    </a:solidFill>
                  </a:rPr>
                  <a:t>=   76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   (ε =10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)</a:t>
                </a:r>
              </a:p>
              <a:p>
                <a:r>
                  <a:rPr lang="en-US" altLang="ja-JP" sz="1400" dirty="0">
                    <a:solidFill>
                      <a:prstClr val="black"/>
                    </a:solidFill>
                  </a:rPr>
                  <a:t>                                             =    93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   (ε =15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)</a:t>
                </a:r>
              </a:p>
              <a:p>
                <a:endParaRPr lang="ja-JP" altLang="ja-JP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00" y="5181600"/>
                <a:ext cx="3797400" cy="9308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943600" y="960566"/>
            <a:ext cx="2971800" cy="258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ja-JP" sz="1200" dirty="0">
                <a:hlinkClick r:id="rId3"/>
              </a:rPr>
              <a:t>http://www.rhichome.bnl.gov/RHIC/Runs/</a:t>
            </a:r>
            <a:endParaRPr kumimoji="1" lang="ja-JP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914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obtained parameters from CAD’s web page: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4196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RUN11 </a:t>
            </a:r>
            <a:r>
              <a:rPr lang="en-US" altLang="ja-JP" dirty="0" err="1">
                <a:solidFill>
                  <a:prstClr val="black"/>
                </a:solidFill>
              </a:rPr>
              <a:t>AuAu</a:t>
            </a:r>
            <a:r>
              <a:rPr lang="en-US" altLang="ja-JP" dirty="0">
                <a:solidFill>
                  <a:prstClr val="black"/>
                </a:solidFill>
              </a:rPr>
              <a:t> 200GeV 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44958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RUN12 </a:t>
            </a:r>
            <a:r>
              <a:rPr lang="en-US" altLang="ja-JP" dirty="0" err="1">
                <a:solidFill>
                  <a:prstClr val="black"/>
                </a:solidFill>
              </a:rPr>
              <a:t>pp</a:t>
            </a:r>
            <a:r>
              <a:rPr lang="en-US" altLang="ja-JP" dirty="0">
                <a:solidFill>
                  <a:prstClr val="black"/>
                </a:solidFill>
              </a:rPr>
              <a:t> 200GeV 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8000" y="4812268"/>
            <a:ext cx="183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prstClr val="black"/>
                </a:solidFill>
              </a:rPr>
              <a:t>β* = 0.75 m (PHENIX)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0400" y="4857600"/>
            <a:ext cx="167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prstClr val="black"/>
                </a:solidFill>
              </a:rPr>
              <a:t>β* = 0.85 m (PHENIX)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33"/>
              <p:cNvSpPr/>
              <p:nvPr/>
            </p:nvSpPr>
            <p:spPr>
              <a:xfrm>
                <a:off x="6400800" y="5181600"/>
                <a:ext cx="3962400" cy="9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1400">
                            <a:solidFill>
                              <a:prstClr val="black"/>
                            </a:solidFill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1400">
                            <a:solidFill>
                              <a:prstClr val="black"/>
                            </a:solidFill>
                            <a:latin typeface="Cambria Math"/>
                          </a:rPr>
                          <m:t>lumi</m:t>
                        </m:r>
                      </m:sup>
                    </m:sSup>
                    <m:r>
                      <a:rPr lang="en-US" altLang="ja-JP" sz="1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ja-JP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beam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ja-JP" sz="1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ja-JP" altLang="ja-JP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ϵ</m:t>
                            </m:r>
                            <m:sSup>
                              <m:sSupPr>
                                <m:ctrlPr>
                                  <a:rPr lang="ja-JP" altLang="ja-JP" sz="1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4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β</m:t>
                                </m:r>
                              </m:e>
                              <m:sup>
                                <m:r>
                                  <a:rPr lang="en-US" altLang="ja-JP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sz="14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2∗6</m:t>
                            </m:r>
                            <m:r>
                              <a:rPr lang="en-US" altLang="ja-JP" sz="1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𝛾</m:t>
                            </m:r>
                          </m:den>
                        </m:f>
                      </m:e>
                    </m:rad>
                    <m:r>
                      <a:rPr lang="en-US" altLang="ja-JP" sz="1400">
                        <a:solidFill>
                          <a:prstClr val="black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altLang="ja-JP" sz="1400" dirty="0">
                    <a:solidFill>
                      <a:prstClr val="black"/>
                    </a:solidFill>
                  </a:rPr>
                  <a:t>= 115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   (ε =20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)</a:t>
                </a:r>
              </a:p>
              <a:p>
                <a:r>
                  <a:rPr lang="en-US" altLang="ja-JP" sz="1400" dirty="0">
                    <a:solidFill>
                      <a:prstClr val="black"/>
                    </a:solidFill>
                  </a:rPr>
                  <a:t>                                             = 129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   (ε =25 </a:t>
                </a:r>
                <a:r>
                  <a:rPr lang="en-US" altLang="ja-JP" sz="1400" dirty="0" err="1">
                    <a:solidFill>
                      <a:prstClr val="black"/>
                    </a:solidFill>
                  </a:rPr>
                  <a:t>μm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)</a:t>
                </a:r>
              </a:p>
              <a:p>
                <a:r>
                  <a:rPr lang="en-US" altLang="ja-JP" sz="1200" dirty="0">
                    <a:solidFill>
                      <a:prstClr val="black"/>
                    </a:solidFill>
                  </a:rPr>
                  <a:t>Average 122um</a:t>
                </a:r>
                <a:endParaRPr lang="ja-JP" altLang="ja-JP" sz="1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181600"/>
                <a:ext cx="3962400" cy="930832"/>
              </a:xfrm>
              <a:prstGeom prst="rect">
                <a:avLst/>
              </a:prstGeom>
              <a:blipFill>
                <a:blip r:embed="rId4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848600" y="17526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definition of </a:t>
            </a:r>
            <a:r>
              <a:rPr lang="en-US" altLang="ja-JP" dirty="0" err="1">
                <a:solidFill>
                  <a:prstClr val="black"/>
                </a:solidFill>
              </a:rPr>
              <a:t>emittance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</a:p>
          <a:p>
            <a:r>
              <a:rPr lang="el-GR" altLang="ja-JP" dirty="0">
                <a:solidFill>
                  <a:prstClr val="black"/>
                </a:solidFill>
              </a:rPr>
              <a:t>ε = (βγ) * (6</a:t>
            </a:r>
            <a:r>
              <a:rPr lang="en-US" altLang="ja-JP" dirty="0">
                <a:solidFill>
                  <a:prstClr val="black"/>
                </a:solidFill>
              </a:rPr>
              <a:t>σ^2)/</a:t>
            </a:r>
            <a:r>
              <a:rPr lang="el-GR" altLang="ja-JP" dirty="0">
                <a:solidFill>
                  <a:prstClr val="black"/>
                </a:solidFill>
              </a:rPr>
              <a:t>β</a:t>
            </a:r>
            <a:r>
              <a:rPr lang="en-US" altLang="ja-JP" dirty="0">
                <a:solidFill>
                  <a:prstClr val="black"/>
                </a:solidFill>
              </a:rPr>
              <a:t>*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(βγ) : relativistic factors 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σ      : RMS beam size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β*    : amplitude function</a:t>
            </a:r>
          </a:p>
          <a:p>
            <a:r>
              <a:rPr lang="en-US" altLang="ja-JP" dirty="0">
                <a:solidFill>
                  <a:prstClr val="black"/>
                </a:solidFill>
              </a:rPr>
              <a:t>ε      :95% normalized      </a:t>
            </a:r>
            <a:r>
              <a:rPr lang="en-US" altLang="ja-JP" dirty="0" err="1">
                <a:solidFill>
                  <a:prstClr val="black"/>
                </a:solidFill>
              </a:rPr>
              <a:t>emittance</a:t>
            </a:r>
            <a:r>
              <a:rPr lang="en-US" altLang="ja-JP" dirty="0">
                <a:solidFill>
                  <a:prstClr val="black"/>
                </a:solidFill>
              </a:rPr>
              <a:t>  </a:t>
            </a:r>
          </a:p>
          <a:p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6399244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prstClr val="black"/>
                </a:solidFill>
              </a:rPr>
              <a:t>will check  </a:t>
            </a:r>
            <a:r>
              <a:rPr lang="en-US" altLang="ja-JP" sz="1200" dirty="0" err="1">
                <a:solidFill>
                  <a:prstClr val="black"/>
                </a:solidFill>
              </a:rPr>
              <a:t>vernier</a:t>
            </a:r>
            <a:r>
              <a:rPr lang="en-US" altLang="ja-JP" sz="1200" dirty="0">
                <a:solidFill>
                  <a:prstClr val="black"/>
                </a:solidFill>
              </a:rPr>
              <a:t> scan result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00" y="1283733"/>
            <a:ext cx="5867400" cy="2799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757670" y="6218784"/>
            <a:ext cx="20248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ASANO 2012/07/17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47E1EE2-CF23-F941-BC68-8DA26ED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BF67F88-B6AE-6342-9153-461F6D4E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EF11EAC-1029-E645-AA6B-9E6E6E8C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3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E32AC2-29EE-0D44-9C12-E491DBD83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859"/>
            <a:ext cx="11987561" cy="672951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2277F-33CA-A847-BC7E-BFFEFFF1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19844-8CAF-1B49-9FCB-76289887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6A3CB-938E-7E4A-AED4-9E1E64A9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BCAAD-C722-004C-B9DC-A08669D4E862}"/>
              </a:ext>
            </a:extLst>
          </p:cNvPr>
          <p:cNvSpPr txBox="1"/>
          <p:nvPr/>
        </p:nvSpPr>
        <p:spPr>
          <a:xfrm>
            <a:off x="7939889" y="642797"/>
            <a:ext cx="3228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75BF3"/>
                </a:solidFill>
              </a:rPr>
              <a:t>sPHENIX: </a:t>
            </a:r>
          </a:p>
          <a:p>
            <a:r>
              <a:rPr lang="en-US" b="1" dirty="0">
                <a:solidFill>
                  <a:srgbClr val="375BF3"/>
                </a:solidFill>
              </a:rPr>
              <a:t>Try to make a B-trigger decision </a:t>
            </a:r>
          </a:p>
          <a:p>
            <a:r>
              <a:rPr lang="en-US" b="1" dirty="0">
                <a:solidFill>
                  <a:srgbClr val="375BF3"/>
                </a:solidFill>
              </a:rPr>
              <a:t>within (4.5 + 5 ) </a:t>
            </a:r>
            <a:r>
              <a:rPr lang="en-US" b="1" dirty="0" err="1">
                <a:solidFill>
                  <a:srgbClr val="375BF3"/>
                </a:solidFill>
              </a:rPr>
              <a:t>uS</a:t>
            </a:r>
            <a:r>
              <a:rPr lang="en-US" b="1" dirty="0">
                <a:solidFill>
                  <a:srgbClr val="375BF3"/>
                </a:solidFill>
              </a:rPr>
              <a:t>, possible?  </a:t>
            </a:r>
          </a:p>
        </p:txBody>
      </p:sp>
    </p:spTree>
    <p:extLst>
      <p:ext uri="{BB962C8B-B14F-4D97-AF65-F5344CB8AC3E}">
        <p14:creationId xmlns:p14="http://schemas.microsoft.com/office/powerpoint/2010/main" val="1482668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47FB-4877-294C-9BD6-15682A80A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86" y="0"/>
            <a:ext cx="10515600" cy="1325563"/>
          </a:xfrm>
        </p:spPr>
        <p:txBody>
          <a:bodyPr/>
          <a:lstStyle/>
          <a:p>
            <a:r>
              <a:rPr lang="en-US" dirty="0"/>
              <a:t>Triggered vs Continuous Readout </a:t>
            </a:r>
          </a:p>
        </p:txBody>
      </p: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A212914B-9AAE-6347-BF62-A066A4B18713}"/>
              </a:ext>
            </a:extLst>
          </p:cNvPr>
          <p:cNvGrpSpPr/>
          <p:nvPr/>
        </p:nvGrpSpPr>
        <p:grpSpPr>
          <a:xfrm>
            <a:off x="424543" y="1094013"/>
            <a:ext cx="11152414" cy="5408605"/>
            <a:chOff x="107380" y="685592"/>
            <a:chExt cx="8928100" cy="58398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5A4AC7E-DDC7-7C4C-957F-B3988168C744}"/>
                </a:ext>
              </a:extLst>
            </p:cNvPr>
            <p:cNvGrpSpPr/>
            <p:nvPr/>
          </p:nvGrpSpPr>
          <p:grpSpPr>
            <a:xfrm>
              <a:off x="107380" y="1117682"/>
              <a:ext cx="8926960" cy="648090"/>
              <a:chOff x="107380" y="1268700"/>
              <a:chExt cx="8926960" cy="64809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1C1D9B1-4349-864E-A573-BB750AD9CB8C}"/>
                  </a:ext>
                </a:extLst>
              </p:cNvPr>
              <p:cNvSpPr/>
              <p:nvPr/>
            </p:nvSpPr>
            <p:spPr>
              <a:xfrm>
                <a:off x="107380" y="1268819"/>
                <a:ext cx="8926960" cy="6479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1B79D786-F47D-584B-B3A0-CF9F7B44F305}"/>
                  </a:ext>
                </a:extLst>
              </p:cNvPr>
              <p:cNvGrpSpPr/>
              <p:nvPr/>
            </p:nvGrpSpPr>
            <p:grpSpPr>
              <a:xfrm>
                <a:off x="2771750" y="1268700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86FA581F-D4E1-6C47-88D4-7AFA42CB45BF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10E7F804-DF29-0941-8F8D-839D4B41ADD9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75AC852A-825E-0B47-96E9-1A14E8A0FF7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05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050" b="1" dirty="0">
                        <a:solidFill>
                          <a:schemeClr val="tx2"/>
                        </a:solidFill>
                      </a:rPr>
                      <a:t>. n+1</a:t>
                    </a:r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581F82FB-1ECE-944F-AFBA-434D10230D1D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B173D87-F777-994F-A107-3DBA5755AE8F}"/>
                  </a:ext>
                </a:extLst>
              </p:cNvPr>
              <p:cNvGrpSpPr/>
              <p:nvPr/>
            </p:nvGrpSpPr>
            <p:grpSpPr>
              <a:xfrm>
                <a:off x="4355970" y="1268700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E85EDE7C-6FE5-6747-BF6A-9E97FE78C4E4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7DDCECA7-6DE5-C449-AD26-15C274258403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DD342770-8276-B84D-92BD-9D74EE55A01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05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050" b="1" dirty="0">
                        <a:solidFill>
                          <a:schemeClr val="tx2"/>
                        </a:solidFill>
                      </a:rPr>
                      <a:t>. n+2</a:t>
                    </a:r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9F78C1C9-89D3-1540-B0FA-157BCF85AB1A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6D11085-0FDD-7247-AEC2-0D4C56969157}"/>
                  </a:ext>
                </a:extLst>
              </p:cNvPr>
              <p:cNvGrpSpPr/>
              <p:nvPr/>
            </p:nvGrpSpPr>
            <p:grpSpPr>
              <a:xfrm>
                <a:off x="6732300" y="1268700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4D73EB67-154E-F444-BA63-BBC4CF455B0C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70A93B89-09DE-C840-86DD-405F0098E880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C3BF5110-4D2C-234E-B8C8-F2574BFD465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05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050" b="1" dirty="0">
                        <a:solidFill>
                          <a:schemeClr val="tx2"/>
                        </a:solidFill>
                      </a:rPr>
                      <a:t>. n+5</a:t>
                    </a: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F9D70D26-300F-344B-84B3-4E8E2828FCF1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3E762E7-8ACC-B049-88EB-1A47F52C5041}"/>
                  </a:ext>
                </a:extLst>
              </p:cNvPr>
              <p:cNvGrpSpPr/>
              <p:nvPr/>
            </p:nvGrpSpPr>
            <p:grpSpPr>
              <a:xfrm>
                <a:off x="323410" y="1268701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037002E4-5479-614B-A09C-10C3CF03AC91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608D38C-61D7-404B-842C-504D1E4714E1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DCF70C4-C3F9-0146-814C-6543417FBE6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05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050" b="1" dirty="0">
                        <a:solidFill>
                          <a:schemeClr val="tx2"/>
                        </a:solidFill>
                      </a:rPr>
                      <a:t>. n-1</a:t>
                    </a:r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4EC325F5-8DB0-3E48-8432-35A7020D632B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5E01216-69E9-7346-8231-D805A51D9079}"/>
                  </a:ext>
                </a:extLst>
              </p:cNvPr>
              <p:cNvGrpSpPr/>
              <p:nvPr/>
            </p:nvGrpSpPr>
            <p:grpSpPr>
              <a:xfrm>
                <a:off x="1259540" y="1268700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1E601EE5-2509-FA45-9503-8691A648425A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E38FD8D5-5154-ED4B-BAA7-1BFF40DD03C6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EE76ACEB-27F7-9A4E-BDFD-9F6A60EA015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05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050" b="1" dirty="0">
                        <a:solidFill>
                          <a:schemeClr val="tx2"/>
                        </a:solidFill>
                      </a:rPr>
                      <a:t>. n</a:t>
                    </a:r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6919FE22-B602-0E4E-8BFA-10C562954792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B68B7C3-21BB-CC45-BB11-F51197CA1489}"/>
                  </a:ext>
                </a:extLst>
              </p:cNvPr>
              <p:cNvGrpSpPr/>
              <p:nvPr/>
            </p:nvGrpSpPr>
            <p:grpSpPr>
              <a:xfrm>
                <a:off x="5148080" y="1268700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024FF44D-5796-D143-A3BA-DD0FB77BA37A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875A589B-FC1E-404C-B625-2D4E0119E310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2F6825C-01AF-D84B-81E6-F131E4C28B6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05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050" b="1" dirty="0">
                        <a:solidFill>
                          <a:schemeClr val="tx2"/>
                        </a:solidFill>
                      </a:rPr>
                      <a:t>. n+3</a:t>
                    </a:r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B5C7EC29-9CCD-CF49-AF47-028EA86F76C8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0BEA8F76-F666-8F4D-B25A-99AF7E342483}"/>
                  </a:ext>
                </a:extLst>
              </p:cNvPr>
              <p:cNvGrpSpPr/>
              <p:nvPr/>
            </p:nvGrpSpPr>
            <p:grpSpPr>
              <a:xfrm>
                <a:off x="5724160" y="1268700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359982F-40EA-4C49-8345-7839B7AE9E6A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4C5770BE-8ACA-924C-9142-BD23F910F26F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78E6DA50-DE15-334F-84B7-E27DF64AD48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05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050" b="1" dirty="0">
                        <a:solidFill>
                          <a:schemeClr val="tx2"/>
                        </a:solidFill>
                      </a:rPr>
                      <a:t>. n+4</a:t>
                    </a:r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20919161-389C-7D49-8897-EB22A4BDAB7A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0814D38-FEEE-C648-8074-2EBBF7036F49}"/>
                  </a:ext>
                </a:extLst>
              </p:cNvPr>
              <p:cNvGrpSpPr/>
              <p:nvPr/>
            </p:nvGrpSpPr>
            <p:grpSpPr>
              <a:xfrm>
                <a:off x="7884460" y="1268700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647F218C-9E8E-6F43-9866-A6A1E5EB08BA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34D67833-F17F-5B40-A958-461FEBD10C57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FAB1D253-3EB8-1F42-932D-6271B564E99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05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050" b="1" dirty="0">
                        <a:solidFill>
                          <a:schemeClr val="tx2"/>
                        </a:solidFill>
                      </a:rPr>
                      <a:t>. n+6</a:t>
                    </a:r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5B9437BD-0AE2-964F-864E-2DE34EA03D7F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27B35C5-CBEB-B84E-AA06-CBBBBDC4B5B4}"/>
                </a:ext>
              </a:extLst>
            </p:cNvPr>
            <p:cNvGrpSpPr/>
            <p:nvPr/>
          </p:nvGrpSpPr>
          <p:grpSpPr>
            <a:xfrm>
              <a:off x="107380" y="1837782"/>
              <a:ext cx="8926960" cy="648000"/>
              <a:chOff x="107380" y="1988800"/>
              <a:chExt cx="8926960" cy="64800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3E7CAFC-8523-0F4F-AE52-4968C596C8D4}"/>
                  </a:ext>
                </a:extLst>
              </p:cNvPr>
              <p:cNvSpPr/>
              <p:nvPr/>
            </p:nvSpPr>
            <p:spPr>
              <a:xfrm>
                <a:off x="107380" y="1988801"/>
                <a:ext cx="8926960" cy="64799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F7D75324-DCBB-AB4A-9A1B-2CA689BFD153}"/>
                  </a:ext>
                </a:extLst>
              </p:cNvPr>
              <p:cNvGrpSpPr/>
              <p:nvPr/>
            </p:nvGrpSpPr>
            <p:grpSpPr>
              <a:xfrm>
                <a:off x="323410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420B0A6D-A9E7-0D47-9182-6E35C76F791D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D9CC9EDB-1719-0E4F-AA65-5B8FF3AD5050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D3FC9BF1-C9B2-AA48-A649-B7CAB2ADE22A}"/>
                  </a:ext>
                </a:extLst>
              </p:cNvPr>
              <p:cNvGrpSpPr/>
              <p:nvPr/>
            </p:nvGrpSpPr>
            <p:grpSpPr>
              <a:xfrm>
                <a:off x="683460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F75EE120-AB84-094D-998B-AB877E519427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1718A2D8-DC45-5544-9183-E95033D69BFB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FEA7A692-B33E-6644-9286-660F5F77B05B}"/>
                  </a:ext>
                </a:extLst>
              </p:cNvPr>
              <p:cNvGrpSpPr/>
              <p:nvPr/>
            </p:nvGrpSpPr>
            <p:grpSpPr>
              <a:xfrm>
                <a:off x="132941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8A9962B0-4505-0147-B675-857170143E11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E9C09CD8-1901-674A-A9BA-8266DEE57E7F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5A41CF48-F4B7-1543-BF2A-3B59D1584CAC}"/>
                  </a:ext>
                </a:extLst>
              </p:cNvPr>
              <p:cNvGrpSpPr/>
              <p:nvPr/>
            </p:nvGrpSpPr>
            <p:grpSpPr>
              <a:xfrm>
                <a:off x="183348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BB94148D-F3DC-0B44-906B-92A07CD75CFE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9C8FEC3F-613D-B14B-A92B-2E8AFFD25EA2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E85504A9-E002-F249-9952-2E51A4E6784E}"/>
                  </a:ext>
                </a:extLst>
              </p:cNvPr>
              <p:cNvGrpSpPr/>
              <p:nvPr/>
            </p:nvGrpSpPr>
            <p:grpSpPr>
              <a:xfrm>
                <a:off x="197750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E5487990-4D46-B647-876C-108243C77869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52BAD9FD-6B7E-D840-B7F2-78C411C95E90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091F65B5-98F6-E947-A52F-AE306DD6983E}"/>
                  </a:ext>
                </a:extLst>
              </p:cNvPr>
              <p:cNvGrpSpPr/>
              <p:nvPr/>
            </p:nvGrpSpPr>
            <p:grpSpPr>
              <a:xfrm>
                <a:off x="248157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7D2FE559-F1C6-804C-B98B-900A7632C837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EB85F6D3-6764-294A-AF6D-5F895E72A58C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1F225FD-91AB-2847-8869-8CBF1E534B50}"/>
                  </a:ext>
                </a:extLst>
              </p:cNvPr>
              <p:cNvGrpSpPr/>
              <p:nvPr/>
            </p:nvGrpSpPr>
            <p:grpSpPr>
              <a:xfrm>
                <a:off x="291363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E66B6814-F30C-1F45-8B56-70ADED2A22F8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8B89F290-20A3-184C-BC5E-CA4037A35880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993492C4-9860-0D45-B67A-0144CA312CA7}"/>
                  </a:ext>
                </a:extLst>
              </p:cNvPr>
              <p:cNvGrpSpPr/>
              <p:nvPr/>
            </p:nvGrpSpPr>
            <p:grpSpPr>
              <a:xfrm>
                <a:off x="334569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C54C481A-5FB2-B544-A08C-B8D1CBA7C0B3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5" name="Straight Connector 124">
                  <a:extLst>
                    <a:ext uri="{FF2B5EF4-FFF2-40B4-BE49-F238E27FC236}">
                      <a16:creationId xmlns:a16="http://schemas.microsoft.com/office/drawing/2014/main" id="{9600F718-46EB-E44A-8143-40D449351D5B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74585C7-C063-B248-AE31-5E123439A6C7}"/>
                  </a:ext>
                </a:extLst>
              </p:cNvPr>
              <p:cNvGrpSpPr/>
              <p:nvPr/>
            </p:nvGrpSpPr>
            <p:grpSpPr>
              <a:xfrm>
                <a:off x="399378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74A98F5F-19A3-954B-B419-82CE1F3B854E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FA4B233C-5E19-D545-B858-642C090F149E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D8564B3-244C-7547-8745-F29D42E6E74F}"/>
                  </a:ext>
                </a:extLst>
              </p:cNvPr>
              <p:cNvGrpSpPr/>
              <p:nvPr/>
            </p:nvGrpSpPr>
            <p:grpSpPr>
              <a:xfrm>
                <a:off x="435383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6A1AC8E0-287A-AA43-B587-8E236D4678C7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0AE04E40-65E1-F047-8187-DF73D8E2A5B3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F2BB750-791F-B54E-9A39-20D356130012}"/>
                  </a:ext>
                </a:extLst>
              </p:cNvPr>
              <p:cNvGrpSpPr/>
              <p:nvPr/>
            </p:nvGrpSpPr>
            <p:grpSpPr>
              <a:xfrm>
                <a:off x="507393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5C23EADC-42E7-634A-B008-58C64391BBC5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BFA5365F-6957-A34F-ADB6-5BFF4F1A5484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FA61683-E25B-0748-BD23-45C210A76D58}"/>
                  </a:ext>
                </a:extLst>
              </p:cNvPr>
              <p:cNvGrpSpPr/>
              <p:nvPr/>
            </p:nvGrpSpPr>
            <p:grpSpPr>
              <a:xfrm>
                <a:off x="557800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64CCE6DD-0C23-1749-A8B0-D0AA3934AE2B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FA66F54D-D1B2-CF48-8D23-B71148D72B12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F9B265D6-EEB6-7B40-BDE7-655750730016}"/>
                  </a:ext>
                </a:extLst>
              </p:cNvPr>
              <p:cNvGrpSpPr/>
              <p:nvPr/>
            </p:nvGrpSpPr>
            <p:grpSpPr>
              <a:xfrm>
                <a:off x="579403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6058970A-DBCD-7246-9CA6-0EDD9561C8C4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C6932D2F-C53D-FB4A-AEB5-B8E6F6B06451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5A506A61-1AAD-004B-8039-68B241BB9275}"/>
                  </a:ext>
                </a:extLst>
              </p:cNvPr>
              <p:cNvGrpSpPr/>
              <p:nvPr/>
            </p:nvGrpSpPr>
            <p:grpSpPr>
              <a:xfrm>
                <a:off x="5940190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391985CF-C735-8045-93B5-E6EFDD420E27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55E2FAC4-A14A-D24F-A806-87DE8AC1D883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B827E7DD-5993-AC4A-B558-EB00EEA6E289}"/>
                  </a:ext>
                </a:extLst>
              </p:cNvPr>
              <p:cNvGrpSpPr/>
              <p:nvPr/>
            </p:nvGrpSpPr>
            <p:grpSpPr>
              <a:xfrm>
                <a:off x="644212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5DE7E78F-5FAC-084A-80C3-6F622D162131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F8970961-2641-5743-8D75-765C22201B60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680D30CF-AF9F-5046-AFB4-D62AAC15D841}"/>
                  </a:ext>
                </a:extLst>
              </p:cNvPr>
              <p:cNvGrpSpPr/>
              <p:nvPr/>
            </p:nvGrpSpPr>
            <p:grpSpPr>
              <a:xfrm>
                <a:off x="730624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585A4D70-798C-AA47-832D-C2841098EA90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C2425C5E-97C1-3648-A77F-F75AE3A7A179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76B2E4BB-00C0-104A-8904-9BBAD2B08F97}"/>
                  </a:ext>
                </a:extLst>
              </p:cNvPr>
              <p:cNvGrpSpPr/>
              <p:nvPr/>
            </p:nvGrpSpPr>
            <p:grpSpPr>
              <a:xfrm>
                <a:off x="7524410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C507A516-F6AE-9748-B0F8-AD815B04E978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26B351F6-4C7C-344C-82C4-B5C2909D9125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F680BEFA-BA6D-1542-9E02-81708CD0E45C}"/>
                  </a:ext>
                </a:extLst>
              </p:cNvPr>
              <p:cNvGrpSpPr/>
              <p:nvPr/>
            </p:nvGrpSpPr>
            <p:grpSpPr>
              <a:xfrm>
                <a:off x="809835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E6A2E53-33EC-EF43-AE04-128D7028FEA1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2507B5EF-D536-BC49-80D5-41991212E91A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5E99D53A-DD6A-8B4C-A5A3-E22733265E3A}"/>
                  </a:ext>
                </a:extLst>
              </p:cNvPr>
              <p:cNvGrpSpPr/>
              <p:nvPr/>
            </p:nvGrpSpPr>
            <p:grpSpPr>
              <a:xfrm>
                <a:off x="8532550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8255AFDC-F968-EA44-BF5B-1AE118B489AE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CD24429D-C6AC-2249-9B22-9D1AFCB1BA74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ECAF7E52-DA9B-8D4D-8A51-143DBC0DF83A}"/>
                </a:ext>
              </a:extLst>
            </p:cNvPr>
            <p:cNvGrpSpPr/>
            <p:nvPr/>
          </p:nvGrpSpPr>
          <p:grpSpPr>
            <a:xfrm>
              <a:off x="107380" y="2629892"/>
              <a:ext cx="8926960" cy="648000"/>
              <a:chOff x="107380" y="2780910"/>
              <a:chExt cx="8926960" cy="648000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BB9B5302-EFCF-3241-995D-ACA90A46F5C5}"/>
                  </a:ext>
                </a:extLst>
              </p:cNvPr>
              <p:cNvSpPr/>
              <p:nvPr/>
            </p:nvSpPr>
            <p:spPr>
              <a:xfrm>
                <a:off x="107380" y="2780910"/>
                <a:ext cx="8926960" cy="648000"/>
              </a:xfrm>
              <a:prstGeom prst="rect">
                <a:avLst/>
              </a:prstGeom>
              <a:solidFill>
                <a:schemeClr val="accent4">
                  <a:lumMod val="7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EA85F6C9-3885-B747-95FB-5006633B4109}"/>
                  </a:ext>
                </a:extLst>
              </p:cNvPr>
              <p:cNvGrpSpPr/>
              <p:nvPr/>
            </p:nvGrpSpPr>
            <p:grpSpPr>
              <a:xfrm>
                <a:off x="3203810" y="2780910"/>
                <a:ext cx="288040" cy="647911"/>
                <a:chOff x="2771750" y="2780910"/>
                <a:chExt cx="288040" cy="647911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BF64EF99-61BD-1F48-A82F-DE16F3A1402B}"/>
                    </a:ext>
                  </a:extLst>
                </p:cNvPr>
                <p:cNvSpPr/>
                <p:nvPr/>
              </p:nvSpPr>
              <p:spPr>
                <a:xfrm>
                  <a:off x="2771750" y="2780910"/>
                  <a:ext cx="288040" cy="647910"/>
                </a:xfrm>
                <a:prstGeom prst="rect">
                  <a:avLst/>
                </a:prstGeom>
                <a:solidFill>
                  <a:schemeClr val="accent4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16943BDE-70D2-1344-80E2-3E8A1ADFA3F9}"/>
                    </a:ext>
                  </a:extLst>
                </p:cNvPr>
                <p:cNvCxnSpPr/>
                <p:nvPr/>
              </p:nvCxnSpPr>
              <p:spPr>
                <a:xfrm>
                  <a:off x="2771750" y="2780910"/>
                  <a:ext cx="0" cy="647911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6A1627E-562F-E14E-8646-CD8ED28CCE7B}"/>
                  </a:ext>
                </a:extLst>
              </p:cNvPr>
              <p:cNvGrpSpPr/>
              <p:nvPr/>
            </p:nvGrpSpPr>
            <p:grpSpPr>
              <a:xfrm>
                <a:off x="4788030" y="2780910"/>
                <a:ext cx="288040" cy="647911"/>
                <a:chOff x="2771750" y="2780910"/>
                <a:chExt cx="288040" cy="647911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40C3C5AD-0492-D445-9AFB-23844644F60B}"/>
                    </a:ext>
                  </a:extLst>
                </p:cNvPr>
                <p:cNvSpPr/>
                <p:nvPr/>
              </p:nvSpPr>
              <p:spPr>
                <a:xfrm>
                  <a:off x="2771750" y="2780910"/>
                  <a:ext cx="288040" cy="647910"/>
                </a:xfrm>
                <a:prstGeom prst="rect">
                  <a:avLst/>
                </a:prstGeom>
                <a:solidFill>
                  <a:schemeClr val="accent4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8EFC7A5D-0A6D-D44F-B092-828E8AAA575E}"/>
                    </a:ext>
                  </a:extLst>
                </p:cNvPr>
                <p:cNvCxnSpPr/>
                <p:nvPr/>
              </p:nvCxnSpPr>
              <p:spPr>
                <a:xfrm>
                  <a:off x="2771750" y="2780910"/>
                  <a:ext cx="0" cy="647911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6BF4BB60-ABF2-3D48-96F1-3CB6875B4D1F}"/>
                  </a:ext>
                </a:extLst>
              </p:cNvPr>
              <p:cNvGrpSpPr/>
              <p:nvPr/>
            </p:nvGrpSpPr>
            <p:grpSpPr>
              <a:xfrm>
                <a:off x="7164360" y="2780910"/>
                <a:ext cx="288040" cy="647911"/>
                <a:chOff x="2771750" y="2780910"/>
                <a:chExt cx="288040" cy="647911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EB17148F-E47B-DA4C-8BBD-5AC35DDB98FA}"/>
                    </a:ext>
                  </a:extLst>
                </p:cNvPr>
                <p:cNvSpPr/>
                <p:nvPr/>
              </p:nvSpPr>
              <p:spPr>
                <a:xfrm>
                  <a:off x="2771750" y="2780910"/>
                  <a:ext cx="288040" cy="647910"/>
                </a:xfrm>
                <a:prstGeom prst="rect">
                  <a:avLst/>
                </a:prstGeom>
                <a:solidFill>
                  <a:schemeClr val="accent4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129C797D-BAE3-3B43-A952-A889460A3001}"/>
                    </a:ext>
                  </a:extLst>
                </p:cNvPr>
                <p:cNvCxnSpPr/>
                <p:nvPr/>
              </p:nvCxnSpPr>
              <p:spPr>
                <a:xfrm>
                  <a:off x="2771750" y="2780910"/>
                  <a:ext cx="0" cy="647911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F717ED1D-2C60-8F46-B9F2-5622AF63AB22}"/>
                </a:ext>
              </a:extLst>
            </p:cNvPr>
            <p:cNvGrpSpPr/>
            <p:nvPr/>
          </p:nvGrpSpPr>
          <p:grpSpPr>
            <a:xfrm>
              <a:off x="3131680" y="685622"/>
              <a:ext cx="576200" cy="2592000"/>
              <a:chOff x="3131800" y="836640"/>
              <a:chExt cx="576200" cy="2592000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A2D2844D-E19D-7540-8D2F-6C098C493BF4}"/>
                  </a:ext>
                </a:extLst>
              </p:cNvPr>
              <p:cNvCxnSpPr/>
              <p:nvPr/>
            </p:nvCxnSpPr>
            <p:spPr>
              <a:xfrm>
                <a:off x="3203810" y="1268700"/>
                <a:ext cx="0" cy="647910"/>
              </a:xfrm>
              <a:prstGeom prst="line">
                <a:avLst/>
              </a:prstGeom>
              <a:ln w="19050">
                <a:solidFill>
                  <a:srgbClr val="FF00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7224963E-0711-684F-945B-5514C7439807}"/>
                  </a:ext>
                </a:extLst>
              </p:cNvPr>
              <p:cNvCxnSpPr/>
              <p:nvPr/>
            </p:nvCxnSpPr>
            <p:spPr>
              <a:xfrm flipH="1">
                <a:off x="3707880" y="1052640"/>
                <a:ext cx="12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EEC64EE3-B13E-8746-A375-F25B2ADFA853}"/>
                  </a:ext>
                </a:extLst>
              </p:cNvPr>
              <p:cNvCxnSpPr/>
              <p:nvPr/>
            </p:nvCxnSpPr>
            <p:spPr>
              <a:xfrm>
                <a:off x="3131800" y="1052640"/>
                <a:ext cx="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Left Brace 154">
                <a:extLst>
                  <a:ext uri="{FF2B5EF4-FFF2-40B4-BE49-F238E27FC236}">
                    <a16:creationId xmlns:a16="http://schemas.microsoft.com/office/drawing/2014/main" id="{5D6D3842-296B-EC48-AFB9-EF8AF6041609}"/>
                  </a:ext>
                </a:extLst>
              </p:cNvPr>
              <p:cNvSpPr/>
              <p:nvPr/>
            </p:nvSpPr>
            <p:spPr>
              <a:xfrm rot="5400000">
                <a:off x="3311780" y="656660"/>
                <a:ext cx="216000" cy="575960"/>
              </a:xfrm>
              <a:prstGeom prst="leftBrace">
                <a:avLst>
                  <a:gd name="adj1" fmla="val 36996"/>
                  <a:gd name="adj2" fmla="val 50000"/>
                </a:avLst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9CDBC67F-96CF-254A-A0D9-1E9ECC8330D1}"/>
                </a:ext>
              </a:extLst>
            </p:cNvPr>
            <p:cNvGrpSpPr/>
            <p:nvPr/>
          </p:nvGrpSpPr>
          <p:grpSpPr>
            <a:xfrm>
              <a:off x="4715900" y="685982"/>
              <a:ext cx="576200" cy="2592000"/>
              <a:chOff x="3131800" y="836640"/>
              <a:chExt cx="576200" cy="2592000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A0F19486-94BE-4B45-AACF-43C99C2CA390}"/>
                  </a:ext>
                </a:extLst>
              </p:cNvPr>
              <p:cNvCxnSpPr/>
              <p:nvPr/>
            </p:nvCxnSpPr>
            <p:spPr>
              <a:xfrm>
                <a:off x="3203930" y="1268700"/>
                <a:ext cx="0" cy="647910"/>
              </a:xfrm>
              <a:prstGeom prst="line">
                <a:avLst/>
              </a:prstGeom>
              <a:ln w="19050">
                <a:solidFill>
                  <a:srgbClr val="FF00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92510B6C-5453-4A45-AAB9-E65B120D8222}"/>
                  </a:ext>
                </a:extLst>
              </p:cNvPr>
              <p:cNvCxnSpPr/>
              <p:nvPr/>
            </p:nvCxnSpPr>
            <p:spPr>
              <a:xfrm flipH="1">
                <a:off x="3707880" y="1052640"/>
                <a:ext cx="12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7EA111F7-70FD-FA46-8D18-CD3511DDA906}"/>
                  </a:ext>
                </a:extLst>
              </p:cNvPr>
              <p:cNvCxnSpPr/>
              <p:nvPr/>
            </p:nvCxnSpPr>
            <p:spPr>
              <a:xfrm>
                <a:off x="3131800" y="1052640"/>
                <a:ext cx="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Left Brace 159">
                <a:extLst>
                  <a:ext uri="{FF2B5EF4-FFF2-40B4-BE49-F238E27FC236}">
                    <a16:creationId xmlns:a16="http://schemas.microsoft.com/office/drawing/2014/main" id="{767AEF09-A01D-FD49-B59E-3F13DC2308BC}"/>
                  </a:ext>
                </a:extLst>
              </p:cNvPr>
              <p:cNvSpPr/>
              <p:nvPr/>
            </p:nvSpPr>
            <p:spPr>
              <a:xfrm rot="5400000">
                <a:off x="3311780" y="656660"/>
                <a:ext cx="216000" cy="575960"/>
              </a:xfrm>
              <a:prstGeom prst="leftBrace">
                <a:avLst>
                  <a:gd name="adj1" fmla="val 36996"/>
                  <a:gd name="adj2" fmla="val 50000"/>
                </a:avLst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2E5BA8A5-7E39-0A43-A146-9DFDF241723C}"/>
                </a:ext>
              </a:extLst>
            </p:cNvPr>
            <p:cNvGrpSpPr/>
            <p:nvPr/>
          </p:nvGrpSpPr>
          <p:grpSpPr>
            <a:xfrm>
              <a:off x="7092350" y="685622"/>
              <a:ext cx="576200" cy="2592000"/>
              <a:chOff x="3131800" y="836640"/>
              <a:chExt cx="576200" cy="2592000"/>
            </a:xfrm>
          </p:grpSpPr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35B4DF4B-B0C1-2044-9709-77E12C73D4C6}"/>
                  </a:ext>
                </a:extLst>
              </p:cNvPr>
              <p:cNvCxnSpPr/>
              <p:nvPr/>
            </p:nvCxnSpPr>
            <p:spPr>
              <a:xfrm>
                <a:off x="3203810" y="1268700"/>
                <a:ext cx="0" cy="647910"/>
              </a:xfrm>
              <a:prstGeom prst="line">
                <a:avLst/>
              </a:prstGeom>
              <a:ln w="19050">
                <a:solidFill>
                  <a:srgbClr val="FF00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C6CD2E0-A8FB-014C-AA74-5D2E6633F12B}"/>
                  </a:ext>
                </a:extLst>
              </p:cNvPr>
              <p:cNvCxnSpPr/>
              <p:nvPr/>
            </p:nvCxnSpPr>
            <p:spPr>
              <a:xfrm flipH="1">
                <a:off x="3707880" y="1052640"/>
                <a:ext cx="12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8AC92E20-E4FB-4440-989D-B81F3F994E8C}"/>
                  </a:ext>
                </a:extLst>
              </p:cNvPr>
              <p:cNvCxnSpPr/>
              <p:nvPr/>
            </p:nvCxnSpPr>
            <p:spPr>
              <a:xfrm>
                <a:off x="3131800" y="1052640"/>
                <a:ext cx="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Left Brace 164">
                <a:extLst>
                  <a:ext uri="{FF2B5EF4-FFF2-40B4-BE49-F238E27FC236}">
                    <a16:creationId xmlns:a16="http://schemas.microsoft.com/office/drawing/2014/main" id="{B35F86F7-30FE-F54C-8117-C334308AAD47}"/>
                  </a:ext>
                </a:extLst>
              </p:cNvPr>
              <p:cNvSpPr/>
              <p:nvPr/>
            </p:nvSpPr>
            <p:spPr>
              <a:xfrm rot="5400000">
                <a:off x="3311780" y="656660"/>
                <a:ext cx="216000" cy="575960"/>
              </a:xfrm>
              <a:prstGeom prst="leftBrace">
                <a:avLst>
                  <a:gd name="adj1" fmla="val 36996"/>
                  <a:gd name="adj2" fmla="val 50000"/>
                </a:avLst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F2D8BD78-CD9A-D54B-960C-D8DDE23CBAB7}"/>
                </a:ext>
              </a:extLst>
            </p:cNvPr>
            <p:cNvSpPr txBox="1"/>
            <p:nvPr/>
          </p:nvSpPr>
          <p:spPr>
            <a:xfrm>
              <a:off x="827480" y="2629892"/>
              <a:ext cx="2160000" cy="648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tx2"/>
                  </a:solidFill>
                </a:rPr>
                <a:t>Time width within signals are recorded on trigger depends on the analog shaping time (≈ 5 µs)</a:t>
              </a:r>
            </a:p>
          </p:txBody>
        </p: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169281CB-0BB4-7444-9BE2-E257305B63F9}"/>
                </a:ext>
              </a:extLst>
            </p:cNvPr>
            <p:cNvCxnSpPr/>
            <p:nvPr/>
          </p:nvCxnSpPr>
          <p:spPr>
            <a:xfrm>
              <a:off x="107380" y="6525430"/>
              <a:ext cx="89281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2DDFB31-FAF0-8442-974C-BEC47BCF648F}"/>
                </a:ext>
              </a:extLst>
            </p:cNvPr>
            <p:cNvSpPr txBox="1"/>
            <p:nvPr/>
          </p:nvSpPr>
          <p:spPr>
            <a:xfrm>
              <a:off x="2195670" y="3566052"/>
              <a:ext cx="720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Strobe n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C13CFA9-1685-AA48-B4A9-E508D445BBA3}"/>
                </a:ext>
              </a:extLst>
            </p:cNvPr>
            <p:cNvSpPr txBox="1"/>
            <p:nvPr/>
          </p:nvSpPr>
          <p:spPr>
            <a:xfrm>
              <a:off x="3780010" y="3566022"/>
              <a:ext cx="864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Strobe n+1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FEAEB532-2ACF-944A-86CC-86A011CEF0DA}"/>
                </a:ext>
              </a:extLst>
            </p:cNvPr>
            <p:cNvSpPr txBox="1"/>
            <p:nvPr/>
          </p:nvSpPr>
          <p:spPr>
            <a:xfrm>
              <a:off x="5436120" y="3566382"/>
              <a:ext cx="864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Strobe n+2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C4DB194-592D-B241-9C8F-7F98758A90DA}"/>
                </a:ext>
              </a:extLst>
            </p:cNvPr>
            <p:cNvSpPr txBox="1"/>
            <p:nvPr/>
          </p:nvSpPr>
          <p:spPr>
            <a:xfrm>
              <a:off x="7092350" y="3566022"/>
              <a:ext cx="864000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Strobe n+…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413EF16E-7623-414F-A047-ACEF951A4441}"/>
                </a:ext>
              </a:extLst>
            </p:cNvPr>
            <p:cNvSpPr txBox="1"/>
            <p:nvPr/>
          </p:nvSpPr>
          <p:spPr>
            <a:xfrm>
              <a:off x="539439" y="3566022"/>
              <a:ext cx="789973" cy="2160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Strobe n-1</a:t>
              </a: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163AD6BC-1816-B74E-95CB-1C3290651370}"/>
                </a:ext>
              </a:extLst>
            </p:cNvPr>
            <p:cNvGrpSpPr/>
            <p:nvPr/>
          </p:nvGrpSpPr>
          <p:grpSpPr>
            <a:xfrm>
              <a:off x="107380" y="4214112"/>
              <a:ext cx="8926960" cy="648090"/>
              <a:chOff x="107380" y="1268700"/>
              <a:chExt cx="8926960" cy="64809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283B1E57-C423-C44E-BDCB-0D6E48314129}"/>
                  </a:ext>
                </a:extLst>
              </p:cNvPr>
              <p:cNvSpPr/>
              <p:nvPr/>
            </p:nvSpPr>
            <p:spPr>
              <a:xfrm>
                <a:off x="107380" y="1268819"/>
                <a:ext cx="8926960" cy="64797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E5ACD39B-85B4-6D46-8004-68AD9B658B18}"/>
                  </a:ext>
                </a:extLst>
              </p:cNvPr>
              <p:cNvGrpSpPr/>
              <p:nvPr/>
            </p:nvGrpSpPr>
            <p:grpSpPr>
              <a:xfrm>
                <a:off x="2771750" y="1268700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34D1845A-49B6-BB46-8902-CC1D20297030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AE02B70E-5DC3-094B-86CC-A9E79FFDD553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213" name="TextBox 212">
                    <a:extLst>
                      <a:ext uri="{FF2B5EF4-FFF2-40B4-BE49-F238E27FC236}">
                        <a16:creationId xmlns:a16="http://schemas.microsoft.com/office/drawing/2014/main" id="{CC36FA95-5A82-444E-9C98-B1F26BDDDF0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20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200" b="1" dirty="0">
                        <a:solidFill>
                          <a:schemeClr val="tx2"/>
                        </a:solidFill>
                      </a:rPr>
                      <a:t>. n+1</a:t>
                    </a:r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67D1B6CF-3755-D641-97B6-682CC5C896C4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15E3790D-5CAA-2E44-971E-59F4228344CE}"/>
                  </a:ext>
                </a:extLst>
              </p:cNvPr>
              <p:cNvGrpSpPr/>
              <p:nvPr/>
            </p:nvGrpSpPr>
            <p:grpSpPr>
              <a:xfrm>
                <a:off x="4355970" y="1268700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749B12A1-73EE-F343-B137-BFC9EE0494A2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8" name="Group 207">
                  <a:extLst>
                    <a:ext uri="{FF2B5EF4-FFF2-40B4-BE49-F238E27FC236}">
                      <a16:creationId xmlns:a16="http://schemas.microsoft.com/office/drawing/2014/main" id="{AB31D18C-55E9-6846-BEA3-8853373A187A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209" name="TextBox 208">
                    <a:extLst>
                      <a:ext uri="{FF2B5EF4-FFF2-40B4-BE49-F238E27FC236}">
                        <a16:creationId xmlns:a16="http://schemas.microsoft.com/office/drawing/2014/main" id="{A31AB2CE-2A1B-C345-9E2A-FC85BA20D8D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20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200" b="1" dirty="0">
                        <a:solidFill>
                          <a:schemeClr val="tx2"/>
                        </a:solidFill>
                      </a:rPr>
                      <a:t>. n+2</a:t>
                    </a:r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:a16="http://schemas.microsoft.com/office/drawing/2014/main" id="{62D4FFB3-96E1-6B4E-A3C0-B80D317D9502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E1206C9A-37C3-F641-AC75-637AE6292272}"/>
                  </a:ext>
                </a:extLst>
              </p:cNvPr>
              <p:cNvGrpSpPr/>
              <p:nvPr/>
            </p:nvGrpSpPr>
            <p:grpSpPr>
              <a:xfrm>
                <a:off x="6732300" y="1268700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B9F0E7A6-D094-0840-AACF-64A4A0E5F895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37551355-22E5-774E-8FF1-DA758A218B80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205" name="TextBox 204">
                    <a:extLst>
                      <a:ext uri="{FF2B5EF4-FFF2-40B4-BE49-F238E27FC236}">
                        <a16:creationId xmlns:a16="http://schemas.microsoft.com/office/drawing/2014/main" id="{2BDC2A70-2514-9946-8D1C-36F7633DE356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20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200" b="1" dirty="0">
                        <a:solidFill>
                          <a:schemeClr val="tx2"/>
                        </a:solidFill>
                      </a:rPr>
                      <a:t>. n+5</a:t>
                    </a:r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EA917DB4-59CF-C140-B7D9-E1DED44D0F51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C05E1668-6BC8-8343-8407-9C15899BF5C2}"/>
                  </a:ext>
                </a:extLst>
              </p:cNvPr>
              <p:cNvGrpSpPr/>
              <p:nvPr/>
            </p:nvGrpSpPr>
            <p:grpSpPr>
              <a:xfrm>
                <a:off x="323410" y="1268701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68D19879-2B87-BB44-A66F-29D6E93F3EEE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B4C933CB-467E-584F-94B2-A416A97BCAE6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201" name="TextBox 200">
                    <a:extLst>
                      <a:ext uri="{FF2B5EF4-FFF2-40B4-BE49-F238E27FC236}">
                        <a16:creationId xmlns:a16="http://schemas.microsoft.com/office/drawing/2014/main" id="{A05CC0D5-FA57-2842-B488-510D8B308F5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20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200" b="1" dirty="0">
                        <a:solidFill>
                          <a:schemeClr val="tx2"/>
                        </a:solidFill>
                      </a:rPr>
                      <a:t>. n-1</a:t>
                    </a:r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1B978D7A-322D-C146-BB8F-3FA217848F04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3BC6F23B-02B3-0142-A8C9-0A50E8CDCE1F}"/>
                  </a:ext>
                </a:extLst>
              </p:cNvPr>
              <p:cNvGrpSpPr/>
              <p:nvPr/>
            </p:nvGrpSpPr>
            <p:grpSpPr>
              <a:xfrm>
                <a:off x="1259540" y="1268700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E573A156-F803-164B-A654-6514D816C719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853A0952-6585-9E42-AB09-DA37D054A714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702646B9-C857-BC46-BED9-812D1C5D902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20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200" b="1" dirty="0">
                        <a:solidFill>
                          <a:schemeClr val="tx2"/>
                        </a:solidFill>
                      </a:rPr>
                      <a:t>. n</a:t>
                    </a:r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D98F2455-0965-3B4F-A705-EB03FD986808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0415488E-E757-5D49-AE52-6955D7C7B035}"/>
                  </a:ext>
                </a:extLst>
              </p:cNvPr>
              <p:cNvGrpSpPr/>
              <p:nvPr/>
            </p:nvGrpSpPr>
            <p:grpSpPr>
              <a:xfrm>
                <a:off x="5148080" y="1268700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4E8CD5B1-1833-B94C-BE41-A3B95062B9C1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808514CA-F508-1849-A854-77D75857A005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2A1A691B-4FC2-5B41-93DF-2AB688280F8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20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200" b="1" dirty="0">
                        <a:solidFill>
                          <a:schemeClr val="tx2"/>
                        </a:solidFill>
                      </a:rPr>
                      <a:t>. n+3</a:t>
                    </a:r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8EF53F82-3E30-554D-BEEE-1B68AE1AE60B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BF8A6400-20B0-6D42-9974-BF26CD9E5216}"/>
                  </a:ext>
                </a:extLst>
              </p:cNvPr>
              <p:cNvGrpSpPr/>
              <p:nvPr/>
            </p:nvGrpSpPr>
            <p:grpSpPr>
              <a:xfrm>
                <a:off x="5724160" y="1268700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1F0CEEB5-EE18-3D4C-9403-8FFF050391B6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EF9DC452-2DF9-F643-ABB7-49EF94AA27A7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189" name="TextBox 188">
                    <a:extLst>
                      <a:ext uri="{FF2B5EF4-FFF2-40B4-BE49-F238E27FC236}">
                        <a16:creationId xmlns:a16="http://schemas.microsoft.com/office/drawing/2014/main" id="{C9FAB121-9289-254B-A828-2E516AE8CDC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20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200" b="1" dirty="0">
                        <a:solidFill>
                          <a:schemeClr val="tx2"/>
                        </a:solidFill>
                      </a:rPr>
                      <a:t>. n+4</a:t>
                    </a:r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345FE617-7C97-2942-BDF8-D3B36C2A2513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E0BD27D3-EB7F-FA41-8718-2E3DE2D82CD7}"/>
                  </a:ext>
                </a:extLst>
              </p:cNvPr>
              <p:cNvGrpSpPr/>
              <p:nvPr/>
            </p:nvGrpSpPr>
            <p:grpSpPr>
              <a:xfrm>
                <a:off x="7884460" y="1268700"/>
                <a:ext cx="576080" cy="648089"/>
                <a:chOff x="323410" y="1052670"/>
                <a:chExt cx="576080" cy="648089"/>
              </a:xfrm>
            </p:grpSpPr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C81CD3C1-9BD7-F544-AFE0-27F985375022}"/>
                    </a:ext>
                  </a:extLst>
                </p:cNvPr>
                <p:cNvCxnSpPr/>
                <p:nvPr/>
              </p:nvCxnSpPr>
              <p:spPr>
                <a:xfrm>
                  <a:off x="611450" y="1052670"/>
                  <a:ext cx="0" cy="647882"/>
                </a:xfrm>
                <a:prstGeom prst="line">
                  <a:avLst/>
                </a:prstGeom>
                <a:ln w="38100">
                  <a:solidFill>
                    <a:srgbClr val="C0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ED82E55C-4C4E-5649-8069-BFFAFDFB61F7}"/>
                    </a:ext>
                  </a:extLst>
                </p:cNvPr>
                <p:cNvGrpSpPr/>
                <p:nvPr/>
              </p:nvGrpSpPr>
              <p:grpSpPr>
                <a:xfrm>
                  <a:off x="323410" y="1052670"/>
                  <a:ext cx="576080" cy="648089"/>
                  <a:chOff x="323410" y="1268700"/>
                  <a:chExt cx="576080" cy="648089"/>
                </a:xfrm>
              </p:grpSpPr>
              <p:sp>
                <p:nvSpPr>
                  <p:cNvPr id="185" name="TextBox 184">
                    <a:extLst>
                      <a:ext uri="{FF2B5EF4-FFF2-40B4-BE49-F238E27FC236}">
                        <a16:creationId xmlns:a16="http://schemas.microsoft.com/office/drawing/2014/main" id="{7CE73A03-875D-574C-8178-9D95CACF271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43469" y="1448848"/>
                    <a:ext cx="647882" cy="288000"/>
                  </a:xfrm>
                  <a:prstGeom prst="rect">
                    <a:avLst/>
                  </a:prstGeom>
                  <a:noFill/>
                </p:spPr>
                <p:txBody>
                  <a:bodyPr wrap="none" lIns="36000" tIns="36000" rIns="36000" bIns="36000" rtlCol="0" anchor="ctr" anchorCtr="0">
                    <a:noAutofit/>
                  </a:bodyPr>
                  <a:lstStyle/>
                  <a:p>
                    <a:pPr algn="ctr"/>
                    <a:r>
                      <a:rPr lang="en-US" sz="1200" b="1" dirty="0" err="1">
                        <a:solidFill>
                          <a:schemeClr val="tx2"/>
                        </a:solidFill>
                      </a:rPr>
                      <a:t>Ev</a:t>
                    </a:r>
                    <a:r>
                      <a:rPr lang="en-US" sz="1200" b="1" dirty="0">
                        <a:solidFill>
                          <a:schemeClr val="tx2"/>
                        </a:solidFill>
                      </a:rPr>
                      <a:t>. n+6</a:t>
                    </a:r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91E728A2-B239-2648-94B3-18F5B47054F7}"/>
                      </a:ext>
                    </a:extLst>
                  </p:cNvPr>
                  <p:cNvSpPr/>
                  <p:nvPr/>
                </p:nvSpPr>
                <p:spPr>
                  <a:xfrm>
                    <a:off x="611450" y="1268700"/>
                    <a:ext cx="288040" cy="647910"/>
                  </a:xfrm>
                  <a:prstGeom prst="rect">
                    <a:avLst/>
                  </a:prstGeom>
                  <a:solidFill>
                    <a:srgbClr val="C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88941E86-C6D0-FF4F-A93F-E050D623C0CD}"/>
                </a:ext>
              </a:extLst>
            </p:cNvPr>
            <p:cNvGrpSpPr/>
            <p:nvPr/>
          </p:nvGrpSpPr>
          <p:grpSpPr>
            <a:xfrm>
              <a:off x="107380" y="4934212"/>
              <a:ext cx="8926960" cy="648000"/>
              <a:chOff x="107380" y="1988800"/>
              <a:chExt cx="8926960" cy="648000"/>
            </a:xfrm>
          </p:grpSpPr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4BA02294-5C32-D648-8428-D02B1DD6B78F}"/>
                  </a:ext>
                </a:extLst>
              </p:cNvPr>
              <p:cNvSpPr/>
              <p:nvPr/>
            </p:nvSpPr>
            <p:spPr>
              <a:xfrm>
                <a:off x="107380" y="1988801"/>
                <a:ext cx="8926960" cy="64799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E4FA4B1B-23B4-8C40-A974-838F82EE0F4A}"/>
                  </a:ext>
                </a:extLst>
              </p:cNvPr>
              <p:cNvGrpSpPr/>
              <p:nvPr/>
            </p:nvGrpSpPr>
            <p:grpSpPr>
              <a:xfrm>
                <a:off x="323410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C12B885E-7FF0-F742-91CD-D846468CD6FD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2B3F1BBB-4C45-EF43-952A-18F50597673A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8F30CB87-101D-464F-921E-F21E662AA02D}"/>
                  </a:ext>
                </a:extLst>
              </p:cNvPr>
              <p:cNvGrpSpPr/>
              <p:nvPr/>
            </p:nvGrpSpPr>
            <p:grpSpPr>
              <a:xfrm>
                <a:off x="683460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4998923F-ED90-2D47-AF6D-96F4D625D7D6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1" name="Straight Connector 270">
                  <a:extLst>
                    <a:ext uri="{FF2B5EF4-FFF2-40B4-BE49-F238E27FC236}">
                      <a16:creationId xmlns:a16="http://schemas.microsoft.com/office/drawing/2014/main" id="{F2BBA61A-5CB6-EC44-94F3-933D205E8D75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C81630D3-B075-E445-AAAC-BBA83793DB9A}"/>
                  </a:ext>
                </a:extLst>
              </p:cNvPr>
              <p:cNvGrpSpPr/>
              <p:nvPr/>
            </p:nvGrpSpPr>
            <p:grpSpPr>
              <a:xfrm>
                <a:off x="132941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42A33E51-4E1E-C74B-BE26-3CC5FEF00B99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9" name="Straight Connector 268">
                  <a:extLst>
                    <a:ext uri="{FF2B5EF4-FFF2-40B4-BE49-F238E27FC236}">
                      <a16:creationId xmlns:a16="http://schemas.microsoft.com/office/drawing/2014/main" id="{21D7CE50-7044-0A47-BD58-AB4CDEEC460A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FF169376-65F5-E54C-8977-0EAF8445F5FB}"/>
                  </a:ext>
                </a:extLst>
              </p:cNvPr>
              <p:cNvGrpSpPr/>
              <p:nvPr/>
            </p:nvGrpSpPr>
            <p:grpSpPr>
              <a:xfrm>
                <a:off x="183348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46B495A4-6AD0-3340-9010-38174CCD2A8B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7" name="Straight Connector 266">
                  <a:extLst>
                    <a:ext uri="{FF2B5EF4-FFF2-40B4-BE49-F238E27FC236}">
                      <a16:creationId xmlns:a16="http://schemas.microsoft.com/office/drawing/2014/main" id="{72DF1FC9-CF55-0849-9F70-E41D501DCD82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A98D60BB-D93E-E447-8CFF-9411A17BD82F}"/>
                  </a:ext>
                </a:extLst>
              </p:cNvPr>
              <p:cNvGrpSpPr/>
              <p:nvPr/>
            </p:nvGrpSpPr>
            <p:grpSpPr>
              <a:xfrm>
                <a:off x="197750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4BC9EC81-4C56-6246-8242-17C9066B8511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id="{D4BD0BA9-5EC0-0F4A-AFDC-0482D8C65832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83B228FB-1D2F-1346-AC5C-343F88D68D4C}"/>
                  </a:ext>
                </a:extLst>
              </p:cNvPr>
              <p:cNvGrpSpPr/>
              <p:nvPr/>
            </p:nvGrpSpPr>
            <p:grpSpPr>
              <a:xfrm>
                <a:off x="248157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0473F244-40CC-4B45-B957-69A34401CEB3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199D892F-266D-1C4B-83FC-08577AC823DE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0D82ACBA-2C9B-3E40-B0E3-D209B4515F63}"/>
                  </a:ext>
                </a:extLst>
              </p:cNvPr>
              <p:cNvGrpSpPr/>
              <p:nvPr/>
            </p:nvGrpSpPr>
            <p:grpSpPr>
              <a:xfrm>
                <a:off x="291363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E44C0E45-249D-1544-9ED8-0FC18AE4EC5A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1" name="Straight Connector 260">
                  <a:extLst>
                    <a:ext uri="{FF2B5EF4-FFF2-40B4-BE49-F238E27FC236}">
                      <a16:creationId xmlns:a16="http://schemas.microsoft.com/office/drawing/2014/main" id="{E38F9070-EA34-B94B-9FF0-463984576F29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5EA79296-190C-D84D-B8F2-A3E71825DDC3}"/>
                  </a:ext>
                </a:extLst>
              </p:cNvPr>
              <p:cNvGrpSpPr/>
              <p:nvPr/>
            </p:nvGrpSpPr>
            <p:grpSpPr>
              <a:xfrm>
                <a:off x="334569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22370975-0C97-6048-8625-CC34C8B6C5B0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F073DF99-0426-2A46-8085-C91F62BBF2C9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" name="Group 224">
                <a:extLst>
                  <a:ext uri="{FF2B5EF4-FFF2-40B4-BE49-F238E27FC236}">
                    <a16:creationId xmlns:a16="http://schemas.microsoft.com/office/drawing/2014/main" id="{CA4948B0-90C4-A24D-875D-B4774AD194F9}"/>
                  </a:ext>
                </a:extLst>
              </p:cNvPr>
              <p:cNvGrpSpPr/>
              <p:nvPr/>
            </p:nvGrpSpPr>
            <p:grpSpPr>
              <a:xfrm>
                <a:off x="399378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D0F54CE2-3C42-3548-A7DF-01C2455116B1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C3F4BC33-C21C-AE43-B16E-C1126FCC0B1C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C668B12F-7794-A54F-B0C1-4E8C36D19184}"/>
                  </a:ext>
                </a:extLst>
              </p:cNvPr>
              <p:cNvGrpSpPr/>
              <p:nvPr/>
            </p:nvGrpSpPr>
            <p:grpSpPr>
              <a:xfrm>
                <a:off x="435383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EF1E1956-8A7B-3D45-9EC0-76FFB0D6ED9C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414188DB-3B2E-3144-97A5-66CBC6DCDFE3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11FFA3D7-EE79-F741-B5B4-1705AF455B3E}"/>
                  </a:ext>
                </a:extLst>
              </p:cNvPr>
              <p:cNvGrpSpPr/>
              <p:nvPr/>
            </p:nvGrpSpPr>
            <p:grpSpPr>
              <a:xfrm>
                <a:off x="507393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D47CB211-98F5-814F-9F81-25E114EA41F8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3" name="Straight Connector 252">
                  <a:extLst>
                    <a:ext uri="{FF2B5EF4-FFF2-40B4-BE49-F238E27FC236}">
                      <a16:creationId xmlns:a16="http://schemas.microsoft.com/office/drawing/2014/main" id="{EA78EDF9-3D72-4040-9CF7-D94288E2793A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A9C7EBEB-C428-C547-9CC1-A29AF100C746}"/>
                  </a:ext>
                </a:extLst>
              </p:cNvPr>
              <p:cNvGrpSpPr/>
              <p:nvPr/>
            </p:nvGrpSpPr>
            <p:grpSpPr>
              <a:xfrm>
                <a:off x="557800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D6C39398-E401-5C42-ADC1-D24D8CC894A6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95E0B6E8-83AE-FC43-A6FE-4C4F1BF0D855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2D5382C6-1F37-2A44-9C1B-7B649427944C}"/>
                  </a:ext>
                </a:extLst>
              </p:cNvPr>
              <p:cNvGrpSpPr/>
              <p:nvPr/>
            </p:nvGrpSpPr>
            <p:grpSpPr>
              <a:xfrm>
                <a:off x="579403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AE2D35F7-BD7C-474C-B0F2-A9F63BEC024B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9" name="Straight Connector 248">
                  <a:extLst>
                    <a:ext uri="{FF2B5EF4-FFF2-40B4-BE49-F238E27FC236}">
                      <a16:creationId xmlns:a16="http://schemas.microsoft.com/office/drawing/2014/main" id="{38F93F8C-AF0A-7345-AA10-ED4055A9659A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EE1BB7CD-0BD2-B847-9F71-C58F6A28A6BF}"/>
                  </a:ext>
                </a:extLst>
              </p:cNvPr>
              <p:cNvGrpSpPr/>
              <p:nvPr/>
            </p:nvGrpSpPr>
            <p:grpSpPr>
              <a:xfrm>
                <a:off x="5940190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8809AA88-3959-634E-A759-EECBC584C5A3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7" name="Straight Connector 246">
                  <a:extLst>
                    <a:ext uri="{FF2B5EF4-FFF2-40B4-BE49-F238E27FC236}">
                      <a16:creationId xmlns:a16="http://schemas.microsoft.com/office/drawing/2014/main" id="{7F99705B-C439-6D41-B8B9-DC7CB91348F4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E4338C5B-BAF9-0048-9018-49D8C26D1048}"/>
                  </a:ext>
                </a:extLst>
              </p:cNvPr>
              <p:cNvGrpSpPr/>
              <p:nvPr/>
            </p:nvGrpSpPr>
            <p:grpSpPr>
              <a:xfrm>
                <a:off x="644212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55C74E00-C91F-7941-9951-6FC99A3B006F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5" name="Straight Connector 244">
                  <a:extLst>
                    <a:ext uri="{FF2B5EF4-FFF2-40B4-BE49-F238E27FC236}">
                      <a16:creationId xmlns:a16="http://schemas.microsoft.com/office/drawing/2014/main" id="{A731387C-B14D-DC4F-9FF9-78FDFE9911B7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049AE631-1844-CD46-A248-1427630E00A3}"/>
                  </a:ext>
                </a:extLst>
              </p:cNvPr>
              <p:cNvGrpSpPr/>
              <p:nvPr/>
            </p:nvGrpSpPr>
            <p:grpSpPr>
              <a:xfrm>
                <a:off x="730624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9150BF89-54EC-394F-9F1C-44A5D80005F6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467A8919-E36E-5E4B-8905-C873889EC0BA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8E2AC4DB-2734-2E45-ADEA-B995F6C81FC1}"/>
                  </a:ext>
                </a:extLst>
              </p:cNvPr>
              <p:cNvGrpSpPr/>
              <p:nvPr/>
            </p:nvGrpSpPr>
            <p:grpSpPr>
              <a:xfrm>
                <a:off x="7524410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CF70A7A3-9F00-AC47-AA54-6BED8F8F0E98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21D36FF3-8EB5-2E4B-8282-AAFDA4F6AE67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B754C654-250F-9A42-B84E-A939572567E9}"/>
                  </a:ext>
                </a:extLst>
              </p:cNvPr>
              <p:cNvGrpSpPr/>
              <p:nvPr/>
            </p:nvGrpSpPr>
            <p:grpSpPr>
              <a:xfrm>
                <a:off x="8098353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B675AF62-B45A-9B44-8CE5-8F2AAC70C873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78A057A9-6F0C-0040-8BB5-78783C3213EA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ECC4EFE5-0226-1945-AF2B-9E68B423CE5A}"/>
                  </a:ext>
                </a:extLst>
              </p:cNvPr>
              <p:cNvGrpSpPr/>
              <p:nvPr/>
            </p:nvGrpSpPr>
            <p:grpSpPr>
              <a:xfrm>
                <a:off x="8532550" y="1988800"/>
                <a:ext cx="290177" cy="647910"/>
                <a:chOff x="323410" y="1988800"/>
                <a:chExt cx="290177" cy="647910"/>
              </a:xfrm>
            </p:grpSpPr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ECBCE36B-25A9-244D-B1EE-8D9BA8A720E1}"/>
                    </a:ext>
                  </a:extLst>
                </p:cNvPr>
                <p:cNvSpPr/>
                <p:nvPr/>
              </p:nvSpPr>
              <p:spPr>
                <a:xfrm>
                  <a:off x="325547" y="1988800"/>
                  <a:ext cx="288040" cy="647910"/>
                </a:xfrm>
                <a:prstGeom prst="rect">
                  <a:avLst/>
                </a:prstGeom>
                <a:solidFill>
                  <a:schemeClr val="accent3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F1C47626-79A8-994B-8EB2-AF88F328A49B}"/>
                    </a:ext>
                  </a:extLst>
                </p:cNvPr>
                <p:cNvCxnSpPr/>
                <p:nvPr/>
              </p:nvCxnSpPr>
              <p:spPr>
                <a:xfrm>
                  <a:off x="323410" y="1988800"/>
                  <a:ext cx="0" cy="647910"/>
                </a:xfrm>
                <a:prstGeom prst="line">
                  <a:avLst/>
                </a:prstGeom>
                <a:ln w="38100">
                  <a:solidFill>
                    <a:srgbClr val="FF99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72C7521F-5C81-0D43-BA27-E1E6701A6975}"/>
                </a:ext>
              </a:extLst>
            </p:cNvPr>
            <p:cNvGrpSpPr/>
            <p:nvPr/>
          </p:nvGrpSpPr>
          <p:grpSpPr>
            <a:xfrm>
              <a:off x="107380" y="5726322"/>
              <a:ext cx="8926960" cy="648000"/>
              <a:chOff x="107380" y="2780910"/>
              <a:chExt cx="8926960" cy="648000"/>
            </a:xfrm>
          </p:grpSpPr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BF48A97C-79C7-F54C-8B3A-E1815C4CD093}"/>
                  </a:ext>
                </a:extLst>
              </p:cNvPr>
              <p:cNvSpPr/>
              <p:nvPr/>
            </p:nvSpPr>
            <p:spPr>
              <a:xfrm>
                <a:off x="107380" y="2780910"/>
                <a:ext cx="8926960" cy="648000"/>
              </a:xfrm>
              <a:prstGeom prst="rect">
                <a:avLst/>
              </a:prstGeom>
              <a:solidFill>
                <a:schemeClr val="accent4">
                  <a:lumMod val="7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C19E21DE-4FBE-8347-82BD-E62BC611A144}"/>
                  </a:ext>
                </a:extLst>
              </p:cNvPr>
              <p:cNvGrpSpPr/>
              <p:nvPr/>
            </p:nvGrpSpPr>
            <p:grpSpPr>
              <a:xfrm>
                <a:off x="179390" y="2780910"/>
                <a:ext cx="288040" cy="647911"/>
                <a:chOff x="-252670" y="2780910"/>
                <a:chExt cx="288040" cy="647911"/>
              </a:xfrm>
            </p:grpSpPr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02676EE3-552E-A149-AED8-B57C5D16561E}"/>
                    </a:ext>
                  </a:extLst>
                </p:cNvPr>
                <p:cNvSpPr/>
                <p:nvPr/>
              </p:nvSpPr>
              <p:spPr>
                <a:xfrm>
                  <a:off x="-252670" y="2780910"/>
                  <a:ext cx="288040" cy="647910"/>
                </a:xfrm>
                <a:prstGeom prst="rect">
                  <a:avLst/>
                </a:prstGeom>
                <a:solidFill>
                  <a:schemeClr val="accent4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4" name="Straight Connector 283">
                  <a:extLst>
                    <a:ext uri="{FF2B5EF4-FFF2-40B4-BE49-F238E27FC236}">
                      <a16:creationId xmlns:a16="http://schemas.microsoft.com/office/drawing/2014/main" id="{FE94A360-BB57-3F49-BA92-788398FA1038}"/>
                    </a:ext>
                  </a:extLst>
                </p:cNvPr>
                <p:cNvCxnSpPr/>
                <p:nvPr/>
              </p:nvCxnSpPr>
              <p:spPr>
                <a:xfrm>
                  <a:off x="-252670" y="2780910"/>
                  <a:ext cx="0" cy="647911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AA5B5C92-0036-4641-82C1-6314494B5D46}"/>
                  </a:ext>
                </a:extLst>
              </p:cNvPr>
              <p:cNvGrpSpPr/>
              <p:nvPr/>
            </p:nvGrpSpPr>
            <p:grpSpPr>
              <a:xfrm>
                <a:off x="1835620" y="2780910"/>
                <a:ext cx="288040" cy="647911"/>
                <a:chOff x="-180660" y="2780910"/>
                <a:chExt cx="288040" cy="647911"/>
              </a:xfrm>
            </p:grpSpPr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5B5C8CB2-215F-2144-BD6B-A998633445B6}"/>
                    </a:ext>
                  </a:extLst>
                </p:cNvPr>
                <p:cNvSpPr/>
                <p:nvPr/>
              </p:nvSpPr>
              <p:spPr>
                <a:xfrm>
                  <a:off x="-180660" y="2780910"/>
                  <a:ext cx="288040" cy="647910"/>
                </a:xfrm>
                <a:prstGeom prst="rect">
                  <a:avLst/>
                </a:prstGeom>
                <a:solidFill>
                  <a:schemeClr val="accent4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2" name="Straight Connector 281">
                  <a:extLst>
                    <a:ext uri="{FF2B5EF4-FFF2-40B4-BE49-F238E27FC236}">
                      <a16:creationId xmlns:a16="http://schemas.microsoft.com/office/drawing/2014/main" id="{738D2D26-01BD-7848-B771-4DF0242540FA}"/>
                    </a:ext>
                  </a:extLst>
                </p:cNvPr>
                <p:cNvCxnSpPr/>
                <p:nvPr/>
              </p:nvCxnSpPr>
              <p:spPr>
                <a:xfrm>
                  <a:off x="-180660" y="2780910"/>
                  <a:ext cx="0" cy="647911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FCA72373-20FF-9F4D-AC6A-9598C2B8F442}"/>
                  </a:ext>
                </a:extLst>
              </p:cNvPr>
              <p:cNvGrpSpPr/>
              <p:nvPr/>
            </p:nvGrpSpPr>
            <p:grpSpPr>
              <a:xfrm>
                <a:off x="6804310" y="2780910"/>
                <a:ext cx="288040" cy="647911"/>
                <a:chOff x="2411700" y="2780910"/>
                <a:chExt cx="288040" cy="647911"/>
              </a:xfrm>
            </p:grpSpPr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5E57AB63-A1D9-6B47-B25D-674191C1D449}"/>
                    </a:ext>
                  </a:extLst>
                </p:cNvPr>
                <p:cNvSpPr/>
                <p:nvPr/>
              </p:nvSpPr>
              <p:spPr>
                <a:xfrm>
                  <a:off x="2411700" y="2780910"/>
                  <a:ext cx="288040" cy="647910"/>
                </a:xfrm>
                <a:prstGeom prst="rect">
                  <a:avLst/>
                </a:prstGeom>
                <a:solidFill>
                  <a:schemeClr val="accent4">
                    <a:alpha val="3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C850FDC9-3808-FC43-B966-CFFD5E55557F}"/>
                    </a:ext>
                  </a:extLst>
                </p:cNvPr>
                <p:cNvCxnSpPr/>
                <p:nvPr/>
              </p:nvCxnSpPr>
              <p:spPr>
                <a:xfrm>
                  <a:off x="2411700" y="2780910"/>
                  <a:ext cx="0" cy="647911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89C46B61-E732-B649-8F9C-994BD5593180}"/>
                </a:ext>
              </a:extLst>
            </p:cNvPr>
            <p:cNvSpPr/>
            <p:nvPr/>
          </p:nvSpPr>
          <p:spPr>
            <a:xfrm>
              <a:off x="3491850" y="5726322"/>
              <a:ext cx="288040" cy="64791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D0D285A-78FE-6C49-8890-24357788427E}"/>
                </a:ext>
              </a:extLst>
            </p:cNvPr>
            <p:cNvCxnSpPr/>
            <p:nvPr/>
          </p:nvCxnSpPr>
          <p:spPr>
            <a:xfrm>
              <a:off x="3491850" y="5726322"/>
              <a:ext cx="0" cy="647911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770BD84C-D79B-904C-A212-B1CE06808701}"/>
                </a:ext>
              </a:extLst>
            </p:cNvPr>
            <p:cNvSpPr/>
            <p:nvPr/>
          </p:nvSpPr>
          <p:spPr>
            <a:xfrm>
              <a:off x="5148080" y="5726322"/>
              <a:ext cx="288040" cy="64791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18D20338-862A-D346-9063-25FCEB9F8657}"/>
                </a:ext>
              </a:extLst>
            </p:cNvPr>
            <p:cNvCxnSpPr/>
            <p:nvPr/>
          </p:nvCxnSpPr>
          <p:spPr>
            <a:xfrm>
              <a:off x="5148080" y="5726322"/>
              <a:ext cx="0" cy="647911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061CBCD-7D98-8D43-897D-E5A6AAD93951}"/>
                </a:ext>
              </a:extLst>
            </p:cNvPr>
            <p:cNvSpPr/>
            <p:nvPr/>
          </p:nvSpPr>
          <p:spPr>
            <a:xfrm>
              <a:off x="8532550" y="5726322"/>
              <a:ext cx="288040" cy="64791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E2F5004-364A-844B-80D9-BE9DE6AC19CF}"/>
                </a:ext>
              </a:extLst>
            </p:cNvPr>
            <p:cNvCxnSpPr/>
            <p:nvPr/>
          </p:nvCxnSpPr>
          <p:spPr>
            <a:xfrm>
              <a:off x="8532550" y="5726322"/>
              <a:ext cx="0" cy="647911"/>
            </a:xfrm>
            <a:prstGeom prst="line">
              <a:avLst/>
            </a:prstGeom>
            <a:ln w="3810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63956B0D-1069-C24E-87A9-829976ABE803}"/>
                </a:ext>
              </a:extLst>
            </p:cNvPr>
            <p:cNvGrpSpPr/>
            <p:nvPr/>
          </p:nvGrpSpPr>
          <p:grpSpPr>
            <a:xfrm>
              <a:off x="107380" y="3782052"/>
              <a:ext cx="1584000" cy="2564888"/>
              <a:chOff x="2195670" y="863752"/>
              <a:chExt cx="1513487" cy="2564888"/>
            </a:xfrm>
          </p:grpSpPr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A9FC0783-B071-5B4D-938B-1A4BEB629E94}"/>
                  </a:ext>
                </a:extLst>
              </p:cNvPr>
              <p:cNvCxnSpPr/>
              <p:nvPr/>
            </p:nvCxnSpPr>
            <p:spPr>
              <a:xfrm flipH="1">
                <a:off x="3707880" y="1052640"/>
                <a:ext cx="12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5814B8A7-D4D3-1345-BCAD-CADE1EE8E8BC}"/>
                  </a:ext>
                </a:extLst>
              </p:cNvPr>
              <p:cNvCxnSpPr/>
              <p:nvPr/>
            </p:nvCxnSpPr>
            <p:spPr>
              <a:xfrm>
                <a:off x="2195670" y="1052640"/>
                <a:ext cx="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4" name="Left Brace 293">
                <a:extLst>
                  <a:ext uri="{FF2B5EF4-FFF2-40B4-BE49-F238E27FC236}">
                    <a16:creationId xmlns:a16="http://schemas.microsoft.com/office/drawing/2014/main" id="{CD2A2584-C8F4-314B-AFB3-F9A516C8DD69}"/>
                  </a:ext>
                </a:extLst>
              </p:cNvPr>
              <p:cNvSpPr/>
              <p:nvPr/>
            </p:nvSpPr>
            <p:spPr>
              <a:xfrm rot="5400000">
                <a:off x="2844414" y="215008"/>
                <a:ext cx="216000" cy="1513487"/>
              </a:xfrm>
              <a:prstGeom prst="leftBrace">
                <a:avLst>
                  <a:gd name="adj1" fmla="val 36996"/>
                  <a:gd name="adj2" fmla="val 50000"/>
                </a:avLst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8C5E57E1-3BD8-4649-A308-6214DF86FF44}"/>
                </a:ext>
              </a:extLst>
            </p:cNvPr>
            <p:cNvGrpSpPr/>
            <p:nvPr/>
          </p:nvGrpSpPr>
          <p:grpSpPr>
            <a:xfrm>
              <a:off x="1763610" y="3809164"/>
              <a:ext cx="1584000" cy="2564888"/>
              <a:chOff x="2195670" y="863752"/>
              <a:chExt cx="1513487" cy="2564888"/>
            </a:xfrm>
          </p:grpSpPr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8CFD9AD3-9026-2145-B5BB-4839CA860F86}"/>
                  </a:ext>
                </a:extLst>
              </p:cNvPr>
              <p:cNvCxnSpPr/>
              <p:nvPr/>
            </p:nvCxnSpPr>
            <p:spPr>
              <a:xfrm flipH="1">
                <a:off x="3707880" y="1052640"/>
                <a:ext cx="12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1909B0E3-1519-2446-98B1-0E1FA85627CD}"/>
                  </a:ext>
                </a:extLst>
              </p:cNvPr>
              <p:cNvCxnSpPr/>
              <p:nvPr/>
            </p:nvCxnSpPr>
            <p:spPr>
              <a:xfrm>
                <a:off x="2195670" y="1052640"/>
                <a:ext cx="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Left Brace 297">
                <a:extLst>
                  <a:ext uri="{FF2B5EF4-FFF2-40B4-BE49-F238E27FC236}">
                    <a16:creationId xmlns:a16="http://schemas.microsoft.com/office/drawing/2014/main" id="{664D07C6-7AA8-F348-857E-5C4E1462F2EB}"/>
                  </a:ext>
                </a:extLst>
              </p:cNvPr>
              <p:cNvSpPr/>
              <p:nvPr/>
            </p:nvSpPr>
            <p:spPr>
              <a:xfrm rot="5400000">
                <a:off x="2844414" y="215008"/>
                <a:ext cx="216000" cy="1513487"/>
              </a:xfrm>
              <a:prstGeom prst="leftBrace">
                <a:avLst>
                  <a:gd name="adj1" fmla="val 36996"/>
                  <a:gd name="adj2" fmla="val 50000"/>
                </a:avLst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537BBE0-AEFF-AF46-A9B2-470000C1F3D7}"/>
                </a:ext>
              </a:extLst>
            </p:cNvPr>
            <p:cNvGrpSpPr/>
            <p:nvPr/>
          </p:nvGrpSpPr>
          <p:grpSpPr>
            <a:xfrm>
              <a:off x="3420060" y="3809524"/>
              <a:ext cx="1584000" cy="2564888"/>
              <a:chOff x="2195670" y="863752"/>
              <a:chExt cx="1513487" cy="2564888"/>
            </a:xfrm>
          </p:grpSpPr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73CFD40E-9DAB-1743-9D78-DE7FC8D7DE79}"/>
                  </a:ext>
                </a:extLst>
              </p:cNvPr>
              <p:cNvCxnSpPr/>
              <p:nvPr/>
            </p:nvCxnSpPr>
            <p:spPr>
              <a:xfrm flipH="1">
                <a:off x="3707880" y="1052640"/>
                <a:ext cx="12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7A62D912-8576-C94A-A98E-61AB702377DC}"/>
                  </a:ext>
                </a:extLst>
              </p:cNvPr>
              <p:cNvCxnSpPr/>
              <p:nvPr/>
            </p:nvCxnSpPr>
            <p:spPr>
              <a:xfrm>
                <a:off x="2195670" y="1052640"/>
                <a:ext cx="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Left Brace 301">
                <a:extLst>
                  <a:ext uri="{FF2B5EF4-FFF2-40B4-BE49-F238E27FC236}">
                    <a16:creationId xmlns:a16="http://schemas.microsoft.com/office/drawing/2014/main" id="{2A982598-8D1C-A746-BA69-09327D72295A}"/>
                  </a:ext>
                </a:extLst>
              </p:cNvPr>
              <p:cNvSpPr/>
              <p:nvPr/>
            </p:nvSpPr>
            <p:spPr>
              <a:xfrm rot="5400000">
                <a:off x="2844414" y="215008"/>
                <a:ext cx="216000" cy="1513487"/>
              </a:xfrm>
              <a:prstGeom prst="leftBrace">
                <a:avLst>
                  <a:gd name="adj1" fmla="val 36996"/>
                  <a:gd name="adj2" fmla="val 50000"/>
                </a:avLst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1D8E31EA-CC7A-C846-BE51-D52A4BE4E25A}"/>
                </a:ext>
              </a:extLst>
            </p:cNvPr>
            <p:cNvGrpSpPr/>
            <p:nvPr/>
          </p:nvGrpSpPr>
          <p:grpSpPr>
            <a:xfrm>
              <a:off x="5076290" y="3809164"/>
              <a:ext cx="1584000" cy="2564888"/>
              <a:chOff x="2195670" y="863752"/>
              <a:chExt cx="1513487" cy="2564888"/>
            </a:xfrm>
          </p:grpSpPr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C2794AC7-32FC-7C4D-B76F-BA63833B2ACC}"/>
                  </a:ext>
                </a:extLst>
              </p:cNvPr>
              <p:cNvCxnSpPr/>
              <p:nvPr/>
            </p:nvCxnSpPr>
            <p:spPr>
              <a:xfrm flipH="1">
                <a:off x="3707880" y="1052640"/>
                <a:ext cx="12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6524F713-8D54-0D48-9373-828332C66671}"/>
                  </a:ext>
                </a:extLst>
              </p:cNvPr>
              <p:cNvCxnSpPr/>
              <p:nvPr/>
            </p:nvCxnSpPr>
            <p:spPr>
              <a:xfrm>
                <a:off x="2195670" y="1052640"/>
                <a:ext cx="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6" name="Left Brace 305">
                <a:extLst>
                  <a:ext uri="{FF2B5EF4-FFF2-40B4-BE49-F238E27FC236}">
                    <a16:creationId xmlns:a16="http://schemas.microsoft.com/office/drawing/2014/main" id="{AC3AE519-4974-A449-AC62-2372C4B32146}"/>
                  </a:ext>
                </a:extLst>
              </p:cNvPr>
              <p:cNvSpPr/>
              <p:nvPr/>
            </p:nvSpPr>
            <p:spPr>
              <a:xfrm rot="5400000">
                <a:off x="2844414" y="215008"/>
                <a:ext cx="216000" cy="1513487"/>
              </a:xfrm>
              <a:prstGeom prst="leftBrace">
                <a:avLst>
                  <a:gd name="adj1" fmla="val 36996"/>
                  <a:gd name="adj2" fmla="val 50000"/>
                </a:avLst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9323944F-DD90-5E41-8704-4C8871778EB6}"/>
                </a:ext>
              </a:extLst>
            </p:cNvPr>
            <p:cNvGrpSpPr/>
            <p:nvPr/>
          </p:nvGrpSpPr>
          <p:grpSpPr>
            <a:xfrm>
              <a:off x="6732520" y="3809524"/>
              <a:ext cx="1584000" cy="2564888"/>
              <a:chOff x="2195670" y="863752"/>
              <a:chExt cx="1513487" cy="2564888"/>
            </a:xfrm>
          </p:grpSpPr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26E03107-BA1F-D04A-A22B-34416BF2D10A}"/>
                  </a:ext>
                </a:extLst>
              </p:cNvPr>
              <p:cNvCxnSpPr/>
              <p:nvPr/>
            </p:nvCxnSpPr>
            <p:spPr>
              <a:xfrm flipH="1">
                <a:off x="3707880" y="1052640"/>
                <a:ext cx="12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2AD252D3-74AD-5147-8FE1-0DEE0293DA8C}"/>
                  </a:ext>
                </a:extLst>
              </p:cNvPr>
              <p:cNvCxnSpPr/>
              <p:nvPr/>
            </p:nvCxnSpPr>
            <p:spPr>
              <a:xfrm>
                <a:off x="2195670" y="1052640"/>
                <a:ext cx="0" cy="2376000"/>
              </a:xfrm>
              <a:prstGeom prst="line">
                <a:avLst/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Left Brace 309">
                <a:extLst>
                  <a:ext uri="{FF2B5EF4-FFF2-40B4-BE49-F238E27FC236}">
                    <a16:creationId xmlns:a16="http://schemas.microsoft.com/office/drawing/2014/main" id="{0AC23483-2C9B-E049-ACE6-826935311274}"/>
                  </a:ext>
                </a:extLst>
              </p:cNvPr>
              <p:cNvSpPr/>
              <p:nvPr/>
            </p:nvSpPr>
            <p:spPr>
              <a:xfrm rot="5400000">
                <a:off x="2844414" y="215008"/>
                <a:ext cx="216000" cy="1513487"/>
              </a:xfrm>
              <a:prstGeom prst="leftBrace">
                <a:avLst>
                  <a:gd name="adj1" fmla="val 36996"/>
                  <a:gd name="adj2" fmla="val 50000"/>
                </a:avLst>
              </a:prstGeom>
              <a:ln w="19050">
                <a:solidFill>
                  <a:srgbClr val="FF00FF"/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797F471E-1537-5E48-8F5D-5CD7A714880B}"/>
                </a:ext>
              </a:extLst>
            </p:cNvPr>
            <p:cNvSpPr txBox="1"/>
            <p:nvPr/>
          </p:nvSpPr>
          <p:spPr>
            <a:xfrm>
              <a:off x="382373" y="685592"/>
              <a:ext cx="1854649" cy="2628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tIns="36000" bIns="36000" rtlCol="0" anchor="ctr" anchorCtr="0">
              <a:no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alibri Light" panose="020F0302020204030204" pitchFamily="34" charset="0"/>
                </a:rPr>
                <a:t>Triggered Readout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7BEE85FA-32F6-2F4B-AD68-9007760232D5}"/>
                </a:ext>
              </a:extLst>
            </p:cNvPr>
            <p:cNvSpPr txBox="1"/>
            <p:nvPr/>
          </p:nvSpPr>
          <p:spPr>
            <a:xfrm>
              <a:off x="148731" y="3375072"/>
              <a:ext cx="2262969" cy="2090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square" tIns="36000" bIns="36000" rtlCol="0" anchor="ctr" anchorCtr="0">
              <a:no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alibri Light" panose="020F0302020204030204" pitchFamily="34" charset="0"/>
                </a:rPr>
                <a:t>“Continuous” Readout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8EA59-D232-4740-A9B5-726AD8EAB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8FC89-F8DD-7343-969B-81FD94CA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2D319-710A-0D48-8AE8-48B3CB36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6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38AA-7A61-D942-964D-C1A1C8E93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ALPIDE readout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D8FA2D-7189-6B4C-BDFF-BA96F884F03D}"/>
              </a:ext>
            </a:extLst>
          </p:cNvPr>
          <p:cNvGrpSpPr/>
          <p:nvPr/>
        </p:nvGrpSpPr>
        <p:grpSpPr>
          <a:xfrm>
            <a:off x="690401" y="1628750"/>
            <a:ext cx="10151769" cy="4282193"/>
            <a:chOff x="690402" y="1628750"/>
            <a:chExt cx="7266068" cy="3252995"/>
          </a:xfrm>
        </p:grpSpPr>
        <p:pic>
          <p:nvPicPr>
            <p:cNvPr id="3" name="Picture 2" descr="Screen Clipping">
              <a:extLst>
                <a:ext uri="{FF2B5EF4-FFF2-40B4-BE49-F238E27FC236}">
                  <a16:creationId xmlns:a16="http://schemas.microsoft.com/office/drawing/2014/main" id="{B1C568A8-D714-184B-8BD9-90D8B66C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446" y="1628750"/>
              <a:ext cx="6870024" cy="1768303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D0A5A9-94B0-114E-840C-158B630E93CE}"/>
                </a:ext>
              </a:extLst>
            </p:cNvPr>
            <p:cNvGrpSpPr/>
            <p:nvPr/>
          </p:nvGrpSpPr>
          <p:grpSpPr>
            <a:xfrm>
              <a:off x="690402" y="3480171"/>
              <a:ext cx="2403022" cy="1374752"/>
              <a:chOff x="6713449" y="4955136"/>
              <a:chExt cx="2403022" cy="1374752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B9E1A3-1CBD-B349-AC42-C26D8BF62DF2}"/>
                  </a:ext>
                </a:extLst>
              </p:cNvPr>
              <p:cNvSpPr txBox="1"/>
              <p:nvPr/>
            </p:nvSpPr>
            <p:spPr>
              <a:xfrm>
                <a:off x="6713449" y="5585579"/>
                <a:ext cx="7091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Symbol" panose="05050102010706020507" pitchFamily="18" charset="2"/>
                  </a:rPr>
                  <a:t>D</a:t>
                </a:r>
                <a:r>
                  <a:rPr lang="en-US" sz="1200" dirty="0"/>
                  <a:t>V=Q/C</a:t>
                </a:r>
                <a:endParaRPr lang="en-GB" sz="1200" dirty="0"/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0F3F2C3-B176-494A-8E08-73AFCB8749EB}"/>
                  </a:ext>
                </a:extLst>
              </p:cNvPr>
              <p:cNvGrpSpPr/>
              <p:nvPr/>
            </p:nvGrpSpPr>
            <p:grpSpPr>
              <a:xfrm>
                <a:off x="7068002" y="4983857"/>
                <a:ext cx="2048469" cy="1346031"/>
                <a:chOff x="1957049" y="5218292"/>
                <a:chExt cx="2048469" cy="1346031"/>
              </a:xfrm>
            </p:grpSpPr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0C7607CD-40AD-764D-9B38-1D1E10DACF51}"/>
                    </a:ext>
                  </a:extLst>
                </p:cNvPr>
                <p:cNvCxnSpPr/>
                <p:nvPr/>
              </p:nvCxnSpPr>
              <p:spPr>
                <a:xfrm flipV="1">
                  <a:off x="2241978" y="5404537"/>
                  <a:ext cx="0" cy="97512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49013C17-046A-BD42-818C-71B3E6A8CE7E}"/>
                    </a:ext>
                  </a:extLst>
                </p:cNvPr>
                <p:cNvCxnSpPr/>
                <p:nvPr/>
              </p:nvCxnSpPr>
              <p:spPr>
                <a:xfrm>
                  <a:off x="2241978" y="6379657"/>
                  <a:ext cx="1548172" cy="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773164BE-6EC5-B949-80B5-6C5039A753F3}"/>
                    </a:ext>
                  </a:extLst>
                </p:cNvPr>
                <p:cNvSpPr/>
                <p:nvPr/>
              </p:nvSpPr>
              <p:spPr>
                <a:xfrm>
                  <a:off x="2261268" y="5673481"/>
                  <a:ext cx="1534721" cy="611132"/>
                </a:xfrm>
                <a:custGeom>
                  <a:avLst/>
                  <a:gdLst>
                    <a:gd name="connsiteX0" fmla="*/ 0 w 1534721"/>
                    <a:gd name="connsiteY0" fmla="*/ 0 h 611132"/>
                    <a:gd name="connsiteX1" fmla="*/ 192989 w 1534721"/>
                    <a:gd name="connsiteY1" fmla="*/ 0 h 611132"/>
                    <a:gd name="connsiteX2" fmla="*/ 261913 w 1534721"/>
                    <a:gd name="connsiteY2" fmla="*/ 611132 h 611132"/>
                    <a:gd name="connsiteX3" fmla="*/ 1332542 w 1534721"/>
                    <a:gd name="connsiteY3" fmla="*/ 13785 h 611132"/>
                    <a:gd name="connsiteX4" fmla="*/ 1534721 w 1534721"/>
                    <a:gd name="connsiteY4" fmla="*/ 13785 h 611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4721" h="611132">
                      <a:moveTo>
                        <a:pt x="0" y="0"/>
                      </a:moveTo>
                      <a:lnTo>
                        <a:pt x="192989" y="0"/>
                      </a:lnTo>
                      <a:lnTo>
                        <a:pt x="261913" y="611132"/>
                      </a:lnTo>
                      <a:lnTo>
                        <a:pt x="1332542" y="13785"/>
                      </a:lnTo>
                      <a:lnTo>
                        <a:pt x="1534721" y="13785"/>
                      </a:lnTo>
                    </a:path>
                  </a:pathLst>
                </a:cu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 w="19050"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147930F-CADF-E046-96B0-19CACE26E626}"/>
                    </a:ext>
                  </a:extLst>
                </p:cNvPr>
                <p:cNvSpPr txBox="1"/>
                <p:nvPr/>
              </p:nvSpPr>
              <p:spPr>
                <a:xfrm>
                  <a:off x="1957049" y="5218292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v</a:t>
                  </a:r>
                  <a:endParaRPr lang="en-GB" dirty="0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3E45950-DCEC-9C46-80C7-265EA5703D2C}"/>
                    </a:ext>
                  </a:extLst>
                </p:cNvPr>
                <p:cNvSpPr txBox="1"/>
                <p:nvPr/>
              </p:nvSpPr>
              <p:spPr>
                <a:xfrm>
                  <a:off x="3743908" y="6194991"/>
                  <a:ext cx="2616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</a:t>
                  </a:r>
                  <a:endParaRPr lang="en-GB" dirty="0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4EC88D-B83E-6B40-ACAD-A1A56793D78C}"/>
                  </a:ext>
                </a:extLst>
              </p:cNvPr>
              <p:cNvSpPr txBox="1"/>
              <p:nvPr/>
            </p:nvSpPr>
            <p:spPr>
              <a:xfrm>
                <a:off x="7786486" y="4955136"/>
                <a:ext cx="6848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PIX_IN</a:t>
                </a:r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85FE4D8C-5457-EC4E-84D8-12132F0D8C51}"/>
                  </a:ext>
                </a:extLst>
              </p:cNvPr>
              <p:cNvCxnSpPr/>
              <p:nvPr/>
            </p:nvCxnSpPr>
            <p:spPr>
              <a:xfrm>
                <a:off x="7264116" y="5802304"/>
                <a:ext cx="0" cy="2115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9FF8FBBE-6E69-9E49-88C1-9D7FCAD13A38}"/>
                  </a:ext>
                </a:extLst>
              </p:cNvPr>
              <p:cNvCxnSpPr/>
              <p:nvPr/>
            </p:nvCxnSpPr>
            <p:spPr>
              <a:xfrm flipV="1">
                <a:off x="7264116" y="5432941"/>
                <a:ext cx="0" cy="21159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21274575-549E-CC42-B1EA-7E7395FD0697}"/>
                  </a:ext>
                </a:extLst>
              </p:cNvPr>
              <p:cNvCxnSpPr/>
              <p:nvPr/>
            </p:nvCxnSpPr>
            <p:spPr>
              <a:xfrm flipH="1">
                <a:off x="7637861" y="5385023"/>
                <a:ext cx="57220" cy="22733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5A9E1BE-9378-B745-92B5-CAB80941E9E2}"/>
                  </a:ext>
                </a:extLst>
              </p:cNvPr>
              <p:cNvSpPr txBox="1"/>
              <p:nvPr/>
            </p:nvSpPr>
            <p:spPr>
              <a:xfrm>
                <a:off x="8123321" y="5851404"/>
                <a:ext cx="7954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latin typeface="+mj-lt"/>
                  </a:rPr>
                  <a:t>t</a:t>
                </a:r>
                <a:r>
                  <a:rPr lang="en-US" sz="1200" baseline="-25000" dirty="0" err="1">
                    <a:latin typeface="+mj-lt"/>
                  </a:rPr>
                  <a:t>r</a:t>
                </a:r>
                <a:r>
                  <a:rPr lang="en-US" sz="1200" dirty="0"/>
                  <a:t>&gt; 100 us</a:t>
                </a:r>
                <a:endParaRPr lang="en-GB" sz="1200" dirty="0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C31C284-A210-B24E-8D08-EC22A3E727C2}"/>
                  </a:ext>
                </a:extLst>
              </p:cNvPr>
              <p:cNvCxnSpPr/>
              <p:nvPr/>
            </p:nvCxnSpPr>
            <p:spPr>
              <a:xfrm flipH="1" flipV="1">
                <a:off x="8416245" y="5686103"/>
                <a:ext cx="36614" cy="222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61AA97-FC3B-E841-81D3-7D3CD4EB4E74}"/>
                  </a:ext>
                </a:extLst>
              </p:cNvPr>
              <p:cNvSpPr txBox="1"/>
              <p:nvPr/>
            </p:nvSpPr>
            <p:spPr>
              <a:xfrm>
                <a:off x="7479380" y="5134873"/>
                <a:ext cx="8146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latin typeface="+mj-lt"/>
                  </a:rPr>
                  <a:t>t</a:t>
                </a:r>
                <a:r>
                  <a:rPr lang="en-US" sz="1200" baseline="-25000" dirty="0" err="1">
                    <a:latin typeface="+mj-lt"/>
                  </a:rPr>
                  <a:t>f</a:t>
                </a:r>
                <a:r>
                  <a:rPr lang="en-US" sz="1200" dirty="0">
                    <a:latin typeface="+mj-lt"/>
                  </a:rPr>
                  <a:t>~=</a:t>
                </a:r>
                <a:r>
                  <a:rPr lang="en-US" sz="1200" dirty="0"/>
                  <a:t> 10 ns</a:t>
                </a:r>
                <a:endParaRPr lang="en-GB" sz="12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BA187FC-3436-EF4F-A34C-84EB852592F4}"/>
                </a:ext>
              </a:extLst>
            </p:cNvPr>
            <p:cNvGrpSpPr/>
            <p:nvPr/>
          </p:nvGrpSpPr>
          <p:grpSpPr>
            <a:xfrm>
              <a:off x="5536682" y="3500149"/>
              <a:ext cx="2138496" cy="1188241"/>
              <a:chOff x="5601856" y="2888131"/>
              <a:chExt cx="2138496" cy="1188241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7AECBDC-2F9C-584B-A3E5-08ACBF3A45DE}"/>
                  </a:ext>
                </a:extLst>
              </p:cNvPr>
              <p:cNvSpPr/>
              <p:nvPr/>
            </p:nvSpPr>
            <p:spPr>
              <a:xfrm>
                <a:off x="6107655" y="3221230"/>
                <a:ext cx="1632697" cy="423794"/>
              </a:xfrm>
              <a:custGeom>
                <a:avLst/>
                <a:gdLst>
                  <a:gd name="connsiteX0" fmla="*/ 0 w 1446903"/>
                  <a:gd name="connsiteY0" fmla="*/ 537883 h 548640"/>
                  <a:gd name="connsiteX1" fmla="*/ 220532 w 1446903"/>
                  <a:gd name="connsiteY1" fmla="*/ 537883 h 548640"/>
                  <a:gd name="connsiteX2" fmla="*/ 220532 w 1446903"/>
                  <a:gd name="connsiteY2" fmla="*/ 0 h 548640"/>
                  <a:gd name="connsiteX3" fmla="*/ 973567 w 1446903"/>
                  <a:gd name="connsiteY3" fmla="*/ 0 h 548640"/>
                  <a:gd name="connsiteX4" fmla="*/ 973567 w 1446903"/>
                  <a:gd name="connsiteY4" fmla="*/ 548640 h 548640"/>
                  <a:gd name="connsiteX5" fmla="*/ 1446903 w 1446903"/>
                  <a:gd name="connsiteY5" fmla="*/ 548640 h 548640"/>
                  <a:gd name="connsiteX0" fmla="*/ 0 w 1446903"/>
                  <a:gd name="connsiteY0" fmla="*/ 537883 h 548640"/>
                  <a:gd name="connsiteX1" fmla="*/ 220532 w 1446903"/>
                  <a:gd name="connsiteY1" fmla="*/ 537883 h 548640"/>
                  <a:gd name="connsiteX2" fmla="*/ 220532 w 1446903"/>
                  <a:gd name="connsiteY2" fmla="*/ 0 h 548640"/>
                  <a:gd name="connsiteX3" fmla="*/ 973567 w 1446903"/>
                  <a:gd name="connsiteY3" fmla="*/ 0 h 548640"/>
                  <a:gd name="connsiteX4" fmla="*/ 973567 w 1446903"/>
                  <a:gd name="connsiteY4" fmla="*/ 548640 h 548640"/>
                  <a:gd name="connsiteX5" fmla="*/ 1446903 w 1446903"/>
                  <a:gd name="connsiteY5" fmla="*/ 548640 h 548640"/>
                  <a:gd name="connsiteX0" fmla="*/ 0 w 1446903"/>
                  <a:gd name="connsiteY0" fmla="*/ 537883 h 548640"/>
                  <a:gd name="connsiteX1" fmla="*/ 220532 w 1446903"/>
                  <a:gd name="connsiteY1" fmla="*/ 537883 h 548640"/>
                  <a:gd name="connsiteX2" fmla="*/ 220532 w 1446903"/>
                  <a:gd name="connsiteY2" fmla="*/ 0 h 548640"/>
                  <a:gd name="connsiteX3" fmla="*/ 973567 w 1446903"/>
                  <a:gd name="connsiteY3" fmla="*/ 0 h 548640"/>
                  <a:gd name="connsiteX4" fmla="*/ 973567 w 1446903"/>
                  <a:gd name="connsiteY4" fmla="*/ 548640 h 548640"/>
                  <a:gd name="connsiteX5" fmla="*/ 1446903 w 1446903"/>
                  <a:gd name="connsiteY5" fmla="*/ 543261 h 548640"/>
                  <a:gd name="connsiteX0" fmla="*/ 0 w 1446903"/>
                  <a:gd name="connsiteY0" fmla="*/ 537883 h 543261"/>
                  <a:gd name="connsiteX1" fmla="*/ 220532 w 1446903"/>
                  <a:gd name="connsiteY1" fmla="*/ 537883 h 543261"/>
                  <a:gd name="connsiteX2" fmla="*/ 220532 w 1446903"/>
                  <a:gd name="connsiteY2" fmla="*/ 0 h 543261"/>
                  <a:gd name="connsiteX3" fmla="*/ 973567 w 1446903"/>
                  <a:gd name="connsiteY3" fmla="*/ 0 h 543261"/>
                  <a:gd name="connsiteX4" fmla="*/ 925158 w 1446903"/>
                  <a:gd name="connsiteY4" fmla="*/ 537883 h 543261"/>
                  <a:gd name="connsiteX5" fmla="*/ 1446903 w 1446903"/>
                  <a:gd name="connsiteY5" fmla="*/ 543261 h 543261"/>
                  <a:gd name="connsiteX0" fmla="*/ 0 w 1446903"/>
                  <a:gd name="connsiteY0" fmla="*/ 548641 h 554019"/>
                  <a:gd name="connsiteX1" fmla="*/ 220532 w 1446903"/>
                  <a:gd name="connsiteY1" fmla="*/ 548641 h 554019"/>
                  <a:gd name="connsiteX2" fmla="*/ 220532 w 1446903"/>
                  <a:gd name="connsiteY2" fmla="*/ 10758 h 554019"/>
                  <a:gd name="connsiteX3" fmla="*/ 930537 w 1446903"/>
                  <a:gd name="connsiteY3" fmla="*/ 0 h 554019"/>
                  <a:gd name="connsiteX4" fmla="*/ 925158 w 1446903"/>
                  <a:gd name="connsiteY4" fmla="*/ 548641 h 554019"/>
                  <a:gd name="connsiteX5" fmla="*/ 1446903 w 1446903"/>
                  <a:gd name="connsiteY5" fmla="*/ 554019 h 554019"/>
                  <a:gd name="connsiteX0" fmla="*/ 0 w 1632697"/>
                  <a:gd name="connsiteY0" fmla="*/ 548641 h 550376"/>
                  <a:gd name="connsiteX1" fmla="*/ 220532 w 1632697"/>
                  <a:gd name="connsiteY1" fmla="*/ 548641 h 550376"/>
                  <a:gd name="connsiteX2" fmla="*/ 220532 w 1632697"/>
                  <a:gd name="connsiteY2" fmla="*/ 10758 h 550376"/>
                  <a:gd name="connsiteX3" fmla="*/ 930537 w 1632697"/>
                  <a:gd name="connsiteY3" fmla="*/ 0 h 550376"/>
                  <a:gd name="connsiteX4" fmla="*/ 925158 w 1632697"/>
                  <a:gd name="connsiteY4" fmla="*/ 548641 h 550376"/>
                  <a:gd name="connsiteX5" fmla="*/ 1632697 w 1632697"/>
                  <a:gd name="connsiteY5" fmla="*/ 550376 h 550376"/>
                  <a:gd name="connsiteX0" fmla="*/ 0 w 1632697"/>
                  <a:gd name="connsiteY0" fmla="*/ 548641 h 550376"/>
                  <a:gd name="connsiteX1" fmla="*/ 220532 w 1632697"/>
                  <a:gd name="connsiteY1" fmla="*/ 548641 h 550376"/>
                  <a:gd name="connsiteX2" fmla="*/ 220532 w 1632697"/>
                  <a:gd name="connsiteY2" fmla="*/ 10758 h 550376"/>
                  <a:gd name="connsiteX3" fmla="*/ 930537 w 1632697"/>
                  <a:gd name="connsiteY3" fmla="*/ 0 h 550376"/>
                  <a:gd name="connsiteX4" fmla="*/ 925158 w 1632697"/>
                  <a:gd name="connsiteY4" fmla="*/ 548641 h 550376"/>
                  <a:gd name="connsiteX5" fmla="*/ 1632697 w 1632697"/>
                  <a:gd name="connsiteY5" fmla="*/ 550376 h 550376"/>
                  <a:gd name="connsiteX0" fmla="*/ 0 w 1632697"/>
                  <a:gd name="connsiteY0" fmla="*/ 548641 h 548641"/>
                  <a:gd name="connsiteX1" fmla="*/ 220532 w 1632697"/>
                  <a:gd name="connsiteY1" fmla="*/ 548641 h 548641"/>
                  <a:gd name="connsiteX2" fmla="*/ 220532 w 1632697"/>
                  <a:gd name="connsiteY2" fmla="*/ 10758 h 548641"/>
                  <a:gd name="connsiteX3" fmla="*/ 930537 w 1632697"/>
                  <a:gd name="connsiteY3" fmla="*/ 0 h 548641"/>
                  <a:gd name="connsiteX4" fmla="*/ 925158 w 1632697"/>
                  <a:gd name="connsiteY4" fmla="*/ 548641 h 548641"/>
                  <a:gd name="connsiteX5" fmla="*/ 1632697 w 1632697"/>
                  <a:gd name="connsiteY5" fmla="*/ 546733 h 548641"/>
                  <a:gd name="connsiteX0" fmla="*/ 0 w 1632697"/>
                  <a:gd name="connsiteY0" fmla="*/ 548641 h 548641"/>
                  <a:gd name="connsiteX1" fmla="*/ 220532 w 1632697"/>
                  <a:gd name="connsiteY1" fmla="*/ 548641 h 548641"/>
                  <a:gd name="connsiteX2" fmla="*/ 205960 w 1632697"/>
                  <a:gd name="connsiteY2" fmla="*/ 7115 h 548641"/>
                  <a:gd name="connsiteX3" fmla="*/ 930537 w 1632697"/>
                  <a:gd name="connsiteY3" fmla="*/ 0 h 548641"/>
                  <a:gd name="connsiteX4" fmla="*/ 925158 w 1632697"/>
                  <a:gd name="connsiteY4" fmla="*/ 548641 h 548641"/>
                  <a:gd name="connsiteX5" fmla="*/ 1632697 w 1632697"/>
                  <a:gd name="connsiteY5" fmla="*/ 546733 h 548641"/>
                  <a:gd name="connsiteX0" fmla="*/ 0 w 1632697"/>
                  <a:gd name="connsiteY0" fmla="*/ 548641 h 552284"/>
                  <a:gd name="connsiteX1" fmla="*/ 209603 w 1632697"/>
                  <a:gd name="connsiteY1" fmla="*/ 552284 h 552284"/>
                  <a:gd name="connsiteX2" fmla="*/ 205960 w 1632697"/>
                  <a:gd name="connsiteY2" fmla="*/ 7115 h 552284"/>
                  <a:gd name="connsiteX3" fmla="*/ 930537 w 1632697"/>
                  <a:gd name="connsiteY3" fmla="*/ 0 h 552284"/>
                  <a:gd name="connsiteX4" fmla="*/ 925158 w 1632697"/>
                  <a:gd name="connsiteY4" fmla="*/ 548641 h 552284"/>
                  <a:gd name="connsiteX5" fmla="*/ 1632697 w 1632697"/>
                  <a:gd name="connsiteY5" fmla="*/ 546733 h 552284"/>
                  <a:gd name="connsiteX0" fmla="*/ 0 w 1632697"/>
                  <a:gd name="connsiteY0" fmla="*/ 577957 h 581600"/>
                  <a:gd name="connsiteX1" fmla="*/ 209603 w 1632697"/>
                  <a:gd name="connsiteY1" fmla="*/ 581600 h 581600"/>
                  <a:gd name="connsiteX2" fmla="*/ 191388 w 1632697"/>
                  <a:gd name="connsiteY2" fmla="*/ 0 h 581600"/>
                  <a:gd name="connsiteX3" fmla="*/ 930537 w 1632697"/>
                  <a:gd name="connsiteY3" fmla="*/ 29316 h 581600"/>
                  <a:gd name="connsiteX4" fmla="*/ 925158 w 1632697"/>
                  <a:gd name="connsiteY4" fmla="*/ 577957 h 581600"/>
                  <a:gd name="connsiteX5" fmla="*/ 1632697 w 1632697"/>
                  <a:gd name="connsiteY5" fmla="*/ 576049 h 581600"/>
                  <a:gd name="connsiteX0" fmla="*/ 0 w 1632697"/>
                  <a:gd name="connsiteY0" fmla="*/ 580674 h 584317"/>
                  <a:gd name="connsiteX1" fmla="*/ 209603 w 1632697"/>
                  <a:gd name="connsiteY1" fmla="*/ 584317 h 584317"/>
                  <a:gd name="connsiteX2" fmla="*/ 191388 w 1632697"/>
                  <a:gd name="connsiteY2" fmla="*/ 2717 h 584317"/>
                  <a:gd name="connsiteX3" fmla="*/ 913065 w 1632697"/>
                  <a:gd name="connsiteY3" fmla="*/ 0 h 584317"/>
                  <a:gd name="connsiteX4" fmla="*/ 925158 w 1632697"/>
                  <a:gd name="connsiteY4" fmla="*/ 580674 h 584317"/>
                  <a:gd name="connsiteX5" fmla="*/ 1632697 w 1632697"/>
                  <a:gd name="connsiteY5" fmla="*/ 578766 h 584317"/>
                  <a:gd name="connsiteX0" fmla="*/ 0 w 1632697"/>
                  <a:gd name="connsiteY0" fmla="*/ 580674 h 580674"/>
                  <a:gd name="connsiteX1" fmla="*/ 197955 w 1632697"/>
                  <a:gd name="connsiteY1" fmla="*/ 578492 h 580674"/>
                  <a:gd name="connsiteX2" fmla="*/ 191388 w 1632697"/>
                  <a:gd name="connsiteY2" fmla="*/ 2717 h 580674"/>
                  <a:gd name="connsiteX3" fmla="*/ 913065 w 1632697"/>
                  <a:gd name="connsiteY3" fmla="*/ 0 h 580674"/>
                  <a:gd name="connsiteX4" fmla="*/ 925158 w 1632697"/>
                  <a:gd name="connsiteY4" fmla="*/ 580674 h 580674"/>
                  <a:gd name="connsiteX5" fmla="*/ 1632697 w 1632697"/>
                  <a:gd name="connsiteY5" fmla="*/ 578766 h 580674"/>
                  <a:gd name="connsiteX0" fmla="*/ 0 w 1632697"/>
                  <a:gd name="connsiteY0" fmla="*/ 583586 h 583586"/>
                  <a:gd name="connsiteX1" fmla="*/ 197955 w 1632697"/>
                  <a:gd name="connsiteY1" fmla="*/ 578492 h 583586"/>
                  <a:gd name="connsiteX2" fmla="*/ 191388 w 1632697"/>
                  <a:gd name="connsiteY2" fmla="*/ 2717 h 583586"/>
                  <a:gd name="connsiteX3" fmla="*/ 913065 w 1632697"/>
                  <a:gd name="connsiteY3" fmla="*/ 0 h 583586"/>
                  <a:gd name="connsiteX4" fmla="*/ 925158 w 1632697"/>
                  <a:gd name="connsiteY4" fmla="*/ 580674 h 583586"/>
                  <a:gd name="connsiteX5" fmla="*/ 1632697 w 1632697"/>
                  <a:gd name="connsiteY5" fmla="*/ 578766 h 583586"/>
                  <a:gd name="connsiteX0" fmla="*/ 0 w 1632697"/>
                  <a:gd name="connsiteY0" fmla="*/ 583586 h 583586"/>
                  <a:gd name="connsiteX1" fmla="*/ 192131 w 1632697"/>
                  <a:gd name="connsiteY1" fmla="*/ 581404 h 583586"/>
                  <a:gd name="connsiteX2" fmla="*/ 191388 w 1632697"/>
                  <a:gd name="connsiteY2" fmla="*/ 2717 h 583586"/>
                  <a:gd name="connsiteX3" fmla="*/ 913065 w 1632697"/>
                  <a:gd name="connsiteY3" fmla="*/ 0 h 583586"/>
                  <a:gd name="connsiteX4" fmla="*/ 925158 w 1632697"/>
                  <a:gd name="connsiteY4" fmla="*/ 580674 h 583586"/>
                  <a:gd name="connsiteX5" fmla="*/ 1632697 w 1632697"/>
                  <a:gd name="connsiteY5" fmla="*/ 578766 h 583586"/>
                  <a:gd name="connsiteX0" fmla="*/ 0 w 1632697"/>
                  <a:gd name="connsiteY0" fmla="*/ 583586 h 583586"/>
                  <a:gd name="connsiteX1" fmla="*/ 192131 w 1632697"/>
                  <a:gd name="connsiteY1" fmla="*/ 581404 h 583586"/>
                  <a:gd name="connsiteX2" fmla="*/ 191388 w 1632697"/>
                  <a:gd name="connsiteY2" fmla="*/ 2717 h 583586"/>
                  <a:gd name="connsiteX3" fmla="*/ 913065 w 1632697"/>
                  <a:gd name="connsiteY3" fmla="*/ 0 h 583586"/>
                  <a:gd name="connsiteX4" fmla="*/ 907686 w 1632697"/>
                  <a:gd name="connsiteY4" fmla="*/ 580674 h 583586"/>
                  <a:gd name="connsiteX5" fmla="*/ 1632697 w 1632697"/>
                  <a:gd name="connsiteY5" fmla="*/ 578766 h 583586"/>
                  <a:gd name="connsiteX0" fmla="*/ 0 w 1632697"/>
                  <a:gd name="connsiteY0" fmla="*/ 583586 h 583586"/>
                  <a:gd name="connsiteX1" fmla="*/ 192131 w 1632697"/>
                  <a:gd name="connsiteY1" fmla="*/ 581404 h 583586"/>
                  <a:gd name="connsiteX2" fmla="*/ 196998 w 1632697"/>
                  <a:gd name="connsiteY2" fmla="*/ 159792 h 583586"/>
                  <a:gd name="connsiteX3" fmla="*/ 913065 w 1632697"/>
                  <a:gd name="connsiteY3" fmla="*/ 0 h 583586"/>
                  <a:gd name="connsiteX4" fmla="*/ 907686 w 1632697"/>
                  <a:gd name="connsiteY4" fmla="*/ 580674 h 583586"/>
                  <a:gd name="connsiteX5" fmla="*/ 1632697 w 1632697"/>
                  <a:gd name="connsiteY5" fmla="*/ 578766 h 583586"/>
                  <a:gd name="connsiteX0" fmla="*/ 0 w 1632697"/>
                  <a:gd name="connsiteY0" fmla="*/ 423794 h 423794"/>
                  <a:gd name="connsiteX1" fmla="*/ 192131 w 1632697"/>
                  <a:gd name="connsiteY1" fmla="*/ 421612 h 423794"/>
                  <a:gd name="connsiteX2" fmla="*/ 196998 w 1632697"/>
                  <a:gd name="connsiteY2" fmla="*/ 0 h 423794"/>
                  <a:gd name="connsiteX3" fmla="*/ 913065 w 1632697"/>
                  <a:gd name="connsiteY3" fmla="*/ 141 h 423794"/>
                  <a:gd name="connsiteX4" fmla="*/ 907686 w 1632697"/>
                  <a:gd name="connsiteY4" fmla="*/ 420882 h 423794"/>
                  <a:gd name="connsiteX5" fmla="*/ 1632697 w 1632697"/>
                  <a:gd name="connsiteY5" fmla="*/ 418974 h 42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2697" h="423794">
                    <a:moveTo>
                      <a:pt x="0" y="423794"/>
                    </a:moveTo>
                    <a:lnTo>
                      <a:pt x="192131" y="421612"/>
                    </a:lnTo>
                    <a:cubicBezTo>
                      <a:pt x="190917" y="239889"/>
                      <a:pt x="198212" y="181723"/>
                      <a:pt x="196998" y="0"/>
                    </a:cubicBezTo>
                    <a:lnTo>
                      <a:pt x="913065" y="141"/>
                    </a:lnTo>
                    <a:lnTo>
                      <a:pt x="907686" y="420882"/>
                    </a:lnTo>
                    <a:lnTo>
                      <a:pt x="1632697" y="418974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61CD540-9F26-4A45-A637-8E23865191DB}"/>
                  </a:ext>
                </a:extLst>
              </p:cNvPr>
              <p:cNvSpPr/>
              <p:nvPr/>
            </p:nvSpPr>
            <p:spPr>
              <a:xfrm>
                <a:off x="6107655" y="3680417"/>
                <a:ext cx="1632697" cy="395955"/>
              </a:xfrm>
              <a:custGeom>
                <a:avLst/>
                <a:gdLst>
                  <a:gd name="connsiteX0" fmla="*/ 0 w 1446903"/>
                  <a:gd name="connsiteY0" fmla="*/ 537883 h 548640"/>
                  <a:gd name="connsiteX1" fmla="*/ 220532 w 1446903"/>
                  <a:gd name="connsiteY1" fmla="*/ 537883 h 548640"/>
                  <a:gd name="connsiteX2" fmla="*/ 220532 w 1446903"/>
                  <a:gd name="connsiteY2" fmla="*/ 0 h 548640"/>
                  <a:gd name="connsiteX3" fmla="*/ 973567 w 1446903"/>
                  <a:gd name="connsiteY3" fmla="*/ 0 h 548640"/>
                  <a:gd name="connsiteX4" fmla="*/ 973567 w 1446903"/>
                  <a:gd name="connsiteY4" fmla="*/ 548640 h 548640"/>
                  <a:gd name="connsiteX5" fmla="*/ 1446903 w 1446903"/>
                  <a:gd name="connsiteY5" fmla="*/ 548640 h 548640"/>
                  <a:gd name="connsiteX0" fmla="*/ 0 w 1446903"/>
                  <a:gd name="connsiteY0" fmla="*/ 537883 h 548640"/>
                  <a:gd name="connsiteX1" fmla="*/ 220532 w 1446903"/>
                  <a:gd name="connsiteY1" fmla="*/ 537883 h 548640"/>
                  <a:gd name="connsiteX2" fmla="*/ 220532 w 1446903"/>
                  <a:gd name="connsiteY2" fmla="*/ 0 h 548640"/>
                  <a:gd name="connsiteX3" fmla="*/ 973567 w 1446903"/>
                  <a:gd name="connsiteY3" fmla="*/ 0 h 548640"/>
                  <a:gd name="connsiteX4" fmla="*/ 973567 w 1446903"/>
                  <a:gd name="connsiteY4" fmla="*/ 548640 h 548640"/>
                  <a:gd name="connsiteX5" fmla="*/ 1446903 w 1446903"/>
                  <a:gd name="connsiteY5" fmla="*/ 548640 h 548640"/>
                  <a:gd name="connsiteX0" fmla="*/ 0 w 1446903"/>
                  <a:gd name="connsiteY0" fmla="*/ 537883 h 548640"/>
                  <a:gd name="connsiteX1" fmla="*/ 220532 w 1446903"/>
                  <a:gd name="connsiteY1" fmla="*/ 537883 h 548640"/>
                  <a:gd name="connsiteX2" fmla="*/ 220532 w 1446903"/>
                  <a:gd name="connsiteY2" fmla="*/ 0 h 548640"/>
                  <a:gd name="connsiteX3" fmla="*/ 973567 w 1446903"/>
                  <a:gd name="connsiteY3" fmla="*/ 0 h 548640"/>
                  <a:gd name="connsiteX4" fmla="*/ 973567 w 1446903"/>
                  <a:gd name="connsiteY4" fmla="*/ 548640 h 548640"/>
                  <a:gd name="connsiteX5" fmla="*/ 1446903 w 1446903"/>
                  <a:gd name="connsiteY5" fmla="*/ 543261 h 548640"/>
                  <a:gd name="connsiteX0" fmla="*/ 0 w 1446903"/>
                  <a:gd name="connsiteY0" fmla="*/ 537883 h 543261"/>
                  <a:gd name="connsiteX1" fmla="*/ 220532 w 1446903"/>
                  <a:gd name="connsiteY1" fmla="*/ 537883 h 543261"/>
                  <a:gd name="connsiteX2" fmla="*/ 220532 w 1446903"/>
                  <a:gd name="connsiteY2" fmla="*/ 0 h 543261"/>
                  <a:gd name="connsiteX3" fmla="*/ 973567 w 1446903"/>
                  <a:gd name="connsiteY3" fmla="*/ 0 h 543261"/>
                  <a:gd name="connsiteX4" fmla="*/ 925158 w 1446903"/>
                  <a:gd name="connsiteY4" fmla="*/ 537883 h 543261"/>
                  <a:gd name="connsiteX5" fmla="*/ 1446903 w 1446903"/>
                  <a:gd name="connsiteY5" fmla="*/ 543261 h 543261"/>
                  <a:gd name="connsiteX0" fmla="*/ 0 w 1446903"/>
                  <a:gd name="connsiteY0" fmla="*/ 548641 h 554019"/>
                  <a:gd name="connsiteX1" fmla="*/ 220532 w 1446903"/>
                  <a:gd name="connsiteY1" fmla="*/ 548641 h 554019"/>
                  <a:gd name="connsiteX2" fmla="*/ 220532 w 1446903"/>
                  <a:gd name="connsiteY2" fmla="*/ 10758 h 554019"/>
                  <a:gd name="connsiteX3" fmla="*/ 930537 w 1446903"/>
                  <a:gd name="connsiteY3" fmla="*/ 0 h 554019"/>
                  <a:gd name="connsiteX4" fmla="*/ 925158 w 1446903"/>
                  <a:gd name="connsiteY4" fmla="*/ 548641 h 554019"/>
                  <a:gd name="connsiteX5" fmla="*/ 1446903 w 1446903"/>
                  <a:gd name="connsiteY5" fmla="*/ 554019 h 554019"/>
                  <a:gd name="connsiteX0" fmla="*/ 0 w 1632697"/>
                  <a:gd name="connsiteY0" fmla="*/ 548641 h 550376"/>
                  <a:gd name="connsiteX1" fmla="*/ 220532 w 1632697"/>
                  <a:gd name="connsiteY1" fmla="*/ 548641 h 550376"/>
                  <a:gd name="connsiteX2" fmla="*/ 220532 w 1632697"/>
                  <a:gd name="connsiteY2" fmla="*/ 10758 h 550376"/>
                  <a:gd name="connsiteX3" fmla="*/ 930537 w 1632697"/>
                  <a:gd name="connsiteY3" fmla="*/ 0 h 550376"/>
                  <a:gd name="connsiteX4" fmla="*/ 925158 w 1632697"/>
                  <a:gd name="connsiteY4" fmla="*/ 548641 h 550376"/>
                  <a:gd name="connsiteX5" fmla="*/ 1632697 w 1632697"/>
                  <a:gd name="connsiteY5" fmla="*/ 550376 h 550376"/>
                  <a:gd name="connsiteX0" fmla="*/ 0 w 1632697"/>
                  <a:gd name="connsiteY0" fmla="*/ 548641 h 550376"/>
                  <a:gd name="connsiteX1" fmla="*/ 220532 w 1632697"/>
                  <a:gd name="connsiteY1" fmla="*/ 548641 h 550376"/>
                  <a:gd name="connsiteX2" fmla="*/ 220532 w 1632697"/>
                  <a:gd name="connsiteY2" fmla="*/ 10758 h 550376"/>
                  <a:gd name="connsiteX3" fmla="*/ 930537 w 1632697"/>
                  <a:gd name="connsiteY3" fmla="*/ 0 h 550376"/>
                  <a:gd name="connsiteX4" fmla="*/ 925158 w 1632697"/>
                  <a:gd name="connsiteY4" fmla="*/ 548641 h 550376"/>
                  <a:gd name="connsiteX5" fmla="*/ 1632697 w 1632697"/>
                  <a:gd name="connsiteY5" fmla="*/ 550376 h 550376"/>
                  <a:gd name="connsiteX0" fmla="*/ 0 w 1632697"/>
                  <a:gd name="connsiteY0" fmla="*/ 548641 h 548641"/>
                  <a:gd name="connsiteX1" fmla="*/ 220532 w 1632697"/>
                  <a:gd name="connsiteY1" fmla="*/ 548641 h 548641"/>
                  <a:gd name="connsiteX2" fmla="*/ 220532 w 1632697"/>
                  <a:gd name="connsiteY2" fmla="*/ 10758 h 548641"/>
                  <a:gd name="connsiteX3" fmla="*/ 930537 w 1632697"/>
                  <a:gd name="connsiteY3" fmla="*/ 0 h 548641"/>
                  <a:gd name="connsiteX4" fmla="*/ 925158 w 1632697"/>
                  <a:gd name="connsiteY4" fmla="*/ 548641 h 548641"/>
                  <a:gd name="connsiteX5" fmla="*/ 1632697 w 1632697"/>
                  <a:gd name="connsiteY5" fmla="*/ 546733 h 548641"/>
                  <a:gd name="connsiteX0" fmla="*/ 0 w 1632697"/>
                  <a:gd name="connsiteY0" fmla="*/ 548641 h 548641"/>
                  <a:gd name="connsiteX1" fmla="*/ 220532 w 1632697"/>
                  <a:gd name="connsiteY1" fmla="*/ 548641 h 548641"/>
                  <a:gd name="connsiteX2" fmla="*/ 205960 w 1632697"/>
                  <a:gd name="connsiteY2" fmla="*/ 7115 h 548641"/>
                  <a:gd name="connsiteX3" fmla="*/ 930537 w 1632697"/>
                  <a:gd name="connsiteY3" fmla="*/ 0 h 548641"/>
                  <a:gd name="connsiteX4" fmla="*/ 925158 w 1632697"/>
                  <a:gd name="connsiteY4" fmla="*/ 548641 h 548641"/>
                  <a:gd name="connsiteX5" fmla="*/ 1632697 w 1632697"/>
                  <a:gd name="connsiteY5" fmla="*/ 546733 h 548641"/>
                  <a:gd name="connsiteX0" fmla="*/ 0 w 1632697"/>
                  <a:gd name="connsiteY0" fmla="*/ 548641 h 552284"/>
                  <a:gd name="connsiteX1" fmla="*/ 209603 w 1632697"/>
                  <a:gd name="connsiteY1" fmla="*/ 552284 h 552284"/>
                  <a:gd name="connsiteX2" fmla="*/ 205960 w 1632697"/>
                  <a:gd name="connsiteY2" fmla="*/ 7115 h 552284"/>
                  <a:gd name="connsiteX3" fmla="*/ 930537 w 1632697"/>
                  <a:gd name="connsiteY3" fmla="*/ 0 h 552284"/>
                  <a:gd name="connsiteX4" fmla="*/ 925158 w 1632697"/>
                  <a:gd name="connsiteY4" fmla="*/ 548641 h 552284"/>
                  <a:gd name="connsiteX5" fmla="*/ 1632697 w 1632697"/>
                  <a:gd name="connsiteY5" fmla="*/ 546733 h 552284"/>
                  <a:gd name="connsiteX0" fmla="*/ 0 w 1632697"/>
                  <a:gd name="connsiteY0" fmla="*/ 577957 h 581600"/>
                  <a:gd name="connsiteX1" fmla="*/ 209603 w 1632697"/>
                  <a:gd name="connsiteY1" fmla="*/ 581600 h 581600"/>
                  <a:gd name="connsiteX2" fmla="*/ 191388 w 1632697"/>
                  <a:gd name="connsiteY2" fmla="*/ 0 h 581600"/>
                  <a:gd name="connsiteX3" fmla="*/ 930537 w 1632697"/>
                  <a:gd name="connsiteY3" fmla="*/ 29316 h 581600"/>
                  <a:gd name="connsiteX4" fmla="*/ 925158 w 1632697"/>
                  <a:gd name="connsiteY4" fmla="*/ 577957 h 581600"/>
                  <a:gd name="connsiteX5" fmla="*/ 1632697 w 1632697"/>
                  <a:gd name="connsiteY5" fmla="*/ 576049 h 581600"/>
                  <a:gd name="connsiteX0" fmla="*/ 0 w 1632697"/>
                  <a:gd name="connsiteY0" fmla="*/ 580674 h 584317"/>
                  <a:gd name="connsiteX1" fmla="*/ 209603 w 1632697"/>
                  <a:gd name="connsiteY1" fmla="*/ 584317 h 584317"/>
                  <a:gd name="connsiteX2" fmla="*/ 191388 w 1632697"/>
                  <a:gd name="connsiteY2" fmla="*/ 2717 h 584317"/>
                  <a:gd name="connsiteX3" fmla="*/ 913065 w 1632697"/>
                  <a:gd name="connsiteY3" fmla="*/ 0 h 584317"/>
                  <a:gd name="connsiteX4" fmla="*/ 925158 w 1632697"/>
                  <a:gd name="connsiteY4" fmla="*/ 580674 h 584317"/>
                  <a:gd name="connsiteX5" fmla="*/ 1632697 w 1632697"/>
                  <a:gd name="connsiteY5" fmla="*/ 578766 h 584317"/>
                  <a:gd name="connsiteX0" fmla="*/ 0 w 1632697"/>
                  <a:gd name="connsiteY0" fmla="*/ 580674 h 580674"/>
                  <a:gd name="connsiteX1" fmla="*/ 197955 w 1632697"/>
                  <a:gd name="connsiteY1" fmla="*/ 578492 h 580674"/>
                  <a:gd name="connsiteX2" fmla="*/ 191388 w 1632697"/>
                  <a:gd name="connsiteY2" fmla="*/ 2717 h 580674"/>
                  <a:gd name="connsiteX3" fmla="*/ 913065 w 1632697"/>
                  <a:gd name="connsiteY3" fmla="*/ 0 h 580674"/>
                  <a:gd name="connsiteX4" fmla="*/ 925158 w 1632697"/>
                  <a:gd name="connsiteY4" fmla="*/ 580674 h 580674"/>
                  <a:gd name="connsiteX5" fmla="*/ 1632697 w 1632697"/>
                  <a:gd name="connsiteY5" fmla="*/ 578766 h 580674"/>
                  <a:gd name="connsiteX0" fmla="*/ 0 w 1632697"/>
                  <a:gd name="connsiteY0" fmla="*/ 583586 h 583586"/>
                  <a:gd name="connsiteX1" fmla="*/ 197955 w 1632697"/>
                  <a:gd name="connsiteY1" fmla="*/ 578492 h 583586"/>
                  <a:gd name="connsiteX2" fmla="*/ 191388 w 1632697"/>
                  <a:gd name="connsiteY2" fmla="*/ 2717 h 583586"/>
                  <a:gd name="connsiteX3" fmla="*/ 913065 w 1632697"/>
                  <a:gd name="connsiteY3" fmla="*/ 0 h 583586"/>
                  <a:gd name="connsiteX4" fmla="*/ 925158 w 1632697"/>
                  <a:gd name="connsiteY4" fmla="*/ 580674 h 583586"/>
                  <a:gd name="connsiteX5" fmla="*/ 1632697 w 1632697"/>
                  <a:gd name="connsiteY5" fmla="*/ 578766 h 583586"/>
                  <a:gd name="connsiteX0" fmla="*/ 0 w 1632697"/>
                  <a:gd name="connsiteY0" fmla="*/ 583586 h 583586"/>
                  <a:gd name="connsiteX1" fmla="*/ 192131 w 1632697"/>
                  <a:gd name="connsiteY1" fmla="*/ 581404 h 583586"/>
                  <a:gd name="connsiteX2" fmla="*/ 191388 w 1632697"/>
                  <a:gd name="connsiteY2" fmla="*/ 2717 h 583586"/>
                  <a:gd name="connsiteX3" fmla="*/ 913065 w 1632697"/>
                  <a:gd name="connsiteY3" fmla="*/ 0 h 583586"/>
                  <a:gd name="connsiteX4" fmla="*/ 925158 w 1632697"/>
                  <a:gd name="connsiteY4" fmla="*/ 580674 h 583586"/>
                  <a:gd name="connsiteX5" fmla="*/ 1632697 w 1632697"/>
                  <a:gd name="connsiteY5" fmla="*/ 578766 h 583586"/>
                  <a:gd name="connsiteX0" fmla="*/ 0 w 1632697"/>
                  <a:gd name="connsiteY0" fmla="*/ 583586 h 583586"/>
                  <a:gd name="connsiteX1" fmla="*/ 192131 w 1632697"/>
                  <a:gd name="connsiteY1" fmla="*/ 581404 h 583586"/>
                  <a:gd name="connsiteX2" fmla="*/ 191388 w 1632697"/>
                  <a:gd name="connsiteY2" fmla="*/ 2717 h 583586"/>
                  <a:gd name="connsiteX3" fmla="*/ 913065 w 1632697"/>
                  <a:gd name="connsiteY3" fmla="*/ 0 h 583586"/>
                  <a:gd name="connsiteX4" fmla="*/ 907686 w 1632697"/>
                  <a:gd name="connsiteY4" fmla="*/ 580674 h 583586"/>
                  <a:gd name="connsiteX5" fmla="*/ 1632697 w 1632697"/>
                  <a:gd name="connsiteY5" fmla="*/ 578766 h 583586"/>
                  <a:gd name="connsiteX0" fmla="*/ 0 w 1632697"/>
                  <a:gd name="connsiteY0" fmla="*/ 583586 h 583586"/>
                  <a:gd name="connsiteX1" fmla="*/ 192131 w 1632697"/>
                  <a:gd name="connsiteY1" fmla="*/ 581404 h 583586"/>
                  <a:gd name="connsiteX2" fmla="*/ 196998 w 1632697"/>
                  <a:gd name="connsiteY2" fmla="*/ 159792 h 583586"/>
                  <a:gd name="connsiteX3" fmla="*/ 913065 w 1632697"/>
                  <a:gd name="connsiteY3" fmla="*/ 0 h 583586"/>
                  <a:gd name="connsiteX4" fmla="*/ 907686 w 1632697"/>
                  <a:gd name="connsiteY4" fmla="*/ 580674 h 583586"/>
                  <a:gd name="connsiteX5" fmla="*/ 1632697 w 1632697"/>
                  <a:gd name="connsiteY5" fmla="*/ 578766 h 583586"/>
                  <a:gd name="connsiteX0" fmla="*/ 0 w 1632697"/>
                  <a:gd name="connsiteY0" fmla="*/ 423794 h 423794"/>
                  <a:gd name="connsiteX1" fmla="*/ 192131 w 1632697"/>
                  <a:gd name="connsiteY1" fmla="*/ 421612 h 423794"/>
                  <a:gd name="connsiteX2" fmla="*/ 196998 w 1632697"/>
                  <a:gd name="connsiteY2" fmla="*/ 0 h 423794"/>
                  <a:gd name="connsiteX3" fmla="*/ 913065 w 1632697"/>
                  <a:gd name="connsiteY3" fmla="*/ 141 h 423794"/>
                  <a:gd name="connsiteX4" fmla="*/ 907686 w 1632697"/>
                  <a:gd name="connsiteY4" fmla="*/ 420882 h 423794"/>
                  <a:gd name="connsiteX5" fmla="*/ 1632697 w 1632697"/>
                  <a:gd name="connsiteY5" fmla="*/ 418974 h 423794"/>
                  <a:gd name="connsiteX0" fmla="*/ 0 w 1632697"/>
                  <a:gd name="connsiteY0" fmla="*/ 423653 h 423653"/>
                  <a:gd name="connsiteX1" fmla="*/ 192131 w 1632697"/>
                  <a:gd name="connsiteY1" fmla="*/ 421471 h 423653"/>
                  <a:gd name="connsiteX2" fmla="*/ 343024 w 1632697"/>
                  <a:gd name="connsiteY2" fmla="*/ 17243 h 423653"/>
                  <a:gd name="connsiteX3" fmla="*/ 913065 w 1632697"/>
                  <a:gd name="connsiteY3" fmla="*/ 0 h 423653"/>
                  <a:gd name="connsiteX4" fmla="*/ 907686 w 1632697"/>
                  <a:gd name="connsiteY4" fmla="*/ 420741 h 423653"/>
                  <a:gd name="connsiteX5" fmla="*/ 1632697 w 1632697"/>
                  <a:gd name="connsiteY5" fmla="*/ 418833 h 423653"/>
                  <a:gd name="connsiteX0" fmla="*/ 0 w 1632697"/>
                  <a:gd name="connsiteY0" fmla="*/ 423653 h 424948"/>
                  <a:gd name="connsiteX1" fmla="*/ 341634 w 1632697"/>
                  <a:gd name="connsiteY1" fmla="*/ 424948 h 424948"/>
                  <a:gd name="connsiteX2" fmla="*/ 343024 w 1632697"/>
                  <a:gd name="connsiteY2" fmla="*/ 17243 h 424948"/>
                  <a:gd name="connsiteX3" fmla="*/ 913065 w 1632697"/>
                  <a:gd name="connsiteY3" fmla="*/ 0 h 424948"/>
                  <a:gd name="connsiteX4" fmla="*/ 907686 w 1632697"/>
                  <a:gd name="connsiteY4" fmla="*/ 420741 h 424948"/>
                  <a:gd name="connsiteX5" fmla="*/ 1632697 w 1632697"/>
                  <a:gd name="connsiteY5" fmla="*/ 418833 h 424948"/>
                  <a:gd name="connsiteX0" fmla="*/ 0 w 1632697"/>
                  <a:gd name="connsiteY0" fmla="*/ 406410 h 407705"/>
                  <a:gd name="connsiteX1" fmla="*/ 341634 w 1632697"/>
                  <a:gd name="connsiteY1" fmla="*/ 407705 h 407705"/>
                  <a:gd name="connsiteX2" fmla="*/ 343024 w 1632697"/>
                  <a:gd name="connsiteY2" fmla="*/ 0 h 407705"/>
                  <a:gd name="connsiteX3" fmla="*/ 913065 w 1632697"/>
                  <a:gd name="connsiteY3" fmla="*/ 7094 h 407705"/>
                  <a:gd name="connsiteX4" fmla="*/ 907686 w 1632697"/>
                  <a:gd name="connsiteY4" fmla="*/ 403498 h 407705"/>
                  <a:gd name="connsiteX5" fmla="*/ 1632697 w 1632697"/>
                  <a:gd name="connsiteY5" fmla="*/ 401590 h 407705"/>
                  <a:gd name="connsiteX0" fmla="*/ 0 w 1632697"/>
                  <a:gd name="connsiteY0" fmla="*/ 409747 h 411042"/>
                  <a:gd name="connsiteX1" fmla="*/ 341634 w 1632697"/>
                  <a:gd name="connsiteY1" fmla="*/ 411042 h 411042"/>
                  <a:gd name="connsiteX2" fmla="*/ 343024 w 1632697"/>
                  <a:gd name="connsiteY2" fmla="*/ 3337 h 411042"/>
                  <a:gd name="connsiteX3" fmla="*/ 728794 w 1632697"/>
                  <a:gd name="connsiteY3" fmla="*/ 0 h 411042"/>
                  <a:gd name="connsiteX4" fmla="*/ 907686 w 1632697"/>
                  <a:gd name="connsiteY4" fmla="*/ 406835 h 411042"/>
                  <a:gd name="connsiteX5" fmla="*/ 1632697 w 1632697"/>
                  <a:gd name="connsiteY5" fmla="*/ 404927 h 411042"/>
                  <a:gd name="connsiteX0" fmla="*/ 0 w 1632697"/>
                  <a:gd name="connsiteY0" fmla="*/ 409747 h 411042"/>
                  <a:gd name="connsiteX1" fmla="*/ 341634 w 1632697"/>
                  <a:gd name="connsiteY1" fmla="*/ 411042 h 411042"/>
                  <a:gd name="connsiteX2" fmla="*/ 343024 w 1632697"/>
                  <a:gd name="connsiteY2" fmla="*/ 3337 h 411042"/>
                  <a:gd name="connsiteX3" fmla="*/ 728794 w 1632697"/>
                  <a:gd name="connsiteY3" fmla="*/ 0 h 411042"/>
                  <a:gd name="connsiteX4" fmla="*/ 730369 w 1632697"/>
                  <a:gd name="connsiteY4" fmla="*/ 406835 h 411042"/>
                  <a:gd name="connsiteX5" fmla="*/ 1632697 w 1632697"/>
                  <a:gd name="connsiteY5" fmla="*/ 404927 h 411042"/>
                  <a:gd name="connsiteX0" fmla="*/ 0 w 1632697"/>
                  <a:gd name="connsiteY0" fmla="*/ 409747 h 411042"/>
                  <a:gd name="connsiteX1" fmla="*/ 341634 w 1632697"/>
                  <a:gd name="connsiteY1" fmla="*/ 411042 h 411042"/>
                  <a:gd name="connsiteX2" fmla="*/ 416037 w 1632697"/>
                  <a:gd name="connsiteY2" fmla="*/ 3337 h 411042"/>
                  <a:gd name="connsiteX3" fmla="*/ 728794 w 1632697"/>
                  <a:gd name="connsiteY3" fmla="*/ 0 h 411042"/>
                  <a:gd name="connsiteX4" fmla="*/ 730369 w 1632697"/>
                  <a:gd name="connsiteY4" fmla="*/ 406835 h 411042"/>
                  <a:gd name="connsiteX5" fmla="*/ 1632697 w 1632697"/>
                  <a:gd name="connsiteY5" fmla="*/ 404927 h 411042"/>
                  <a:gd name="connsiteX0" fmla="*/ 0 w 1632697"/>
                  <a:gd name="connsiteY0" fmla="*/ 409747 h 411042"/>
                  <a:gd name="connsiteX1" fmla="*/ 411170 w 1632697"/>
                  <a:gd name="connsiteY1" fmla="*/ 411042 h 411042"/>
                  <a:gd name="connsiteX2" fmla="*/ 416037 w 1632697"/>
                  <a:gd name="connsiteY2" fmla="*/ 3337 h 411042"/>
                  <a:gd name="connsiteX3" fmla="*/ 728794 w 1632697"/>
                  <a:gd name="connsiteY3" fmla="*/ 0 h 411042"/>
                  <a:gd name="connsiteX4" fmla="*/ 730369 w 1632697"/>
                  <a:gd name="connsiteY4" fmla="*/ 406835 h 411042"/>
                  <a:gd name="connsiteX5" fmla="*/ 1632697 w 1632697"/>
                  <a:gd name="connsiteY5" fmla="*/ 404927 h 411042"/>
                  <a:gd name="connsiteX0" fmla="*/ 0 w 1632697"/>
                  <a:gd name="connsiteY0" fmla="*/ 413224 h 414519"/>
                  <a:gd name="connsiteX1" fmla="*/ 411170 w 1632697"/>
                  <a:gd name="connsiteY1" fmla="*/ 414519 h 414519"/>
                  <a:gd name="connsiteX2" fmla="*/ 416037 w 1632697"/>
                  <a:gd name="connsiteY2" fmla="*/ 6814 h 414519"/>
                  <a:gd name="connsiteX3" fmla="*/ 641874 w 1632697"/>
                  <a:gd name="connsiteY3" fmla="*/ 0 h 414519"/>
                  <a:gd name="connsiteX4" fmla="*/ 730369 w 1632697"/>
                  <a:gd name="connsiteY4" fmla="*/ 410312 h 414519"/>
                  <a:gd name="connsiteX5" fmla="*/ 1632697 w 1632697"/>
                  <a:gd name="connsiteY5" fmla="*/ 408404 h 414519"/>
                  <a:gd name="connsiteX0" fmla="*/ 0 w 1632697"/>
                  <a:gd name="connsiteY0" fmla="*/ 406410 h 407705"/>
                  <a:gd name="connsiteX1" fmla="*/ 411170 w 1632697"/>
                  <a:gd name="connsiteY1" fmla="*/ 407705 h 407705"/>
                  <a:gd name="connsiteX2" fmla="*/ 416037 w 1632697"/>
                  <a:gd name="connsiteY2" fmla="*/ 0 h 407705"/>
                  <a:gd name="connsiteX3" fmla="*/ 641874 w 1632697"/>
                  <a:gd name="connsiteY3" fmla="*/ 10570 h 407705"/>
                  <a:gd name="connsiteX4" fmla="*/ 730369 w 1632697"/>
                  <a:gd name="connsiteY4" fmla="*/ 403498 h 407705"/>
                  <a:gd name="connsiteX5" fmla="*/ 1632697 w 1632697"/>
                  <a:gd name="connsiteY5" fmla="*/ 401590 h 407705"/>
                  <a:gd name="connsiteX0" fmla="*/ 0 w 1632697"/>
                  <a:gd name="connsiteY0" fmla="*/ 406410 h 407705"/>
                  <a:gd name="connsiteX1" fmla="*/ 411170 w 1632697"/>
                  <a:gd name="connsiteY1" fmla="*/ 407705 h 407705"/>
                  <a:gd name="connsiteX2" fmla="*/ 416037 w 1632697"/>
                  <a:gd name="connsiteY2" fmla="*/ 0 h 407705"/>
                  <a:gd name="connsiteX3" fmla="*/ 641874 w 1632697"/>
                  <a:gd name="connsiteY3" fmla="*/ 139 h 407705"/>
                  <a:gd name="connsiteX4" fmla="*/ 730369 w 1632697"/>
                  <a:gd name="connsiteY4" fmla="*/ 403498 h 407705"/>
                  <a:gd name="connsiteX5" fmla="*/ 1632697 w 1632697"/>
                  <a:gd name="connsiteY5" fmla="*/ 401590 h 407705"/>
                  <a:gd name="connsiteX0" fmla="*/ 0 w 1632697"/>
                  <a:gd name="connsiteY0" fmla="*/ 406410 h 407705"/>
                  <a:gd name="connsiteX1" fmla="*/ 411170 w 1632697"/>
                  <a:gd name="connsiteY1" fmla="*/ 407705 h 407705"/>
                  <a:gd name="connsiteX2" fmla="*/ 416037 w 1632697"/>
                  <a:gd name="connsiteY2" fmla="*/ 0 h 407705"/>
                  <a:gd name="connsiteX3" fmla="*/ 641874 w 1632697"/>
                  <a:gd name="connsiteY3" fmla="*/ 139 h 407705"/>
                  <a:gd name="connsiteX4" fmla="*/ 634453 w 1632697"/>
                  <a:gd name="connsiteY4" fmla="*/ 400301 h 407705"/>
                  <a:gd name="connsiteX5" fmla="*/ 1632697 w 1632697"/>
                  <a:gd name="connsiteY5" fmla="*/ 401590 h 407705"/>
                  <a:gd name="connsiteX0" fmla="*/ 0 w 1632697"/>
                  <a:gd name="connsiteY0" fmla="*/ 406410 h 407705"/>
                  <a:gd name="connsiteX1" fmla="*/ 411170 w 1632697"/>
                  <a:gd name="connsiteY1" fmla="*/ 407705 h 407705"/>
                  <a:gd name="connsiteX2" fmla="*/ 416037 w 1632697"/>
                  <a:gd name="connsiteY2" fmla="*/ 0 h 407705"/>
                  <a:gd name="connsiteX3" fmla="*/ 622691 w 1632697"/>
                  <a:gd name="connsiteY3" fmla="*/ 139 h 407705"/>
                  <a:gd name="connsiteX4" fmla="*/ 634453 w 1632697"/>
                  <a:gd name="connsiteY4" fmla="*/ 400301 h 407705"/>
                  <a:gd name="connsiteX5" fmla="*/ 1632697 w 1632697"/>
                  <a:gd name="connsiteY5" fmla="*/ 401590 h 407705"/>
                  <a:gd name="connsiteX0" fmla="*/ 0 w 1632697"/>
                  <a:gd name="connsiteY0" fmla="*/ 409468 h 410763"/>
                  <a:gd name="connsiteX1" fmla="*/ 411170 w 1632697"/>
                  <a:gd name="connsiteY1" fmla="*/ 410763 h 410763"/>
                  <a:gd name="connsiteX2" fmla="*/ 416037 w 1632697"/>
                  <a:gd name="connsiteY2" fmla="*/ 3058 h 410763"/>
                  <a:gd name="connsiteX3" fmla="*/ 638677 w 1632697"/>
                  <a:gd name="connsiteY3" fmla="*/ 0 h 410763"/>
                  <a:gd name="connsiteX4" fmla="*/ 634453 w 1632697"/>
                  <a:gd name="connsiteY4" fmla="*/ 403359 h 410763"/>
                  <a:gd name="connsiteX5" fmla="*/ 1632697 w 1632697"/>
                  <a:gd name="connsiteY5" fmla="*/ 404648 h 410763"/>
                  <a:gd name="connsiteX0" fmla="*/ 0 w 1632697"/>
                  <a:gd name="connsiteY0" fmla="*/ 406410 h 407705"/>
                  <a:gd name="connsiteX1" fmla="*/ 411170 w 1632697"/>
                  <a:gd name="connsiteY1" fmla="*/ 407705 h 407705"/>
                  <a:gd name="connsiteX2" fmla="*/ 416037 w 1632697"/>
                  <a:gd name="connsiteY2" fmla="*/ 0 h 407705"/>
                  <a:gd name="connsiteX3" fmla="*/ 632282 w 1632697"/>
                  <a:gd name="connsiteY3" fmla="*/ 3336 h 407705"/>
                  <a:gd name="connsiteX4" fmla="*/ 634453 w 1632697"/>
                  <a:gd name="connsiteY4" fmla="*/ 400301 h 407705"/>
                  <a:gd name="connsiteX5" fmla="*/ 1632697 w 1632697"/>
                  <a:gd name="connsiteY5" fmla="*/ 401590 h 407705"/>
                  <a:gd name="connsiteX0" fmla="*/ 0 w 1632697"/>
                  <a:gd name="connsiteY0" fmla="*/ 412665 h 413960"/>
                  <a:gd name="connsiteX1" fmla="*/ 411170 w 1632697"/>
                  <a:gd name="connsiteY1" fmla="*/ 413960 h 413960"/>
                  <a:gd name="connsiteX2" fmla="*/ 416037 w 1632697"/>
                  <a:gd name="connsiteY2" fmla="*/ 6255 h 413960"/>
                  <a:gd name="connsiteX3" fmla="*/ 632282 w 1632697"/>
                  <a:gd name="connsiteY3" fmla="*/ 0 h 413960"/>
                  <a:gd name="connsiteX4" fmla="*/ 634453 w 1632697"/>
                  <a:gd name="connsiteY4" fmla="*/ 406556 h 413960"/>
                  <a:gd name="connsiteX5" fmla="*/ 1632697 w 1632697"/>
                  <a:gd name="connsiteY5" fmla="*/ 407845 h 413960"/>
                  <a:gd name="connsiteX0" fmla="*/ 0 w 1632697"/>
                  <a:gd name="connsiteY0" fmla="*/ 406410 h 407705"/>
                  <a:gd name="connsiteX1" fmla="*/ 411170 w 1632697"/>
                  <a:gd name="connsiteY1" fmla="*/ 407705 h 407705"/>
                  <a:gd name="connsiteX2" fmla="*/ 416037 w 1632697"/>
                  <a:gd name="connsiteY2" fmla="*/ 0 h 407705"/>
                  <a:gd name="connsiteX3" fmla="*/ 619030 w 1632697"/>
                  <a:gd name="connsiteY3" fmla="*/ 4346 h 407705"/>
                  <a:gd name="connsiteX4" fmla="*/ 634453 w 1632697"/>
                  <a:gd name="connsiteY4" fmla="*/ 400301 h 407705"/>
                  <a:gd name="connsiteX5" fmla="*/ 1632697 w 1632697"/>
                  <a:gd name="connsiteY5" fmla="*/ 401590 h 407705"/>
                  <a:gd name="connsiteX0" fmla="*/ 0 w 1632697"/>
                  <a:gd name="connsiteY0" fmla="*/ 410015 h 411310"/>
                  <a:gd name="connsiteX1" fmla="*/ 411170 w 1632697"/>
                  <a:gd name="connsiteY1" fmla="*/ 411310 h 411310"/>
                  <a:gd name="connsiteX2" fmla="*/ 416037 w 1632697"/>
                  <a:gd name="connsiteY2" fmla="*/ 3605 h 411310"/>
                  <a:gd name="connsiteX3" fmla="*/ 626981 w 1632697"/>
                  <a:gd name="connsiteY3" fmla="*/ 0 h 411310"/>
                  <a:gd name="connsiteX4" fmla="*/ 634453 w 1632697"/>
                  <a:gd name="connsiteY4" fmla="*/ 403906 h 411310"/>
                  <a:gd name="connsiteX5" fmla="*/ 1632697 w 1632697"/>
                  <a:gd name="connsiteY5" fmla="*/ 405195 h 411310"/>
                  <a:gd name="connsiteX0" fmla="*/ 0 w 1632697"/>
                  <a:gd name="connsiteY0" fmla="*/ 410015 h 411310"/>
                  <a:gd name="connsiteX1" fmla="*/ 411170 w 1632697"/>
                  <a:gd name="connsiteY1" fmla="*/ 411310 h 411310"/>
                  <a:gd name="connsiteX2" fmla="*/ 413387 w 1632697"/>
                  <a:gd name="connsiteY2" fmla="*/ 11557 h 411310"/>
                  <a:gd name="connsiteX3" fmla="*/ 626981 w 1632697"/>
                  <a:gd name="connsiteY3" fmla="*/ 0 h 411310"/>
                  <a:gd name="connsiteX4" fmla="*/ 634453 w 1632697"/>
                  <a:gd name="connsiteY4" fmla="*/ 403906 h 411310"/>
                  <a:gd name="connsiteX5" fmla="*/ 1632697 w 1632697"/>
                  <a:gd name="connsiteY5" fmla="*/ 405195 h 411310"/>
                  <a:gd name="connsiteX0" fmla="*/ 0 w 1632697"/>
                  <a:gd name="connsiteY0" fmla="*/ 398458 h 399753"/>
                  <a:gd name="connsiteX1" fmla="*/ 411170 w 1632697"/>
                  <a:gd name="connsiteY1" fmla="*/ 399753 h 399753"/>
                  <a:gd name="connsiteX2" fmla="*/ 413387 w 1632697"/>
                  <a:gd name="connsiteY2" fmla="*/ 0 h 399753"/>
                  <a:gd name="connsiteX3" fmla="*/ 626981 w 1632697"/>
                  <a:gd name="connsiteY3" fmla="*/ 4345 h 399753"/>
                  <a:gd name="connsiteX4" fmla="*/ 634453 w 1632697"/>
                  <a:gd name="connsiteY4" fmla="*/ 392349 h 399753"/>
                  <a:gd name="connsiteX5" fmla="*/ 1632697 w 1632697"/>
                  <a:gd name="connsiteY5" fmla="*/ 393638 h 399753"/>
                  <a:gd name="connsiteX0" fmla="*/ 0 w 1632697"/>
                  <a:gd name="connsiteY0" fmla="*/ 398458 h 399753"/>
                  <a:gd name="connsiteX1" fmla="*/ 411170 w 1632697"/>
                  <a:gd name="connsiteY1" fmla="*/ 399753 h 399753"/>
                  <a:gd name="connsiteX2" fmla="*/ 413387 w 1632697"/>
                  <a:gd name="connsiteY2" fmla="*/ 0 h 399753"/>
                  <a:gd name="connsiteX3" fmla="*/ 619030 w 1632697"/>
                  <a:gd name="connsiteY3" fmla="*/ 4345 h 399753"/>
                  <a:gd name="connsiteX4" fmla="*/ 634453 w 1632697"/>
                  <a:gd name="connsiteY4" fmla="*/ 392349 h 399753"/>
                  <a:gd name="connsiteX5" fmla="*/ 1632697 w 1632697"/>
                  <a:gd name="connsiteY5" fmla="*/ 393638 h 399753"/>
                  <a:gd name="connsiteX0" fmla="*/ 0 w 1632697"/>
                  <a:gd name="connsiteY0" fmla="*/ 398458 h 400300"/>
                  <a:gd name="connsiteX1" fmla="*/ 411170 w 1632697"/>
                  <a:gd name="connsiteY1" fmla="*/ 399753 h 400300"/>
                  <a:gd name="connsiteX2" fmla="*/ 413387 w 1632697"/>
                  <a:gd name="connsiteY2" fmla="*/ 0 h 400300"/>
                  <a:gd name="connsiteX3" fmla="*/ 619030 w 1632697"/>
                  <a:gd name="connsiteY3" fmla="*/ 4345 h 400300"/>
                  <a:gd name="connsiteX4" fmla="*/ 626501 w 1632697"/>
                  <a:gd name="connsiteY4" fmla="*/ 400300 h 400300"/>
                  <a:gd name="connsiteX5" fmla="*/ 1632697 w 1632697"/>
                  <a:gd name="connsiteY5" fmla="*/ 393638 h 400300"/>
                  <a:gd name="connsiteX0" fmla="*/ 0 w 1632697"/>
                  <a:gd name="connsiteY0" fmla="*/ 499174 h 501016"/>
                  <a:gd name="connsiteX1" fmla="*/ 411170 w 1632697"/>
                  <a:gd name="connsiteY1" fmla="*/ 500469 h 501016"/>
                  <a:gd name="connsiteX2" fmla="*/ 416037 w 1632697"/>
                  <a:gd name="connsiteY2" fmla="*/ 0 h 501016"/>
                  <a:gd name="connsiteX3" fmla="*/ 619030 w 1632697"/>
                  <a:gd name="connsiteY3" fmla="*/ 105061 h 501016"/>
                  <a:gd name="connsiteX4" fmla="*/ 626501 w 1632697"/>
                  <a:gd name="connsiteY4" fmla="*/ 501016 h 501016"/>
                  <a:gd name="connsiteX5" fmla="*/ 1632697 w 1632697"/>
                  <a:gd name="connsiteY5" fmla="*/ 494354 h 501016"/>
                  <a:gd name="connsiteX0" fmla="*/ 0 w 1632697"/>
                  <a:gd name="connsiteY0" fmla="*/ 394113 h 395955"/>
                  <a:gd name="connsiteX1" fmla="*/ 411170 w 1632697"/>
                  <a:gd name="connsiteY1" fmla="*/ 395408 h 395955"/>
                  <a:gd name="connsiteX2" fmla="*/ 418687 w 1632697"/>
                  <a:gd name="connsiteY2" fmla="*/ 956 h 395955"/>
                  <a:gd name="connsiteX3" fmla="*/ 619030 w 1632697"/>
                  <a:gd name="connsiteY3" fmla="*/ 0 h 395955"/>
                  <a:gd name="connsiteX4" fmla="*/ 626501 w 1632697"/>
                  <a:gd name="connsiteY4" fmla="*/ 395955 h 395955"/>
                  <a:gd name="connsiteX5" fmla="*/ 1632697 w 1632697"/>
                  <a:gd name="connsiteY5" fmla="*/ 389293 h 395955"/>
                  <a:gd name="connsiteX0" fmla="*/ 0 w 1632697"/>
                  <a:gd name="connsiteY0" fmla="*/ 394113 h 395955"/>
                  <a:gd name="connsiteX1" fmla="*/ 411170 w 1632697"/>
                  <a:gd name="connsiteY1" fmla="*/ 395408 h 395955"/>
                  <a:gd name="connsiteX2" fmla="*/ 410736 w 1632697"/>
                  <a:gd name="connsiteY2" fmla="*/ 956 h 395955"/>
                  <a:gd name="connsiteX3" fmla="*/ 619030 w 1632697"/>
                  <a:gd name="connsiteY3" fmla="*/ 0 h 395955"/>
                  <a:gd name="connsiteX4" fmla="*/ 626501 w 1632697"/>
                  <a:gd name="connsiteY4" fmla="*/ 395955 h 395955"/>
                  <a:gd name="connsiteX5" fmla="*/ 1632697 w 1632697"/>
                  <a:gd name="connsiteY5" fmla="*/ 389293 h 395955"/>
                  <a:gd name="connsiteX0" fmla="*/ 0 w 1632697"/>
                  <a:gd name="connsiteY0" fmla="*/ 394113 h 395955"/>
                  <a:gd name="connsiteX1" fmla="*/ 411170 w 1632697"/>
                  <a:gd name="connsiteY1" fmla="*/ 395408 h 395955"/>
                  <a:gd name="connsiteX2" fmla="*/ 410736 w 1632697"/>
                  <a:gd name="connsiteY2" fmla="*/ 956 h 395955"/>
                  <a:gd name="connsiteX3" fmla="*/ 624331 w 1632697"/>
                  <a:gd name="connsiteY3" fmla="*/ 0 h 395955"/>
                  <a:gd name="connsiteX4" fmla="*/ 626501 w 1632697"/>
                  <a:gd name="connsiteY4" fmla="*/ 395955 h 395955"/>
                  <a:gd name="connsiteX5" fmla="*/ 1632697 w 1632697"/>
                  <a:gd name="connsiteY5" fmla="*/ 389293 h 39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2697" h="395955">
                    <a:moveTo>
                      <a:pt x="0" y="394113"/>
                    </a:moveTo>
                    <a:lnTo>
                      <a:pt x="411170" y="395408"/>
                    </a:lnTo>
                    <a:cubicBezTo>
                      <a:pt x="409956" y="213685"/>
                      <a:pt x="411950" y="182679"/>
                      <a:pt x="410736" y="956"/>
                    </a:cubicBezTo>
                    <a:lnTo>
                      <a:pt x="624331" y="0"/>
                    </a:lnTo>
                    <a:cubicBezTo>
                      <a:pt x="625055" y="132322"/>
                      <a:pt x="625777" y="263633"/>
                      <a:pt x="626501" y="395955"/>
                    </a:cubicBezTo>
                    <a:lnTo>
                      <a:pt x="1632697" y="389293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AAF0C5A-5073-E040-94BE-15DA1B4D8E76}"/>
                  </a:ext>
                </a:extLst>
              </p:cNvPr>
              <p:cNvSpPr txBox="1"/>
              <p:nvPr/>
            </p:nvSpPr>
            <p:spPr>
              <a:xfrm>
                <a:off x="5601856" y="3229438"/>
                <a:ext cx="7152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OUT_D</a:t>
                </a:r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878850-1622-884D-954E-0F0F07FE2719}"/>
                  </a:ext>
                </a:extLst>
              </p:cNvPr>
              <p:cNvSpPr txBox="1"/>
              <p:nvPr/>
            </p:nvSpPr>
            <p:spPr>
              <a:xfrm>
                <a:off x="5601856" y="3743273"/>
                <a:ext cx="7663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STROBE</a:t>
                </a:r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F4302780-CA49-6044-9FEF-5C7CA6F5F755}"/>
                  </a:ext>
                </a:extLst>
              </p:cNvPr>
              <p:cNvCxnSpPr/>
              <p:nvPr/>
            </p:nvCxnSpPr>
            <p:spPr>
              <a:xfrm flipH="1" flipV="1">
                <a:off x="6309042" y="3142474"/>
                <a:ext cx="711230" cy="83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78214E-CAD6-3941-9896-C610E33AF3D5}"/>
                  </a:ext>
                </a:extLst>
              </p:cNvPr>
              <p:cNvSpPr txBox="1"/>
              <p:nvPr/>
            </p:nvSpPr>
            <p:spPr>
              <a:xfrm>
                <a:off x="6309042" y="2888131"/>
                <a:ext cx="68480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j-lt"/>
                  </a:rPr>
                  <a:t> ~5-6</a:t>
                </a:r>
                <a:r>
                  <a:rPr lang="en-US" sz="1200" dirty="0"/>
                  <a:t> </a:t>
                </a:r>
                <a:r>
                  <a:rPr lang="en-US" sz="1200" dirty="0" err="1">
                    <a:latin typeface="Symbol" panose="05050102010706020507" pitchFamily="18" charset="2"/>
                  </a:rPr>
                  <a:t>m</a:t>
                </a:r>
                <a:r>
                  <a:rPr lang="en-US" sz="1200" dirty="0" err="1"/>
                  <a:t>s</a:t>
                </a:r>
                <a:endParaRPr lang="en-GB" sz="120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33A6199-0AC8-6F48-BAE0-4160A06C65EF}"/>
                </a:ext>
              </a:extLst>
            </p:cNvPr>
            <p:cNvGrpSpPr/>
            <p:nvPr/>
          </p:nvGrpSpPr>
          <p:grpSpPr>
            <a:xfrm>
              <a:off x="3322453" y="3496423"/>
              <a:ext cx="2048469" cy="1385322"/>
              <a:chOff x="4911627" y="2884406"/>
              <a:chExt cx="2048469" cy="138532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1FED41D-6272-CD4A-ADCF-33BD9EE7F392}"/>
                  </a:ext>
                </a:extLst>
              </p:cNvPr>
              <p:cNvSpPr txBox="1"/>
              <p:nvPr/>
            </p:nvSpPr>
            <p:spPr>
              <a:xfrm>
                <a:off x="5482867" y="3814176"/>
                <a:ext cx="6767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j-lt"/>
                  </a:rPr>
                  <a:t> ~5-6 us</a:t>
                </a:r>
                <a:endParaRPr lang="en-GB" sz="1200" dirty="0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873C6C3-7E33-6B45-BF63-5A95E031F354}"/>
                  </a:ext>
                </a:extLst>
              </p:cNvPr>
              <p:cNvGrpSpPr/>
              <p:nvPr/>
            </p:nvGrpSpPr>
            <p:grpSpPr>
              <a:xfrm>
                <a:off x="4911627" y="2923697"/>
                <a:ext cx="2048469" cy="1346031"/>
                <a:chOff x="4770375" y="4680174"/>
                <a:chExt cx="2048469" cy="1346031"/>
              </a:xfrm>
            </p:grpSpPr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13160721-1AE4-3B48-9183-BDD1A1AB6201}"/>
                    </a:ext>
                  </a:extLst>
                </p:cNvPr>
                <p:cNvCxnSpPr/>
                <p:nvPr/>
              </p:nvCxnSpPr>
              <p:spPr>
                <a:xfrm flipV="1">
                  <a:off x="5055304" y="4866419"/>
                  <a:ext cx="0" cy="97512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387396B5-169E-0D45-9D71-CF8DA3248AEE}"/>
                    </a:ext>
                  </a:extLst>
                </p:cNvPr>
                <p:cNvCxnSpPr/>
                <p:nvPr/>
              </p:nvCxnSpPr>
              <p:spPr>
                <a:xfrm>
                  <a:off x="5055304" y="5841539"/>
                  <a:ext cx="1548172" cy="0"/>
                </a:xfrm>
                <a:prstGeom prst="straightConnector1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1F6781F-9AF2-EA48-8FEF-1BBBBEE4353A}"/>
                    </a:ext>
                  </a:extLst>
                </p:cNvPr>
                <p:cNvSpPr txBox="1"/>
                <p:nvPr/>
              </p:nvSpPr>
              <p:spPr>
                <a:xfrm>
                  <a:off x="4770375" y="4680174"/>
                  <a:ext cx="2888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v</a:t>
                  </a:r>
                  <a:endParaRPr lang="en-GB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0A3D48F-8087-CF4E-AA2C-608BE2E5E030}"/>
                    </a:ext>
                  </a:extLst>
                </p:cNvPr>
                <p:cNvSpPr txBox="1"/>
                <p:nvPr/>
              </p:nvSpPr>
              <p:spPr>
                <a:xfrm>
                  <a:off x="6557234" y="5656873"/>
                  <a:ext cx="2616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t</a:t>
                  </a:r>
                  <a:endParaRPr lang="en-GB" dirty="0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0BFCFC42-722C-714B-A9AA-E0865A3BDCE5}"/>
                    </a:ext>
                  </a:extLst>
                </p:cNvPr>
                <p:cNvCxnSpPr/>
                <p:nvPr/>
              </p:nvCxnSpPr>
              <p:spPr>
                <a:xfrm>
                  <a:off x="5055304" y="5656873"/>
                  <a:ext cx="2474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270A599A-E92C-7648-8BF4-89657CD99898}"/>
                    </a:ext>
                  </a:extLst>
                </p:cNvPr>
                <p:cNvSpPr/>
                <p:nvPr/>
              </p:nvSpPr>
              <p:spPr>
                <a:xfrm>
                  <a:off x="5296619" y="5048032"/>
                  <a:ext cx="1247955" cy="661345"/>
                </a:xfrm>
                <a:custGeom>
                  <a:avLst/>
                  <a:gdLst>
                    <a:gd name="connsiteX0" fmla="*/ 0 w 842564"/>
                    <a:gd name="connsiteY0" fmla="*/ 565035 h 566784"/>
                    <a:gd name="connsiteX1" fmla="*/ 63260 w 842564"/>
                    <a:gd name="connsiteY1" fmla="*/ 231481 h 566784"/>
                    <a:gd name="connsiteX2" fmla="*/ 143773 w 842564"/>
                    <a:gd name="connsiteY2" fmla="*/ 24447 h 566784"/>
                    <a:gd name="connsiteX3" fmla="*/ 258792 w 842564"/>
                    <a:gd name="connsiteY3" fmla="*/ 18696 h 566784"/>
                    <a:gd name="connsiteX4" fmla="*/ 494581 w 842564"/>
                    <a:gd name="connsiteY4" fmla="*/ 156718 h 566784"/>
                    <a:gd name="connsiteX5" fmla="*/ 667109 w 842564"/>
                    <a:gd name="connsiteY5" fmla="*/ 519028 h 566784"/>
                    <a:gd name="connsiteX6" fmla="*/ 833887 w 842564"/>
                    <a:gd name="connsiteY6" fmla="*/ 565035 h 566784"/>
                    <a:gd name="connsiteX7" fmla="*/ 839638 w 842564"/>
                    <a:gd name="connsiteY7" fmla="*/ 542032 h 566784"/>
                    <a:gd name="connsiteX0" fmla="*/ 0 w 896159"/>
                    <a:gd name="connsiteY0" fmla="*/ 565035 h 685885"/>
                    <a:gd name="connsiteX1" fmla="*/ 63260 w 896159"/>
                    <a:gd name="connsiteY1" fmla="*/ 231481 h 685885"/>
                    <a:gd name="connsiteX2" fmla="*/ 143773 w 896159"/>
                    <a:gd name="connsiteY2" fmla="*/ 24447 h 685885"/>
                    <a:gd name="connsiteX3" fmla="*/ 258792 w 896159"/>
                    <a:gd name="connsiteY3" fmla="*/ 18696 h 685885"/>
                    <a:gd name="connsiteX4" fmla="*/ 494581 w 896159"/>
                    <a:gd name="connsiteY4" fmla="*/ 156718 h 685885"/>
                    <a:gd name="connsiteX5" fmla="*/ 667109 w 896159"/>
                    <a:gd name="connsiteY5" fmla="*/ 519028 h 685885"/>
                    <a:gd name="connsiteX6" fmla="*/ 891396 w 896159"/>
                    <a:gd name="connsiteY6" fmla="*/ 685805 h 685885"/>
                    <a:gd name="connsiteX7" fmla="*/ 839638 w 896159"/>
                    <a:gd name="connsiteY7" fmla="*/ 542032 h 685885"/>
                    <a:gd name="connsiteX0" fmla="*/ 0 w 1167441"/>
                    <a:gd name="connsiteY0" fmla="*/ 565035 h 685809"/>
                    <a:gd name="connsiteX1" fmla="*/ 63260 w 1167441"/>
                    <a:gd name="connsiteY1" fmla="*/ 231481 h 685809"/>
                    <a:gd name="connsiteX2" fmla="*/ 143773 w 1167441"/>
                    <a:gd name="connsiteY2" fmla="*/ 24447 h 685809"/>
                    <a:gd name="connsiteX3" fmla="*/ 258792 w 1167441"/>
                    <a:gd name="connsiteY3" fmla="*/ 18696 h 685809"/>
                    <a:gd name="connsiteX4" fmla="*/ 494581 w 1167441"/>
                    <a:gd name="connsiteY4" fmla="*/ 156718 h 685809"/>
                    <a:gd name="connsiteX5" fmla="*/ 667109 w 1167441"/>
                    <a:gd name="connsiteY5" fmla="*/ 519028 h 685809"/>
                    <a:gd name="connsiteX6" fmla="*/ 891396 w 1167441"/>
                    <a:gd name="connsiteY6" fmla="*/ 685805 h 685809"/>
                    <a:gd name="connsiteX7" fmla="*/ 1167441 w 1167441"/>
                    <a:gd name="connsiteY7" fmla="*/ 524780 h 685809"/>
                    <a:gd name="connsiteX0" fmla="*/ 0 w 1167441"/>
                    <a:gd name="connsiteY0" fmla="*/ 565035 h 605302"/>
                    <a:gd name="connsiteX1" fmla="*/ 63260 w 1167441"/>
                    <a:gd name="connsiteY1" fmla="*/ 231481 h 605302"/>
                    <a:gd name="connsiteX2" fmla="*/ 143773 w 1167441"/>
                    <a:gd name="connsiteY2" fmla="*/ 24447 h 605302"/>
                    <a:gd name="connsiteX3" fmla="*/ 258792 w 1167441"/>
                    <a:gd name="connsiteY3" fmla="*/ 18696 h 605302"/>
                    <a:gd name="connsiteX4" fmla="*/ 494581 w 1167441"/>
                    <a:gd name="connsiteY4" fmla="*/ 156718 h 605302"/>
                    <a:gd name="connsiteX5" fmla="*/ 667109 w 1167441"/>
                    <a:gd name="connsiteY5" fmla="*/ 519028 h 605302"/>
                    <a:gd name="connsiteX6" fmla="*/ 833887 w 1167441"/>
                    <a:gd name="connsiteY6" fmla="*/ 605292 h 605302"/>
                    <a:gd name="connsiteX7" fmla="*/ 1167441 w 1167441"/>
                    <a:gd name="connsiteY7" fmla="*/ 524780 h 605302"/>
                    <a:gd name="connsiteX0" fmla="*/ 0 w 1058173"/>
                    <a:gd name="connsiteY0" fmla="*/ 565035 h 605394"/>
                    <a:gd name="connsiteX1" fmla="*/ 63260 w 1058173"/>
                    <a:gd name="connsiteY1" fmla="*/ 231481 h 605394"/>
                    <a:gd name="connsiteX2" fmla="*/ 143773 w 1058173"/>
                    <a:gd name="connsiteY2" fmla="*/ 24447 h 605394"/>
                    <a:gd name="connsiteX3" fmla="*/ 258792 w 1058173"/>
                    <a:gd name="connsiteY3" fmla="*/ 18696 h 605394"/>
                    <a:gd name="connsiteX4" fmla="*/ 494581 w 1058173"/>
                    <a:gd name="connsiteY4" fmla="*/ 156718 h 605394"/>
                    <a:gd name="connsiteX5" fmla="*/ 667109 w 1058173"/>
                    <a:gd name="connsiteY5" fmla="*/ 519028 h 605394"/>
                    <a:gd name="connsiteX6" fmla="*/ 833887 w 1058173"/>
                    <a:gd name="connsiteY6" fmla="*/ 605292 h 605394"/>
                    <a:gd name="connsiteX7" fmla="*/ 1058173 w 1058173"/>
                    <a:gd name="connsiteY7" fmla="*/ 536282 h 605394"/>
                    <a:gd name="connsiteX0" fmla="*/ 0 w 1207698"/>
                    <a:gd name="connsiteY0" fmla="*/ 565035 h 605621"/>
                    <a:gd name="connsiteX1" fmla="*/ 63260 w 1207698"/>
                    <a:gd name="connsiteY1" fmla="*/ 231481 h 605621"/>
                    <a:gd name="connsiteX2" fmla="*/ 143773 w 1207698"/>
                    <a:gd name="connsiteY2" fmla="*/ 24447 h 605621"/>
                    <a:gd name="connsiteX3" fmla="*/ 258792 w 1207698"/>
                    <a:gd name="connsiteY3" fmla="*/ 18696 h 605621"/>
                    <a:gd name="connsiteX4" fmla="*/ 494581 w 1207698"/>
                    <a:gd name="connsiteY4" fmla="*/ 156718 h 605621"/>
                    <a:gd name="connsiteX5" fmla="*/ 667109 w 1207698"/>
                    <a:gd name="connsiteY5" fmla="*/ 519028 h 605621"/>
                    <a:gd name="connsiteX6" fmla="*/ 833887 w 1207698"/>
                    <a:gd name="connsiteY6" fmla="*/ 605292 h 605621"/>
                    <a:gd name="connsiteX7" fmla="*/ 1207698 w 1207698"/>
                    <a:gd name="connsiteY7" fmla="*/ 547783 h 605621"/>
                    <a:gd name="connsiteX0" fmla="*/ 0 w 1052423"/>
                    <a:gd name="connsiteY0" fmla="*/ 565035 h 605302"/>
                    <a:gd name="connsiteX1" fmla="*/ 63260 w 1052423"/>
                    <a:gd name="connsiteY1" fmla="*/ 231481 h 605302"/>
                    <a:gd name="connsiteX2" fmla="*/ 143773 w 1052423"/>
                    <a:gd name="connsiteY2" fmla="*/ 24447 h 605302"/>
                    <a:gd name="connsiteX3" fmla="*/ 258792 w 1052423"/>
                    <a:gd name="connsiteY3" fmla="*/ 18696 h 605302"/>
                    <a:gd name="connsiteX4" fmla="*/ 494581 w 1052423"/>
                    <a:gd name="connsiteY4" fmla="*/ 156718 h 605302"/>
                    <a:gd name="connsiteX5" fmla="*/ 667109 w 1052423"/>
                    <a:gd name="connsiteY5" fmla="*/ 519028 h 605302"/>
                    <a:gd name="connsiteX6" fmla="*/ 833887 w 1052423"/>
                    <a:gd name="connsiteY6" fmla="*/ 605292 h 605302"/>
                    <a:gd name="connsiteX7" fmla="*/ 1052423 w 1052423"/>
                    <a:gd name="connsiteY7" fmla="*/ 524780 h 605302"/>
                    <a:gd name="connsiteX0" fmla="*/ 0 w 1247955"/>
                    <a:gd name="connsiteY0" fmla="*/ 565035 h 605806"/>
                    <a:gd name="connsiteX1" fmla="*/ 63260 w 1247955"/>
                    <a:gd name="connsiteY1" fmla="*/ 231481 h 605806"/>
                    <a:gd name="connsiteX2" fmla="*/ 143773 w 1247955"/>
                    <a:gd name="connsiteY2" fmla="*/ 24447 h 605806"/>
                    <a:gd name="connsiteX3" fmla="*/ 258792 w 1247955"/>
                    <a:gd name="connsiteY3" fmla="*/ 18696 h 605806"/>
                    <a:gd name="connsiteX4" fmla="*/ 494581 w 1247955"/>
                    <a:gd name="connsiteY4" fmla="*/ 156718 h 605806"/>
                    <a:gd name="connsiteX5" fmla="*/ 667109 w 1247955"/>
                    <a:gd name="connsiteY5" fmla="*/ 519028 h 605806"/>
                    <a:gd name="connsiteX6" fmla="*/ 833887 w 1247955"/>
                    <a:gd name="connsiteY6" fmla="*/ 605292 h 605806"/>
                    <a:gd name="connsiteX7" fmla="*/ 1247955 w 1247955"/>
                    <a:gd name="connsiteY7" fmla="*/ 553534 h 605806"/>
                    <a:gd name="connsiteX0" fmla="*/ 0 w 1247955"/>
                    <a:gd name="connsiteY0" fmla="*/ 565035 h 648964"/>
                    <a:gd name="connsiteX1" fmla="*/ 63260 w 1247955"/>
                    <a:gd name="connsiteY1" fmla="*/ 231481 h 648964"/>
                    <a:gd name="connsiteX2" fmla="*/ 143773 w 1247955"/>
                    <a:gd name="connsiteY2" fmla="*/ 24447 h 648964"/>
                    <a:gd name="connsiteX3" fmla="*/ 258792 w 1247955"/>
                    <a:gd name="connsiteY3" fmla="*/ 18696 h 648964"/>
                    <a:gd name="connsiteX4" fmla="*/ 494581 w 1247955"/>
                    <a:gd name="connsiteY4" fmla="*/ 156718 h 648964"/>
                    <a:gd name="connsiteX5" fmla="*/ 667109 w 1247955"/>
                    <a:gd name="connsiteY5" fmla="*/ 519028 h 648964"/>
                    <a:gd name="connsiteX6" fmla="*/ 833887 w 1247955"/>
                    <a:gd name="connsiteY6" fmla="*/ 605292 h 648964"/>
                    <a:gd name="connsiteX7" fmla="*/ 1247955 w 1247955"/>
                    <a:gd name="connsiteY7" fmla="*/ 553534 h 648964"/>
                    <a:gd name="connsiteX0" fmla="*/ 0 w 1247955"/>
                    <a:gd name="connsiteY0" fmla="*/ 565035 h 605873"/>
                    <a:gd name="connsiteX1" fmla="*/ 63260 w 1247955"/>
                    <a:gd name="connsiteY1" fmla="*/ 231481 h 605873"/>
                    <a:gd name="connsiteX2" fmla="*/ 143773 w 1247955"/>
                    <a:gd name="connsiteY2" fmla="*/ 24447 h 605873"/>
                    <a:gd name="connsiteX3" fmla="*/ 258792 w 1247955"/>
                    <a:gd name="connsiteY3" fmla="*/ 18696 h 605873"/>
                    <a:gd name="connsiteX4" fmla="*/ 494581 w 1247955"/>
                    <a:gd name="connsiteY4" fmla="*/ 156718 h 605873"/>
                    <a:gd name="connsiteX5" fmla="*/ 667109 w 1247955"/>
                    <a:gd name="connsiteY5" fmla="*/ 519028 h 605873"/>
                    <a:gd name="connsiteX6" fmla="*/ 833887 w 1247955"/>
                    <a:gd name="connsiteY6" fmla="*/ 605292 h 605873"/>
                    <a:gd name="connsiteX7" fmla="*/ 1247955 w 1247955"/>
                    <a:gd name="connsiteY7" fmla="*/ 553534 h 605873"/>
                    <a:gd name="connsiteX0" fmla="*/ 0 w 1247955"/>
                    <a:gd name="connsiteY0" fmla="*/ 565035 h 594581"/>
                    <a:gd name="connsiteX1" fmla="*/ 63260 w 1247955"/>
                    <a:gd name="connsiteY1" fmla="*/ 231481 h 594581"/>
                    <a:gd name="connsiteX2" fmla="*/ 143773 w 1247955"/>
                    <a:gd name="connsiteY2" fmla="*/ 24447 h 594581"/>
                    <a:gd name="connsiteX3" fmla="*/ 258792 w 1247955"/>
                    <a:gd name="connsiteY3" fmla="*/ 18696 h 594581"/>
                    <a:gd name="connsiteX4" fmla="*/ 494581 w 1247955"/>
                    <a:gd name="connsiteY4" fmla="*/ 156718 h 594581"/>
                    <a:gd name="connsiteX5" fmla="*/ 667109 w 1247955"/>
                    <a:gd name="connsiteY5" fmla="*/ 519028 h 594581"/>
                    <a:gd name="connsiteX6" fmla="*/ 747622 w 1247955"/>
                    <a:gd name="connsiteY6" fmla="*/ 593790 h 594581"/>
                    <a:gd name="connsiteX7" fmla="*/ 1247955 w 1247955"/>
                    <a:gd name="connsiteY7" fmla="*/ 553534 h 594581"/>
                    <a:gd name="connsiteX0" fmla="*/ 0 w 1247955"/>
                    <a:gd name="connsiteY0" fmla="*/ 565035 h 598141"/>
                    <a:gd name="connsiteX1" fmla="*/ 63260 w 1247955"/>
                    <a:gd name="connsiteY1" fmla="*/ 231481 h 598141"/>
                    <a:gd name="connsiteX2" fmla="*/ 143773 w 1247955"/>
                    <a:gd name="connsiteY2" fmla="*/ 24447 h 598141"/>
                    <a:gd name="connsiteX3" fmla="*/ 258792 w 1247955"/>
                    <a:gd name="connsiteY3" fmla="*/ 18696 h 598141"/>
                    <a:gd name="connsiteX4" fmla="*/ 494581 w 1247955"/>
                    <a:gd name="connsiteY4" fmla="*/ 156718 h 598141"/>
                    <a:gd name="connsiteX5" fmla="*/ 621102 w 1247955"/>
                    <a:gd name="connsiteY5" fmla="*/ 450016 h 598141"/>
                    <a:gd name="connsiteX6" fmla="*/ 747622 w 1247955"/>
                    <a:gd name="connsiteY6" fmla="*/ 593790 h 598141"/>
                    <a:gd name="connsiteX7" fmla="*/ 1247955 w 1247955"/>
                    <a:gd name="connsiteY7" fmla="*/ 553534 h 598141"/>
                    <a:gd name="connsiteX0" fmla="*/ 0 w 1247955"/>
                    <a:gd name="connsiteY0" fmla="*/ 565035 h 630917"/>
                    <a:gd name="connsiteX1" fmla="*/ 63260 w 1247955"/>
                    <a:gd name="connsiteY1" fmla="*/ 231481 h 630917"/>
                    <a:gd name="connsiteX2" fmla="*/ 143773 w 1247955"/>
                    <a:gd name="connsiteY2" fmla="*/ 24447 h 630917"/>
                    <a:gd name="connsiteX3" fmla="*/ 258792 w 1247955"/>
                    <a:gd name="connsiteY3" fmla="*/ 18696 h 630917"/>
                    <a:gd name="connsiteX4" fmla="*/ 494581 w 1247955"/>
                    <a:gd name="connsiteY4" fmla="*/ 156718 h 630917"/>
                    <a:gd name="connsiteX5" fmla="*/ 621102 w 1247955"/>
                    <a:gd name="connsiteY5" fmla="*/ 450016 h 630917"/>
                    <a:gd name="connsiteX6" fmla="*/ 793629 w 1247955"/>
                    <a:gd name="connsiteY6" fmla="*/ 628296 h 630917"/>
                    <a:gd name="connsiteX7" fmla="*/ 1247955 w 1247955"/>
                    <a:gd name="connsiteY7" fmla="*/ 553534 h 630917"/>
                    <a:gd name="connsiteX0" fmla="*/ 0 w 1247955"/>
                    <a:gd name="connsiteY0" fmla="*/ 565035 h 628674"/>
                    <a:gd name="connsiteX1" fmla="*/ 63260 w 1247955"/>
                    <a:gd name="connsiteY1" fmla="*/ 231481 h 628674"/>
                    <a:gd name="connsiteX2" fmla="*/ 143773 w 1247955"/>
                    <a:gd name="connsiteY2" fmla="*/ 24447 h 628674"/>
                    <a:gd name="connsiteX3" fmla="*/ 258792 w 1247955"/>
                    <a:gd name="connsiteY3" fmla="*/ 18696 h 628674"/>
                    <a:gd name="connsiteX4" fmla="*/ 494581 w 1247955"/>
                    <a:gd name="connsiteY4" fmla="*/ 156718 h 628674"/>
                    <a:gd name="connsiteX5" fmla="*/ 621102 w 1247955"/>
                    <a:gd name="connsiteY5" fmla="*/ 450016 h 628674"/>
                    <a:gd name="connsiteX6" fmla="*/ 793629 w 1247955"/>
                    <a:gd name="connsiteY6" fmla="*/ 628296 h 628674"/>
                    <a:gd name="connsiteX7" fmla="*/ 1247955 w 1247955"/>
                    <a:gd name="connsiteY7" fmla="*/ 553534 h 628674"/>
                    <a:gd name="connsiteX0" fmla="*/ 0 w 1247955"/>
                    <a:gd name="connsiteY0" fmla="*/ 565035 h 605873"/>
                    <a:gd name="connsiteX1" fmla="*/ 63260 w 1247955"/>
                    <a:gd name="connsiteY1" fmla="*/ 231481 h 605873"/>
                    <a:gd name="connsiteX2" fmla="*/ 143773 w 1247955"/>
                    <a:gd name="connsiteY2" fmla="*/ 24447 h 605873"/>
                    <a:gd name="connsiteX3" fmla="*/ 258792 w 1247955"/>
                    <a:gd name="connsiteY3" fmla="*/ 18696 h 605873"/>
                    <a:gd name="connsiteX4" fmla="*/ 494581 w 1247955"/>
                    <a:gd name="connsiteY4" fmla="*/ 156718 h 605873"/>
                    <a:gd name="connsiteX5" fmla="*/ 621102 w 1247955"/>
                    <a:gd name="connsiteY5" fmla="*/ 450016 h 605873"/>
                    <a:gd name="connsiteX6" fmla="*/ 764874 w 1247955"/>
                    <a:gd name="connsiteY6" fmla="*/ 605292 h 605873"/>
                    <a:gd name="connsiteX7" fmla="*/ 1247955 w 1247955"/>
                    <a:gd name="connsiteY7" fmla="*/ 553534 h 605873"/>
                    <a:gd name="connsiteX0" fmla="*/ 0 w 1247955"/>
                    <a:gd name="connsiteY0" fmla="*/ 565035 h 605557"/>
                    <a:gd name="connsiteX1" fmla="*/ 63260 w 1247955"/>
                    <a:gd name="connsiteY1" fmla="*/ 231481 h 605557"/>
                    <a:gd name="connsiteX2" fmla="*/ 143773 w 1247955"/>
                    <a:gd name="connsiteY2" fmla="*/ 24447 h 605557"/>
                    <a:gd name="connsiteX3" fmla="*/ 258792 w 1247955"/>
                    <a:gd name="connsiteY3" fmla="*/ 18696 h 605557"/>
                    <a:gd name="connsiteX4" fmla="*/ 494581 w 1247955"/>
                    <a:gd name="connsiteY4" fmla="*/ 156718 h 605557"/>
                    <a:gd name="connsiteX5" fmla="*/ 621102 w 1247955"/>
                    <a:gd name="connsiteY5" fmla="*/ 450016 h 605557"/>
                    <a:gd name="connsiteX6" fmla="*/ 764874 w 1247955"/>
                    <a:gd name="connsiteY6" fmla="*/ 605292 h 605557"/>
                    <a:gd name="connsiteX7" fmla="*/ 1247955 w 1247955"/>
                    <a:gd name="connsiteY7" fmla="*/ 553534 h 605557"/>
                    <a:gd name="connsiteX0" fmla="*/ 0 w 1247955"/>
                    <a:gd name="connsiteY0" fmla="*/ 565035 h 611261"/>
                    <a:gd name="connsiteX1" fmla="*/ 63260 w 1247955"/>
                    <a:gd name="connsiteY1" fmla="*/ 231481 h 611261"/>
                    <a:gd name="connsiteX2" fmla="*/ 143773 w 1247955"/>
                    <a:gd name="connsiteY2" fmla="*/ 24447 h 611261"/>
                    <a:gd name="connsiteX3" fmla="*/ 258792 w 1247955"/>
                    <a:gd name="connsiteY3" fmla="*/ 18696 h 611261"/>
                    <a:gd name="connsiteX4" fmla="*/ 494581 w 1247955"/>
                    <a:gd name="connsiteY4" fmla="*/ 156718 h 611261"/>
                    <a:gd name="connsiteX5" fmla="*/ 621102 w 1247955"/>
                    <a:gd name="connsiteY5" fmla="*/ 450016 h 611261"/>
                    <a:gd name="connsiteX6" fmla="*/ 764874 w 1247955"/>
                    <a:gd name="connsiteY6" fmla="*/ 605292 h 611261"/>
                    <a:gd name="connsiteX7" fmla="*/ 1247955 w 1247955"/>
                    <a:gd name="connsiteY7" fmla="*/ 599542 h 611261"/>
                    <a:gd name="connsiteX0" fmla="*/ 0 w 1247955"/>
                    <a:gd name="connsiteY0" fmla="*/ 565035 h 614406"/>
                    <a:gd name="connsiteX1" fmla="*/ 63260 w 1247955"/>
                    <a:gd name="connsiteY1" fmla="*/ 231481 h 614406"/>
                    <a:gd name="connsiteX2" fmla="*/ 143773 w 1247955"/>
                    <a:gd name="connsiteY2" fmla="*/ 24447 h 614406"/>
                    <a:gd name="connsiteX3" fmla="*/ 258792 w 1247955"/>
                    <a:gd name="connsiteY3" fmla="*/ 18696 h 614406"/>
                    <a:gd name="connsiteX4" fmla="*/ 494581 w 1247955"/>
                    <a:gd name="connsiteY4" fmla="*/ 156718 h 614406"/>
                    <a:gd name="connsiteX5" fmla="*/ 621102 w 1247955"/>
                    <a:gd name="connsiteY5" fmla="*/ 450016 h 614406"/>
                    <a:gd name="connsiteX6" fmla="*/ 764874 w 1247955"/>
                    <a:gd name="connsiteY6" fmla="*/ 605292 h 614406"/>
                    <a:gd name="connsiteX7" fmla="*/ 1247955 w 1247955"/>
                    <a:gd name="connsiteY7" fmla="*/ 599542 h 614406"/>
                    <a:gd name="connsiteX0" fmla="*/ 0 w 1247955"/>
                    <a:gd name="connsiteY0" fmla="*/ 564684 h 614055"/>
                    <a:gd name="connsiteX1" fmla="*/ 63260 w 1247955"/>
                    <a:gd name="connsiteY1" fmla="*/ 231130 h 614055"/>
                    <a:gd name="connsiteX2" fmla="*/ 143773 w 1247955"/>
                    <a:gd name="connsiteY2" fmla="*/ 24096 h 614055"/>
                    <a:gd name="connsiteX3" fmla="*/ 258792 w 1247955"/>
                    <a:gd name="connsiteY3" fmla="*/ 18345 h 614055"/>
                    <a:gd name="connsiteX4" fmla="*/ 465826 w 1247955"/>
                    <a:gd name="connsiteY4" fmla="*/ 150617 h 614055"/>
                    <a:gd name="connsiteX5" fmla="*/ 621102 w 1247955"/>
                    <a:gd name="connsiteY5" fmla="*/ 449665 h 614055"/>
                    <a:gd name="connsiteX6" fmla="*/ 764874 w 1247955"/>
                    <a:gd name="connsiteY6" fmla="*/ 604941 h 614055"/>
                    <a:gd name="connsiteX7" fmla="*/ 1247955 w 1247955"/>
                    <a:gd name="connsiteY7" fmla="*/ 599191 h 614055"/>
                    <a:gd name="connsiteX0" fmla="*/ 0 w 1247955"/>
                    <a:gd name="connsiteY0" fmla="*/ 564684 h 614055"/>
                    <a:gd name="connsiteX1" fmla="*/ 63260 w 1247955"/>
                    <a:gd name="connsiteY1" fmla="*/ 231130 h 614055"/>
                    <a:gd name="connsiteX2" fmla="*/ 120770 w 1247955"/>
                    <a:gd name="connsiteY2" fmla="*/ 24096 h 614055"/>
                    <a:gd name="connsiteX3" fmla="*/ 258792 w 1247955"/>
                    <a:gd name="connsiteY3" fmla="*/ 18345 h 614055"/>
                    <a:gd name="connsiteX4" fmla="*/ 465826 w 1247955"/>
                    <a:gd name="connsiteY4" fmla="*/ 150617 h 614055"/>
                    <a:gd name="connsiteX5" fmla="*/ 621102 w 1247955"/>
                    <a:gd name="connsiteY5" fmla="*/ 449665 h 614055"/>
                    <a:gd name="connsiteX6" fmla="*/ 764874 w 1247955"/>
                    <a:gd name="connsiteY6" fmla="*/ 604941 h 614055"/>
                    <a:gd name="connsiteX7" fmla="*/ 1247955 w 1247955"/>
                    <a:gd name="connsiteY7" fmla="*/ 599191 h 614055"/>
                    <a:gd name="connsiteX0" fmla="*/ 0 w 1247955"/>
                    <a:gd name="connsiteY0" fmla="*/ 564684 h 614055"/>
                    <a:gd name="connsiteX1" fmla="*/ 63260 w 1247955"/>
                    <a:gd name="connsiteY1" fmla="*/ 231130 h 614055"/>
                    <a:gd name="connsiteX2" fmla="*/ 132272 w 1247955"/>
                    <a:gd name="connsiteY2" fmla="*/ 24096 h 614055"/>
                    <a:gd name="connsiteX3" fmla="*/ 258792 w 1247955"/>
                    <a:gd name="connsiteY3" fmla="*/ 18345 h 614055"/>
                    <a:gd name="connsiteX4" fmla="*/ 465826 w 1247955"/>
                    <a:gd name="connsiteY4" fmla="*/ 150617 h 614055"/>
                    <a:gd name="connsiteX5" fmla="*/ 621102 w 1247955"/>
                    <a:gd name="connsiteY5" fmla="*/ 449665 h 614055"/>
                    <a:gd name="connsiteX6" fmla="*/ 764874 w 1247955"/>
                    <a:gd name="connsiteY6" fmla="*/ 604941 h 614055"/>
                    <a:gd name="connsiteX7" fmla="*/ 1247955 w 1247955"/>
                    <a:gd name="connsiteY7" fmla="*/ 599191 h 614055"/>
                    <a:gd name="connsiteX0" fmla="*/ 0 w 1247955"/>
                    <a:gd name="connsiteY0" fmla="*/ 564684 h 614055"/>
                    <a:gd name="connsiteX1" fmla="*/ 63260 w 1247955"/>
                    <a:gd name="connsiteY1" fmla="*/ 231130 h 614055"/>
                    <a:gd name="connsiteX2" fmla="*/ 132272 w 1247955"/>
                    <a:gd name="connsiteY2" fmla="*/ 24096 h 614055"/>
                    <a:gd name="connsiteX3" fmla="*/ 258792 w 1247955"/>
                    <a:gd name="connsiteY3" fmla="*/ 18345 h 614055"/>
                    <a:gd name="connsiteX4" fmla="*/ 465826 w 1247955"/>
                    <a:gd name="connsiteY4" fmla="*/ 150617 h 614055"/>
                    <a:gd name="connsiteX5" fmla="*/ 621102 w 1247955"/>
                    <a:gd name="connsiteY5" fmla="*/ 449665 h 614055"/>
                    <a:gd name="connsiteX6" fmla="*/ 879893 w 1247955"/>
                    <a:gd name="connsiteY6" fmla="*/ 604941 h 614055"/>
                    <a:gd name="connsiteX7" fmla="*/ 1247955 w 1247955"/>
                    <a:gd name="connsiteY7" fmla="*/ 599191 h 614055"/>
                    <a:gd name="connsiteX0" fmla="*/ 0 w 1247955"/>
                    <a:gd name="connsiteY0" fmla="*/ 564684 h 614883"/>
                    <a:gd name="connsiteX1" fmla="*/ 63260 w 1247955"/>
                    <a:gd name="connsiteY1" fmla="*/ 231130 h 614883"/>
                    <a:gd name="connsiteX2" fmla="*/ 132272 w 1247955"/>
                    <a:gd name="connsiteY2" fmla="*/ 24096 h 614883"/>
                    <a:gd name="connsiteX3" fmla="*/ 258792 w 1247955"/>
                    <a:gd name="connsiteY3" fmla="*/ 18345 h 614883"/>
                    <a:gd name="connsiteX4" fmla="*/ 465826 w 1247955"/>
                    <a:gd name="connsiteY4" fmla="*/ 150617 h 614883"/>
                    <a:gd name="connsiteX5" fmla="*/ 701615 w 1247955"/>
                    <a:gd name="connsiteY5" fmla="*/ 438164 h 614883"/>
                    <a:gd name="connsiteX6" fmla="*/ 879893 w 1247955"/>
                    <a:gd name="connsiteY6" fmla="*/ 604941 h 614883"/>
                    <a:gd name="connsiteX7" fmla="*/ 1247955 w 1247955"/>
                    <a:gd name="connsiteY7" fmla="*/ 599191 h 614883"/>
                    <a:gd name="connsiteX0" fmla="*/ 0 w 1247955"/>
                    <a:gd name="connsiteY0" fmla="*/ 562978 h 613177"/>
                    <a:gd name="connsiteX1" fmla="*/ 63260 w 1247955"/>
                    <a:gd name="connsiteY1" fmla="*/ 229424 h 613177"/>
                    <a:gd name="connsiteX2" fmla="*/ 132272 w 1247955"/>
                    <a:gd name="connsiteY2" fmla="*/ 22390 h 613177"/>
                    <a:gd name="connsiteX3" fmla="*/ 258792 w 1247955"/>
                    <a:gd name="connsiteY3" fmla="*/ 16639 h 613177"/>
                    <a:gd name="connsiteX4" fmla="*/ 534838 w 1247955"/>
                    <a:gd name="connsiteY4" fmla="*/ 120157 h 613177"/>
                    <a:gd name="connsiteX5" fmla="*/ 701615 w 1247955"/>
                    <a:gd name="connsiteY5" fmla="*/ 436458 h 613177"/>
                    <a:gd name="connsiteX6" fmla="*/ 879893 w 1247955"/>
                    <a:gd name="connsiteY6" fmla="*/ 603235 h 613177"/>
                    <a:gd name="connsiteX7" fmla="*/ 1247955 w 1247955"/>
                    <a:gd name="connsiteY7" fmla="*/ 597485 h 613177"/>
                    <a:gd name="connsiteX0" fmla="*/ 0 w 1247955"/>
                    <a:gd name="connsiteY0" fmla="*/ 563648 h 613847"/>
                    <a:gd name="connsiteX1" fmla="*/ 63260 w 1247955"/>
                    <a:gd name="connsiteY1" fmla="*/ 230094 h 613847"/>
                    <a:gd name="connsiteX2" fmla="*/ 132272 w 1247955"/>
                    <a:gd name="connsiteY2" fmla="*/ 23060 h 613847"/>
                    <a:gd name="connsiteX3" fmla="*/ 258792 w 1247955"/>
                    <a:gd name="connsiteY3" fmla="*/ 17309 h 613847"/>
                    <a:gd name="connsiteX4" fmla="*/ 529087 w 1247955"/>
                    <a:gd name="connsiteY4" fmla="*/ 132329 h 613847"/>
                    <a:gd name="connsiteX5" fmla="*/ 701615 w 1247955"/>
                    <a:gd name="connsiteY5" fmla="*/ 437128 h 613847"/>
                    <a:gd name="connsiteX6" fmla="*/ 879893 w 1247955"/>
                    <a:gd name="connsiteY6" fmla="*/ 603905 h 613847"/>
                    <a:gd name="connsiteX7" fmla="*/ 1247955 w 1247955"/>
                    <a:gd name="connsiteY7" fmla="*/ 598155 h 613847"/>
                    <a:gd name="connsiteX0" fmla="*/ 0 w 1247955"/>
                    <a:gd name="connsiteY0" fmla="*/ 563648 h 613847"/>
                    <a:gd name="connsiteX1" fmla="*/ 63260 w 1247955"/>
                    <a:gd name="connsiteY1" fmla="*/ 230094 h 613847"/>
                    <a:gd name="connsiteX2" fmla="*/ 132272 w 1247955"/>
                    <a:gd name="connsiteY2" fmla="*/ 23060 h 613847"/>
                    <a:gd name="connsiteX3" fmla="*/ 333555 w 1247955"/>
                    <a:gd name="connsiteY3" fmla="*/ 17309 h 613847"/>
                    <a:gd name="connsiteX4" fmla="*/ 529087 w 1247955"/>
                    <a:gd name="connsiteY4" fmla="*/ 132329 h 613847"/>
                    <a:gd name="connsiteX5" fmla="*/ 701615 w 1247955"/>
                    <a:gd name="connsiteY5" fmla="*/ 437128 h 613847"/>
                    <a:gd name="connsiteX6" fmla="*/ 879893 w 1247955"/>
                    <a:gd name="connsiteY6" fmla="*/ 603905 h 613847"/>
                    <a:gd name="connsiteX7" fmla="*/ 1247955 w 1247955"/>
                    <a:gd name="connsiteY7" fmla="*/ 598155 h 613847"/>
                    <a:gd name="connsiteX0" fmla="*/ 0 w 1247955"/>
                    <a:gd name="connsiteY0" fmla="*/ 555155 h 605354"/>
                    <a:gd name="connsiteX1" fmla="*/ 63260 w 1247955"/>
                    <a:gd name="connsiteY1" fmla="*/ 221601 h 605354"/>
                    <a:gd name="connsiteX2" fmla="*/ 132272 w 1247955"/>
                    <a:gd name="connsiteY2" fmla="*/ 31819 h 605354"/>
                    <a:gd name="connsiteX3" fmla="*/ 333555 w 1247955"/>
                    <a:gd name="connsiteY3" fmla="*/ 8816 h 605354"/>
                    <a:gd name="connsiteX4" fmla="*/ 529087 w 1247955"/>
                    <a:gd name="connsiteY4" fmla="*/ 123836 h 605354"/>
                    <a:gd name="connsiteX5" fmla="*/ 701615 w 1247955"/>
                    <a:gd name="connsiteY5" fmla="*/ 428635 h 605354"/>
                    <a:gd name="connsiteX6" fmla="*/ 879893 w 1247955"/>
                    <a:gd name="connsiteY6" fmla="*/ 595412 h 605354"/>
                    <a:gd name="connsiteX7" fmla="*/ 1247955 w 1247955"/>
                    <a:gd name="connsiteY7" fmla="*/ 589662 h 605354"/>
                    <a:gd name="connsiteX0" fmla="*/ 0 w 1247955"/>
                    <a:gd name="connsiteY0" fmla="*/ 550372 h 600571"/>
                    <a:gd name="connsiteX1" fmla="*/ 63260 w 1247955"/>
                    <a:gd name="connsiteY1" fmla="*/ 216818 h 600571"/>
                    <a:gd name="connsiteX2" fmla="*/ 132272 w 1247955"/>
                    <a:gd name="connsiteY2" fmla="*/ 44289 h 600571"/>
                    <a:gd name="connsiteX3" fmla="*/ 333555 w 1247955"/>
                    <a:gd name="connsiteY3" fmla="*/ 4033 h 600571"/>
                    <a:gd name="connsiteX4" fmla="*/ 529087 w 1247955"/>
                    <a:gd name="connsiteY4" fmla="*/ 119053 h 600571"/>
                    <a:gd name="connsiteX5" fmla="*/ 701615 w 1247955"/>
                    <a:gd name="connsiteY5" fmla="*/ 423852 h 600571"/>
                    <a:gd name="connsiteX6" fmla="*/ 879893 w 1247955"/>
                    <a:gd name="connsiteY6" fmla="*/ 590629 h 600571"/>
                    <a:gd name="connsiteX7" fmla="*/ 1247955 w 1247955"/>
                    <a:gd name="connsiteY7" fmla="*/ 584879 h 600571"/>
                    <a:gd name="connsiteX0" fmla="*/ 0 w 1247955"/>
                    <a:gd name="connsiteY0" fmla="*/ 560398 h 610597"/>
                    <a:gd name="connsiteX1" fmla="*/ 63260 w 1247955"/>
                    <a:gd name="connsiteY1" fmla="*/ 226844 h 610597"/>
                    <a:gd name="connsiteX2" fmla="*/ 138023 w 1247955"/>
                    <a:gd name="connsiteY2" fmla="*/ 25561 h 610597"/>
                    <a:gd name="connsiteX3" fmla="*/ 333555 w 1247955"/>
                    <a:gd name="connsiteY3" fmla="*/ 14059 h 610597"/>
                    <a:gd name="connsiteX4" fmla="*/ 529087 w 1247955"/>
                    <a:gd name="connsiteY4" fmla="*/ 129079 h 610597"/>
                    <a:gd name="connsiteX5" fmla="*/ 701615 w 1247955"/>
                    <a:gd name="connsiteY5" fmla="*/ 433878 h 610597"/>
                    <a:gd name="connsiteX6" fmla="*/ 879893 w 1247955"/>
                    <a:gd name="connsiteY6" fmla="*/ 600655 h 610597"/>
                    <a:gd name="connsiteX7" fmla="*/ 1247955 w 1247955"/>
                    <a:gd name="connsiteY7" fmla="*/ 594905 h 610597"/>
                    <a:gd name="connsiteX0" fmla="*/ 0 w 1247955"/>
                    <a:gd name="connsiteY0" fmla="*/ 549756 h 599955"/>
                    <a:gd name="connsiteX1" fmla="*/ 63260 w 1247955"/>
                    <a:gd name="connsiteY1" fmla="*/ 216202 h 599955"/>
                    <a:gd name="connsiteX2" fmla="*/ 138023 w 1247955"/>
                    <a:gd name="connsiteY2" fmla="*/ 14919 h 599955"/>
                    <a:gd name="connsiteX3" fmla="*/ 322053 w 1247955"/>
                    <a:gd name="connsiteY3" fmla="*/ 26421 h 599955"/>
                    <a:gd name="connsiteX4" fmla="*/ 529087 w 1247955"/>
                    <a:gd name="connsiteY4" fmla="*/ 118437 h 599955"/>
                    <a:gd name="connsiteX5" fmla="*/ 701615 w 1247955"/>
                    <a:gd name="connsiteY5" fmla="*/ 423236 h 599955"/>
                    <a:gd name="connsiteX6" fmla="*/ 879893 w 1247955"/>
                    <a:gd name="connsiteY6" fmla="*/ 590013 h 599955"/>
                    <a:gd name="connsiteX7" fmla="*/ 1247955 w 1247955"/>
                    <a:gd name="connsiteY7" fmla="*/ 584263 h 599955"/>
                    <a:gd name="connsiteX0" fmla="*/ 0 w 1247955"/>
                    <a:gd name="connsiteY0" fmla="*/ 551165 h 601364"/>
                    <a:gd name="connsiteX1" fmla="*/ 63260 w 1247955"/>
                    <a:gd name="connsiteY1" fmla="*/ 217611 h 601364"/>
                    <a:gd name="connsiteX2" fmla="*/ 138023 w 1247955"/>
                    <a:gd name="connsiteY2" fmla="*/ 16328 h 601364"/>
                    <a:gd name="connsiteX3" fmla="*/ 322053 w 1247955"/>
                    <a:gd name="connsiteY3" fmla="*/ 27830 h 601364"/>
                    <a:gd name="connsiteX4" fmla="*/ 506083 w 1247955"/>
                    <a:gd name="connsiteY4" fmla="*/ 154351 h 601364"/>
                    <a:gd name="connsiteX5" fmla="*/ 701615 w 1247955"/>
                    <a:gd name="connsiteY5" fmla="*/ 424645 h 601364"/>
                    <a:gd name="connsiteX6" fmla="*/ 879893 w 1247955"/>
                    <a:gd name="connsiteY6" fmla="*/ 591422 h 601364"/>
                    <a:gd name="connsiteX7" fmla="*/ 1247955 w 1247955"/>
                    <a:gd name="connsiteY7" fmla="*/ 585672 h 601364"/>
                    <a:gd name="connsiteX0" fmla="*/ 0 w 1247955"/>
                    <a:gd name="connsiteY0" fmla="*/ 589156 h 639355"/>
                    <a:gd name="connsiteX1" fmla="*/ 63260 w 1247955"/>
                    <a:gd name="connsiteY1" fmla="*/ 255602 h 639355"/>
                    <a:gd name="connsiteX2" fmla="*/ 138023 w 1247955"/>
                    <a:gd name="connsiteY2" fmla="*/ 54319 h 639355"/>
                    <a:gd name="connsiteX3" fmla="*/ 327804 w 1247955"/>
                    <a:gd name="connsiteY3" fmla="*/ 8311 h 639355"/>
                    <a:gd name="connsiteX4" fmla="*/ 506083 w 1247955"/>
                    <a:gd name="connsiteY4" fmla="*/ 192342 h 639355"/>
                    <a:gd name="connsiteX5" fmla="*/ 701615 w 1247955"/>
                    <a:gd name="connsiteY5" fmla="*/ 462636 h 639355"/>
                    <a:gd name="connsiteX6" fmla="*/ 879893 w 1247955"/>
                    <a:gd name="connsiteY6" fmla="*/ 629413 h 639355"/>
                    <a:gd name="connsiteX7" fmla="*/ 1247955 w 1247955"/>
                    <a:gd name="connsiteY7" fmla="*/ 623663 h 639355"/>
                    <a:gd name="connsiteX0" fmla="*/ 0 w 1247955"/>
                    <a:gd name="connsiteY0" fmla="*/ 607946 h 658145"/>
                    <a:gd name="connsiteX1" fmla="*/ 63260 w 1247955"/>
                    <a:gd name="connsiteY1" fmla="*/ 274392 h 658145"/>
                    <a:gd name="connsiteX2" fmla="*/ 132273 w 1247955"/>
                    <a:gd name="connsiteY2" fmla="*/ 27101 h 658145"/>
                    <a:gd name="connsiteX3" fmla="*/ 327804 w 1247955"/>
                    <a:gd name="connsiteY3" fmla="*/ 27101 h 658145"/>
                    <a:gd name="connsiteX4" fmla="*/ 506083 w 1247955"/>
                    <a:gd name="connsiteY4" fmla="*/ 211132 h 658145"/>
                    <a:gd name="connsiteX5" fmla="*/ 701615 w 1247955"/>
                    <a:gd name="connsiteY5" fmla="*/ 481426 h 658145"/>
                    <a:gd name="connsiteX6" fmla="*/ 879893 w 1247955"/>
                    <a:gd name="connsiteY6" fmla="*/ 648203 h 658145"/>
                    <a:gd name="connsiteX7" fmla="*/ 1247955 w 1247955"/>
                    <a:gd name="connsiteY7" fmla="*/ 642453 h 658145"/>
                    <a:gd name="connsiteX0" fmla="*/ 0 w 1247955"/>
                    <a:gd name="connsiteY0" fmla="*/ 598705 h 648904"/>
                    <a:gd name="connsiteX1" fmla="*/ 63260 w 1247955"/>
                    <a:gd name="connsiteY1" fmla="*/ 265151 h 648904"/>
                    <a:gd name="connsiteX2" fmla="*/ 166778 w 1247955"/>
                    <a:gd name="connsiteY2" fmla="*/ 35113 h 648904"/>
                    <a:gd name="connsiteX3" fmla="*/ 327804 w 1247955"/>
                    <a:gd name="connsiteY3" fmla="*/ 17860 h 648904"/>
                    <a:gd name="connsiteX4" fmla="*/ 506083 w 1247955"/>
                    <a:gd name="connsiteY4" fmla="*/ 201891 h 648904"/>
                    <a:gd name="connsiteX5" fmla="*/ 701615 w 1247955"/>
                    <a:gd name="connsiteY5" fmla="*/ 472185 h 648904"/>
                    <a:gd name="connsiteX6" fmla="*/ 879893 w 1247955"/>
                    <a:gd name="connsiteY6" fmla="*/ 638962 h 648904"/>
                    <a:gd name="connsiteX7" fmla="*/ 1247955 w 1247955"/>
                    <a:gd name="connsiteY7" fmla="*/ 633212 h 648904"/>
                    <a:gd name="connsiteX0" fmla="*/ 0 w 1247955"/>
                    <a:gd name="connsiteY0" fmla="*/ 598705 h 648904"/>
                    <a:gd name="connsiteX1" fmla="*/ 63260 w 1247955"/>
                    <a:gd name="connsiteY1" fmla="*/ 265151 h 648904"/>
                    <a:gd name="connsiteX2" fmla="*/ 166778 w 1247955"/>
                    <a:gd name="connsiteY2" fmla="*/ 35113 h 648904"/>
                    <a:gd name="connsiteX3" fmla="*/ 333554 w 1247955"/>
                    <a:gd name="connsiteY3" fmla="*/ 17860 h 648904"/>
                    <a:gd name="connsiteX4" fmla="*/ 506083 w 1247955"/>
                    <a:gd name="connsiteY4" fmla="*/ 201891 h 648904"/>
                    <a:gd name="connsiteX5" fmla="*/ 701615 w 1247955"/>
                    <a:gd name="connsiteY5" fmla="*/ 472185 h 648904"/>
                    <a:gd name="connsiteX6" fmla="*/ 879893 w 1247955"/>
                    <a:gd name="connsiteY6" fmla="*/ 638962 h 648904"/>
                    <a:gd name="connsiteX7" fmla="*/ 1247955 w 1247955"/>
                    <a:gd name="connsiteY7" fmla="*/ 633212 h 648904"/>
                    <a:gd name="connsiteX0" fmla="*/ 0 w 1247955"/>
                    <a:gd name="connsiteY0" fmla="*/ 598705 h 648904"/>
                    <a:gd name="connsiteX1" fmla="*/ 63260 w 1247955"/>
                    <a:gd name="connsiteY1" fmla="*/ 265151 h 648904"/>
                    <a:gd name="connsiteX2" fmla="*/ 163301 w 1247955"/>
                    <a:gd name="connsiteY2" fmla="*/ 35113 h 648904"/>
                    <a:gd name="connsiteX3" fmla="*/ 333554 w 1247955"/>
                    <a:gd name="connsiteY3" fmla="*/ 17860 h 648904"/>
                    <a:gd name="connsiteX4" fmla="*/ 506083 w 1247955"/>
                    <a:gd name="connsiteY4" fmla="*/ 201891 h 648904"/>
                    <a:gd name="connsiteX5" fmla="*/ 701615 w 1247955"/>
                    <a:gd name="connsiteY5" fmla="*/ 472185 h 648904"/>
                    <a:gd name="connsiteX6" fmla="*/ 879893 w 1247955"/>
                    <a:gd name="connsiteY6" fmla="*/ 638962 h 648904"/>
                    <a:gd name="connsiteX7" fmla="*/ 1247955 w 1247955"/>
                    <a:gd name="connsiteY7" fmla="*/ 633212 h 648904"/>
                    <a:gd name="connsiteX0" fmla="*/ 0 w 1247955"/>
                    <a:gd name="connsiteY0" fmla="*/ 598526 h 648725"/>
                    <a:gd name="connsiteX1" fmla="*/ 38922 w 1247955"/>
                    <a:gd name="connsiteY1" fmla="*/ 261495 h 648725"/>
                    <a:gd name="connsiteX2" fmla="*/ 163301 w 1247955"/>
                    <a:gd name="connsiteY2" fmla="*/ 34934 h 648725"/>
                    <a:gd name="connsiteX3" fmla="*/ 333554 w 1247955"/>
                    <a:gd name="connsiteY3" fmla="*/ 17681 h 648725"/>
                    <a:gd name="connsiteX4" fmla="*/ 506083 w 1247955"/>
                    <a:gd name="connsiteY4" fmla="*/ 201712 h 648725"/>
                    <a:gd name="connsiteX5" fmla="*/ 701615 w 1247955"/>
                    <a:gd name="connsiteY5" fmla="*/ 472006 h 648725"/>
                    <a:gd name="connsiteX6" fmla="*/ 879893 w 1247955"/>
                    <a:gd name="connsiteY6" fmla="*/ 638783 h 648725"/>
                    <a:gd name="connsiteX7" fmla="*/ 1247955 w 1247955"/>
                    <a:gd name="connsiteY7" fmla="*/ 633033 h 648725"/>
                    <a:gd name="connsiteX0" fmla="*/ 0 w 1247955"/>
                    <a:gd name="connsiteY0" fmla="*/ 598526 h 648725"/>
                    <a:gd name="connsiteX1" fmla="*/ 59783 w 1247955"/>
                    <a:gd name="connsiteY1" fmla="*/ 261495 h 648725"/>
                    <a:gd name="connsiteX2" fmla="*/ 163301 w 1247955"/>
                    <a:gd name="connsiteY2" fmla="*/ 34934 h 648725"/>
                    <a:gd name="connsiteX3" fmla="*/ 333554 w 1247955"/>
                    <a:gd name="connsiteY3" fmla="*/ 17681 h 648725"/>
                    <a:gd name="connsiteX4" fmla="*/ 506083 w 1247955"/>
                    <a:gd name="connsiteY4" fmla="*/ 201712 h 648725"/>
                    <a:gd name="connsiteX5" fmla="*/ 701615 w 1247955"/>
                    <a:gd name="connsiteY5" fmla="*/ 472006 h 648725"/>
                    <a:gd name="connsiteX6" fmla="*/ 879893 w 1247955"/>
                    <a:gd name="connsiteY6" fmla="*/ 638783 h 648725"/>
                    <a:gd name="connsiteX7" fmla="*/ 1247955 w 1247955"/>
                    <a:gd name="connsiteY7" fmla="*/ 633033 h 648725"/>
                    <a:gd name="connsiteX0" fmla="*/ 0 w 1247955"/>
                    <a:gd name="connsiteY0" fmla="*/ 598526 h 648725"/>
                    <a:gd name="connsiteX1" fmla="*/ 59783 w 1247955"/>
                    <a:gd name="connsiteY1" fmla="*/ 261495 h 648725"/>
                    <a:gd name="connsiteX2" fmla="*/ 163301 w 1247955"/>
                    <a:gd name="connsiteY2" fmla="*/ 34934 h 648725"/>
                    <a:gd name="connsiteX3" fmla="*/ 333554 w 1247955"/>
                    <a:gd name="connsiteY3" fmla="*/ 17681 h 648725"/>
                    <a:gd name="connsiteX4" fmla="*/ 506083 w 1247955"/>
                    <a:gd name="connsiteY4" fmla="*/ 201712 h 648725"/>
                    <a:gd name="connsiteX5" fmla="*/ 701615 w 1247955"/>
                    <a:gd name="connsiteY5" fmla="*/ 472006 h 648725"/>
                    <a:gd name="connsiteX6" fmla="*/ 879893 w 1247955"/>
                    <a:gd name="connsiteY6" fmla="*/ 638783 h 648725"/>
                    <a:gd name="connsiteX7" fmla="*/ 1247955 w 1247955"/>
                    <a:gd name="connsiteY7" fmla="*/ 633033 h 648725"/>
                    <a:gd name="connsiteX0" fmla="*/ 0 w 1247955"/>
                    <a:gd name="connsiteY0" fmla="*/ 592022 h 642221"/>
                    <a:gd name="connsiteX1" fmla="*/ 59783 w 1247955"/>
                    <a:gd name="connsiteY1" fmla="*/ 254991 h 642221"/>
                    <a:gd name="connsiteX2" fmla="*/ 163301 w 1247955"/>
                    <a:gd name="connsiteY2" fmla="*/ 28430 h 642221"/>
                    <a:gd name="connsiteX3" fmla="*/ 333554 w 1247955"/>
                    <a:gd name="connsiteY3" fmla="*/ 21608 h 642221"/>
                    <a:gd name="connsiteX4" fmla="*/ 506083 w 1247955"/>
                    <a:gd name="connsiteY4" fmla="*/ 195208 h 642221"/>
                    <a:gd name="connsiteX5" fmla="*/ 701615 w 1247955"/>
                    <a:gd name="connsiteY5" fmla="*/ 465502 h 642221"/>
                    <a:gd name="connsiteX6" fmla="*/ 879893 w 1247955"/>
                    <a:gd name="connsiteY6" fmla="*/ 632279 h 642221"/>
                    <a:gd name="connsiteX7" fmla="*/ 1247955 w 1247955"/>
                    <a:gd name="connsiteY7" fmla="*/ 626529 h 642221"/>
                    <a:gd name="connsiteX0" fmla="*/ 0 w 1247955"/>
                    <a:gd name="connsiteY0" fmla="*/ 580754 h 630953"/>
                    <a:gd name="connsiteX1" fmla="*/ 59783 w 1247955"/>
                    <a:gd name="connsiteY1" fmla="*/ 243723 h 630953"/>
                    <a:gd name="connsiteX2" fmla="*/ 163301 w 1247955"/>
                    <a:gd name="connsiteY2" fmla="*/ 17162 h 630953"/>
                    <a:gd name="connsiteX3" fmla="*/ 399613 w 1247955"/>
                    <a:gd name="connsiteY3" fmla="*/ 34678 h 630953"/>
                    <a:gd name="connsiteX4" fmla="*/ 506083 w 1247955"/>
                    <a:gd name="connsiteY4" fmla="*/ 183940 h 630953"/>
                    <a:gd name="connsiteX5" fmla="*/ 701615 w 1247955"/>
                    <a:gd name="connsiteY5" fmla="*/ 454234 h 630953"/>
                    <a:gd name="connsiteX6" fmla="*/ 879893 w 1247955"/>
                    <a:gd name="connsiteY6" fmla="*/ 621011 h 630953"/>
                    <a:gd name="connsiteX7" fmla="*/ 1247955 w 1247955"/>
                    <a:gd name="connsiteY7" fmla="*/ 615261 h 630953"/>
                    <a:gd name="connsiteX0" fmla="*/ 0 w 1247955"/>
                    <a:gd name="connsiteY0" fmla="*/ 600902 h 651101"/>
                    <a:gd name="connsiteX1" fmla="*/ 59783 w 1247955"/>
                    <a:gd name="connsiteY1" fmla="*/ 263871 h 651101"/>
                    <a:gd name="connsiteX2" fmla="*/ 163301 w 1247955"/>
                    <a:gd name="connsiteY2" fmla="*/ 37310 h 651101"/>
                    <a:gd name="connsiteX3" fmla="*/ 302262 w 1247955"/>
                    <a:gd name="connsiteY3" fmla="*/ 16581 h 651101"/>
                    <a:gd name="connsiteX4" fmla="*/ 506083 w 1247955"/>
                    <a:gd name="connsiteY4" fmla="*/ 204088 h 651101"/>
                    <a:gd name="connsiteX5" fmla="*/ 701615 w 1247955"/>
                    <a:gd name="connsiteY5" fmla="*/ 474382 h 651101"/>
                    <a:gd name="connsiteX6" fmla="*/ 879893 w 1247955"/>
                    <a:gd name="connsiteY6" fmla="*/ 641159 h 651101"/>
                    <a:gd name="connsiteX7" fmla="*/ 1247955 w 1247955"/>
                    <a:gd name="connsiteY7" fmla="*/ 635409 h 651101"/>
                    <a:gd name="connsiteX0" fmla="*/ 0 w 1247955"/>
                    <a:gd name="connsiteY0" fmla="*/ 593531 h 643730"/>
                    <a:gd name="connsiteX1" fmla="*/ 59783 w 1247955"/>
                    <a:gd name="connsiteY1" fmla="*/ 256500 h 643730"/>
                    <a:gd name="connsiteX2" fmla="*/ 163301 w 1247955"/>
                    <a:gd name="connsiteY2" fmla="*/ 29939 h 643730"/>
                    <a:gd name="connsiteX3" fmla="*/ 302262 w 1247955"/>
                    <a:gd name="connsiteY3" fmla="*/ 9210 h 643730"/>
                    <a:gd name="connsiteX4" fmla="*/ 506083 w 1247955"/>
                    <a:gd name="connsiteY4" fmla="*/ 196717 h 643730"/>
                    <a:gd name="connsiteX5" fmla="*/ 701615 w 1247955"/>
                    <a:gd name="connsiteY5" fmla="*/ 467011 h 643730"/>
                    <a:gd name="connsiteX6" fmla="*/ 879893 w 1247955"/>
                    <a:gd name="connsiteY6" fmla="*/ 633788 h 643730"/>
                    <a:gd name="connsiteX7" fmla="*/ 1247955 w 1247955"/>
                    <a:gd name="connsiteY7" fmla="*/ 628038 h 643730"/>
                    <a:gd name="connsiteX0" fmla="*/ 0 w 1247955"/>
                    <a:gd name="connsiteY0" fmla="*/ 596433 h 646632"/>
                    <a:gd name="connsiteX1" fmla="*/ 59783 w 1247955"/>
                    <a:gd name="connsiteY1" fmla="*/ 259402 h 646632"/>
                    <a:gd name="connsiteX2" fmla="*/ 163301 w 1247955"/>
                    <a:gd name="connsiteY2" fmla="*/ 32841 h 646632"/>
                    <a:gd name="connsiteX3" fmla="*/ 302262 w 1247955"/>
                    <a:gd name="connsiteY3" fmla="*/ 12112 h 646632"/>
                    <a:gd name="connsiteX4" fmla="*/ 506083 w 1247955"/>
                    <a:gd name="connsiteY4" fmla="*/ 199619 h 646632"/>
                    <a:gd name="connsiteX5" fmla="*/ 701615 w 1247955"/>
                    <a:gd name="connsiteY5" fmla="*/ 469913 h 646632"/>
                    <a:gd name="connsiteX6" fmla="*/ 879893 w 1247955"/>
                    <a:gd name="connsiteY6" fmla="*/ 636690 h 646632"/>
                    <a:gd name="connsiteX7" fmla="*/ 1247955 w 1247955"/>
                    <a:gd name="connsiteY7" fmla="*/ 630940 h 646632"/>
                    <a:gd name="connsiteX0" fmla="*/ 0 w 1247955"/>
                    <a:gd name="connsiteY0" fmla="*/ 590739 h 640938"/>
                    <a:gd name="connsiteX1" fmla="*/ 59783 w 1247955"/>
                    <a:gd name="connsiteY1" fmla="*/ 253708 h 640938"/>
                    <a:gd name="connsiteX2" fmla="*/ 163301 w 1247955"/>
                    <a:gd name="connsiteY2" fmla="*/ 27147 h 640938"/>
                    <a:gd name="connsiteX3" fmla="*/ 302262 w 1247955"/>
                    <a:gd name="connsiteY3" fmla="*/ 6418 h 640938"/>
                    <a:gd name="connsiteX4" fmla="*/ 506083 w 1247955"/>
                    <a:gd name="connsiteY4" fmla="*/ 193925 h 640938"/>
                    <a:gd name="connsiteX5" fmla="*/ 701615 w 1247955"/>
                    <a:gd name="connsiteY5" fmla="*/ 464219 h 640938"/>
                    <a:gd name="connsiteX6" fmla="*/ 879893 w 1247955"/>
                    <a:gd name="connsiteY6" fmla="*/ 630996 h 640938"/>
                    <a:gd name="connsiteX7" fmla="*/ 1247955 w 1247955"/>
                    <a:gd name="connsiteY7" fmla="*/ 625246 h 640938"/>
                    <a:gd name="connsiteX0" fmla="*/ 0 w 1247955"/>
                    <a:gd name="connsiteY0" fmla="*/ 595229 h 645428"/>
                    <a:gd name="connsiteX1" fmla="*/ 59783 w 1247955"/>
                    <a:gd name="connsiteY1" fmla="*/ 258198 h 645428"/>
                    <a:gd name="connsiteX2" fmla="*/ 163301 w 1247955"/>
                    <a:gd name="connsiteY2" fmla="*/ 31637 h 645428"/>
                    <a:gd name="connsiteX3" fmla="*/ 264017 w 1247955"/>
                    <a:gd name="connsiteY3" fmla="*/ 3954 h 645428"/>
                    <a:gd name="connsiteX4" fmla="*/ 506083 w 1247955"/>
                    <a:gd name="connsiteY4" fmla="*/ 198415 h 645428"/>
                    <a:gd name="connsiteX5" fmla="*/ 701615 w 1247955"/>
                    <a:gd name="connsiteY5" fmla="*/ 468709 h 645428"/>
                    <a:gd name="connsiteX6" fmla="*/ 879893 w 1247955"/>
                    <a:gd name="connsiteY6" fmla="*/ 635486 h 645428"/>
                    <a:gd name="connsiteX7" fmla="*/ 1247955 w 1247955"/>
                    <a:gd name="connsiteY7" fmla="*/ 629736 h 645428"/>
                    <a:gd name="connsiteX0" fmla="*/ 0 w 1247955"/>
                    <a:gd name="connsiteY0" fmla="*/ 564259 h 614458"/>
                    <a:gd name="connsiteX1" fmla="*/ 59783 w 1247955"/>
                    <a:gd name="connsiteY1" fmla="*/ 227228 h 614458"/>
                    <a:gd name="connsiteX2" fmla="*/ 163301 w 1247955"/>
                    <a:gd name="connsiteY2" fmla="*/ 667 h 614458"/>
                    <a:gd name="connsiteX3" fmla="*/ 506083 w 1247955"/>
                    <a:gd name="connsiteY3" fmla="*/ 167445 h 614458"/>
                    <a:gd name="connsiteX4" fmla="*/ 701615 w 1247955"/>
                    <a:gd name="connsiteY4" fmla="*/ 437739 h 614458"/>
                    <a:gd name="connsiteX5" fmla="*/ 879893 w 1247955"/>
                    <a:gd name="connsiteY5" fmla="*/ 604516 h 614458"/>
                    <a:gd name="connsiteX6" fmla="*/ 1247955 w 1247955"/>
                    <a:gd name="connsiteY6" fmla="*/ 598766 h 614458"/>
                    <a:gd name="connsiteX0" fmla="*/ 0 w 1247955"/>
                    <a:gd name="connsiteY0" fmla="*/ 595424 h 645623"/>
                    <a:gd name="connsiteX1" fmla="*/ 59783 w 1247955"/>
                    <a:gd name="connsiteY1" fmla="*/ 258393 h 645623"/>
                    <a:gd name="connsiteX2" fmla="*/ 184162 w 1247955"/>
                    <a:gd name="connsiteY2" fmla="*/ 541 h 645623"/>
                    <a:gd name="connsiteX3" fmla="*/ 506083 w 1247955"/>
                    <a:gd name="connsiteY3" fmla="*/ 198610 h 645623"/>
                    <a:gd name="connsiteX4" fmla="*/ 701615 w 1247955"/>
                    <a:gd name="connsiteY4" fmla="*/ 468904 h 645623"/>
                    <a:gd name="connsiteX5" fmla="*/ 879893 w 1247955"/>
                    <a:gd name="connsiteY5" fmla="*/ 635681 h 645623"/>
                    <a:gd name="connsiteX6" fmla="*/ 1247955 w 1247955"/>
                    <a:gd name="connsiteY6" fmla="*/ 629931 h 645623"/>
                    <a:gd name="connsiteX0" fmla="*/ 0 w 1247955"/>
                    <a:gd name="connsiteY0" fmla="*/ 596523 h 646722"/>
                    <a:gd name="connsiteX1" fmla="*/ 59783 w 1247955"/>
                    <a:gd name="connsiteY1" fmla="*/ 259492 h 646722"/>
                    <a:gd name="connsiteX2" fmla="*/ 184162 w 1247955"/>
                    <a:gd name="connsiteY2" fmla="*/ 1640 h 646722"/>
                    <a:gd name="connsiteX3" fmla="*/ 519990 w 1247955"/>
                    <a:gd name="connsiteY3" fmla="*/ 164941 h 646722"/>
                    <a:gd name="connsiteX4" fmla="*/ 701615 w 1247955"/>
                    <a:gd name="connsiteY4" fmla="*/ 470003 h 646722"/>
                    <a:gd name="connsiteX5" fmla="*/ 879893 w 1247955"/>
                    <a:gd name="connsiteY5" fmla="*/ 636780 h 646722"/>
                    <a:gd name="connsiteX6" fmla="*/ 1247955 w 1247955"/>
                    <a:gd name="connsiteY6" fmla="*/ 631030 h 646722"/>
                    <a:gd name="connsiteX0" fmla="*/ 0 w 1247955"/>
                    <a:gd name="connsiteY0" fmla="*/ 596524 h 646723"/>
                    <a:gd name="connsiteX1" fmla="*/ 59783 w 1247955"/>
                    <a:gd name="connsiteY1" fmla="*/ 259493 h 646723"/>
                    <a:gd name="connsiteX2" fmla="*/ 184162 w 1247955"/>
                    <a:gd name="connsiteY2" fmla="*/ 1641 h 646723"/>
                    <a:gd name="connsiteX3" fmla="*/ 554758 w 1247955"/>
                    <a:gd name="connsiteY3" fmla="*/ 164942 h 646723"/>
                    <a:gd name="connsiteX4" fmla="*/ 701615 w 1247955"/>
                    <a:gd name="connsiteY4" fmla="*/ 470004 h 646723"/>
                    <a:gd name="connsiteX5" fmla="*/ 879893 w 1247955"/>
                    <a:gd name="connsiteY5" fmla="*/ 636781 h 646723"/>
                    <a:gd name="connsiteX6" fmla="*/ 1247955 w 1247955"/>
                    <a:gd name="connsiteY6" fmla="*/ 631031 h 646723"/>
                    <a:gd name="connsiteX0" fmla="*/ 0 w 1247955"/>
                    <a:gd name="connsiteY0" fmla="*/ 596517 h 646967"/>
                    <a:gd name="connsiteX1" fmla="*/ 59783 w 1247955"/>
                    <a:gd name="connsiteY1" fmla="*/ 259486 h 646967"/>
                    <a:gd name="connsiteX2" fmla="*/ 184162 w 1247955"/>
                    <a:gd name="connsiteY2" fmla="*/ 1634 h 646967"/>
                    <a:gd name="connsiteX3" fmla="*/ 554758 w 1247955"/>
                    <a:gd name="connsiteY3" fmla="*/ 164935 h 646967"/>
                    <a:gd name="connsiteX4" fmla="*/ 729430 w 1247955"/>
                    <a:gd name="connsiteY4" fmla="*/ 466520 h 646967"/>
                    <a:gd name="connsiteX5" fmla="*/ 879893 w 1247955"/>
                    <a:gd name="connsiteY5" fmla="*/ 636774 h 646967"/>
                    <a:gd name="connsiteX6" fmla="*/ 1247955 w 1247955"/>
                    <a:gd name="connsiteY6" fmla="*/ 631024 h 646967"/>
                    <a:gd name="connsiteX0" fmla="*/ 0 w 1247955"/>
                    <a:gd name="connsiteY0" fmla="*/ 609334 h 659784"/>
                    <a:gd name="connsiteX1" fmla="*/ 59783 w 1247955"/>
                    <a:gd name="connsiteY1" fmla="*/ 272303 h 659784"/>
                    <a:gd name="connsiteX2" fmla="*/ 184162 w 1247955"/>
                    <a:gd name="connsiteY2" fmla="*/ 14451 h 659784"/>
                    <a:gd name="connsiteX3" fmla="*/ 554758 w 1247955"/>
                    <a:gd name="connsiteY3" fmla="*/ 177752 h 659784"/>
                    <a:gd name="connsiteX4" fmla="*/ 729430 w 1247955"/>
                    <a:gd name="connsiteY4" fmla="*/ 479337 h 659784"/>
                    <a:gd name="connsiteX5" fmla="*/ 879893 w 1247955"/>
                    <a:gd name="connsiteY5" fmla="*/ 649591 h 659784"/>
                    <a:gd name="connsiteX6" fmla="*/ 1247955 w 1247955"/>
                    <a:gd name="connsiteY6" fmla="*/ 643841 h 659784"/>
                    <a:gd name="connsiteX0" fmla="*/ 0 w 1247955"/>
                    <a:gd name="connsiteY0" fmla="*/ 606075 h 656525"/>
                    <a:gd name="connsiteX1" fmla="*/ 59783 w 1247955"/>
                    <a:gd name="connsiteY1" fmla="*/ 269044 h 656525"/>
                    <a:gd name="connsiteX2" fmla="*/ 159825 w 1247955"/>
                    <a:gd name="connsiteY2" fmla="*/ 14668 h 656525"/>
                    <a:gd name="connsiteX3" fmla="*/ 554758 w 1247955"/>
                    <a:gd name="connsiteY3" fmla="*/ 174493 h 656525"/>
                    <a:gd name="connsiteX4" fmla="*/ 729430 w 1247955"/>
                    <a:gd name="connsiteY4" fmla="*/ 476078 h 656525"/>
                    <a:gd name="connsiteX5" fmla="*/ 879893 w 1247955"/>
                    <a:gd name="connsiteY5" fmla="*/ 646332 h 656525"/>
                    <a:gd name="connsiteX6" fmla="*/ 1247955 w 1247955"/>
                    <a:gd name="connsiteY6" fmla="*/ 640582 h 656525"/>
                    <a:gd name="connsiteX0" fmla="*/ 0 w 1247955"/>
                    <a:gd name="connsiteY0" fmla="*/ 593083 h 643533"/>
                    <a:gd name="connsiteX1" fmla="*/ 49353 w 1247955"/>
                    <a:gd name="connsiteY1" fmla="*/ 256052 h 643533"/>
                    <a:gd name="connsiteX2" fmla="*/ 159825 w 1247955"/>
                    <a:gd name="connsiteY2" fmla="*/ 1676 h 643533"/>
                    <a:gd name="connsiteX3" fmla="*/ 554758 w 1247955"/>
                    <a:gd name="connsiteY3" fmla="*/ 161501 h 643533"/>
                    <a:gd name="connsiteX4" fmla="*/ 729430 w 1247955"/>
                    <a:gd name="connsiteY4" fmla="*/ 463086 h 643533"/>
                    <a:gd name="connsiteX5" fmla="*/ 879893 w 1247955"/>
                    <a:gd name="connsiteY5" fmla="*/ 633340 h 643533"/>
                    <a:gd name="connsiteX6" fmla="*/ 1247955 w 1247955"/>
                    <a:gd name="connsiteY6" fmla="*/ 627590 h 643533"/>
                    <a:gd name="connsiteX0" fmla="*/ 0 w 1247955"/>
                    <a:gd name="connsiteY0" fmla="*/ 593083 h 643533"/>
                    <a:gd name="connsiteX1" fmla="*/ 49353 w 1247955"/>
                    <a:gd name="connsiteY1" fmla="*/ 256052 h 643533"/>
                    <a:gd name="connsiteX2" fmla="*/ 159825 w 1247955"/>
                    <a:gd name="connsiteY2" fmla="*/ 1676 h 643533"/>
                    <a:gd name="connsiteX3" fmla="*/ 554758 w 1247955"/>
                    <a:gd name="connsiteY3" fmla="*/ 161501 h 643533"/>
                    <a:gd name="connsiteX4" fmla="*/ 729430 w 1247955"/>
                    <a:gd name="connsiteY4" fmla="*/ 463086 h 643533"/>
                    <a:gd name="connsiteX5" fmla="*/ 879893 w 1247955"/>
                    <a:gd name="connsiteY5" fmla="*/ 633340 h 643533"/>
                    <a:gd name="connsiteX6" fmla="*/ 1247955 w 1247955"/>
                    <a:gd name="connsiteY6" fmla="*/ 627590 h 643533"/>
                    <a:gd name="connsiteX0" fmla="*/ 0 w 1247955"/>
                    <a:gd name="connsiteY0" fmla="*/ 593083 h 643533"/>
                    <a:gd name="connsiteX1" fmla="*/ 49353 w 1247955"/>
                    <a:gd name="connsiteY1" fmla="*/ 256052 h 643533"/>
                    <a:gd name="connsiteX2" fmla="*/ 159825 w 1247955"/>
                    <a:gd name="connsiteY2" fmla="*/ 1676 h 643533"/>
                    <a:gd name="connsiteX3" fmla="*/ 554758 w 1247955"/>
                    <a:gd name="connsiteY3" fmla="*/ 161501 h 643533"/>
                    <a:gd name="connsiteX4" fmla="*/ 729430 w 1247955"/>
                    <a:gd name="connsiteY4" fmla="*/ 463086 h 643533"/>
                    <a:gd name="connsiteX5" fmla="*/ 879893 w 1247955"/>
                    <a:gd name="connsiteY5" fmla="*/ 633340 h 643533"/>
                    <a:gd name="connsiteX6" fmla="*/ 1247955 w 1247955"/>
                    <a:gd name="connsiteY6" fmla="*/ 627590 h 643533"/>
                    <a:gd name="connsiteX0" fmla="*/ 0 w 1247955"/>
                    <a:gd name="connsiteY0" fmla="*/ 593082 h 643532"/>
                    <a:gd name="connsiteX1" fmla="*/ 52830 w 1247955"/>
                    <a:gd name="connsiteY1" fmla="*/ 256051 h 643532"/>
                    <a:gd name="connsiteX2" fmla="*/ 159825 w 1247955"/>
                    <a:gd name="connsiteY2" fmla="*/ 1675 h 643532"/>
                    <a:gd name="connsiteX3" fmla="*/ 554758 w 1247955"/>
                    <a:gd name="connsiteY3" fmla="*/ 161500 h 643532"/>
                    <a:gd name="connsiteX4" fmla="*/ 729430 w 1247955"/>
                    <a:gd name="connsiteY4" fmla="*/ 463085 h 643532"/>
                    <a:gd name="connsiteX5" fmla="*/ 879893 w 1247955"/>
                    <a:gd name="connsiteY5" fmla="*/ 633339 h 643532"/>
                    <a:gd name="connsiteX6" fmla="*/ 1247955 w 1247955"/>
                    <a:gd name="connsiteY6" fmla="*/ 627589 h 643532"/>
                    <a:gd name="connsiteX0" fmla="*/ 0 w 1247955"/>
                    <a:gd name="connsiteY0" fmla="*/ 593082 h 643532"/>
                    <a:gd name="connsiteX1" fmla="*/ 52830 w 1247955"/>
                    <a:gd name="connsiteY1" fmla="*/ 256051 h 643532"/>
                    <a:gd name="connsiteX2" fmla="*/ 159825 w 1247955"/>
                    <a:gd name="connsiteY2" fmla="*/ 1675 h 643532"/>
                    <a:gd name="connsiteX3" fmla="*/ 554758 w 1247955"/>
                    <a:gd name="connsiteY3" fmla="*/ 161500 h 643532"/>
                    <a:gd name="connsiteX4" fmla="*/ 729430 w 1247955"/>
                    <a:gd name="connsiteY4" fmla="*/ 463085 h 643532"/>
                    <a:gd name="connsiteX5" fmla="*/ 879893 w 1247955"/>
                    <a:gd name="connsiteY5" fmla="*/ 633339 h 643532"/>
                    <a:gd name="connsiteX6" fmla="*/ 1247955 w 1247955"/>
                    <a:gd name="connsiteY6" fmla="*/ 627589 h 643532"/>
                    <a:gd name="connsiteX0" fmla="*/ 0 w 1247955"/>
                    <a:gd name="connsiteY0" fmla="*/ 599953 h 650403"/>
                    <a:gd name="connsiteX1" fmla="*/ 52830 w 1247955"/>
                    <a:gd name="connsiteY1" fmla="*/ 262922 h 650403"/>
                    <a:gd name="connsiteX2" fmla="*/ 180686 w 1247955"/>
                    <a:gd name="connsiteY2" fmla="*/ 1592 h 650403"/>
                    <a:gd name="connsiteX3" fmla="*/ 554758 w 1247955"/>
                    <a:gd name="connsiteY3" fmla="*/ 168371 h 650403"/>
                    <a:gd name="connsiteX4" fmla="*/ 729430 w 1247955"/>
                    <a:gd name="connsiteY4" fmla="*/ 469956 h 650403"/>
                    <a:gd name="connsiteX5" fmla="*/ 879893 w 1247955"/>
                    <a:gd name="connsiteY5" fmla="*/ 640210 h 650403"/>
                    <a:gd name="connsiteX6" fmla="*/ 1247955 w 1247955"/>
                    <a:gd name="connsiteY6" fmla="*/ 634460 h 650403"/>
                    <a:gd name="connsiteX0" fmla="*/ 0 w 1247955"/>
                    <a:gd name="connsiteY0" fmla="*/ 599953 h 650403"/>
                    <a:gd name="connsiteX1" fmla="*/ 52830 w 1247955"/>
                    <a:gd name="connsiteY1" fmla="*/ 262922 h 650403"/>
                    <a:gd name="connsiteX2" fmla="*/ 180686 w 1247955"/>
                    <a:gd name="connsiteY2" fmla="*/ 1592 h 650403"/>
                    <a:gd name="connsiteX3" fmla="*/ 554758 w 1247955"/>
                    <a:gd name="connsiteY3" fmla="*/ 168371 h 650403"/>
                    <a:gd name="connsiteX4" fmla="*/ 729430 w 1247955"/>
                    <a:gd name="connsiteY4" fmla="*/ 469956 h 650403"/>
                    <a:gd name="connsiteX5" fmla="*/ 879893 w 1247955"/>
                    <a:gd name="connsiteY5" fmla="*/ 640210 h 650403"/>
                    <a:gd name="connsiteX6" fmla="*/ 1247955 w 1247955"/>
                    <a:gd name="connsiteY6" fmla="*/ 634460 h 650403"/>
                    <a:gd name="connsiteX0" fmla="*/ 0 w 1247955"/>
                    <a:gd name="connsiteY0" fmla="*/ 603392 h 653842"/>
                    <a:gd name="connsiteX1" fmla="*/ 52830 w 1247955"/>
                    <a:gd name="connsiteY1" fmla="*/ 266361 h 653842"/>
                    <a:gd name="connsiteX2" fmla="*/ 194593 w 1247955"/>
                    <a:gd name="connsiteY2" fmla="*/ 1554 h 653842"/>
                    <a:gd name="connsiteX3" fmla="*/ 554758 w 1247955"/>
                    <a:gd name="connsiteY3" fmla="*/ 171810 h 653842"/>
                    <a:gd name="connsiteX4" fmla="*/ 729430 w 1247955"/>
                    <a:gd name="connsiteY4" fmla="*/ 473395 h 653842"/>
                    <a:gd name="connsiteX5" fmla="*/ 879893 w 1247955"/>
                    <a:gd name="connsiteY5" fmla="*/ 643649 h 653842"/>
                    <a:gd name="connsiteX6" fmla="*/ 1247955 w 1247955"/>
                    <a:gd name="connsiteY6" fmla="*/ 637899 h 653842"/>
                    <a:gd name="connsiteX0" fmla="*/ 0 w 1247955"/>
                    <a:gd name="connsiteY0" fmla="*/ 603392 h 653842"/>
                    <a:gd name="connsiteX1" fmla="*/ 52830 w 1247955"/>
                    <a:gd name="connsiteY1" fmla="*/ 266361 h 653842"/>
                    <a:gd name="connsiteX2" fmla="*/ 177209 w 1247955"/>
                    <a:gd name="connsiteY2" fmla="*/ 1554 h 653842"/>
                    <a:gd name="connsiteX3" fmla="*/ 554758 w 1247955"/>
                    <a:gd name="connsiteY3" fmla="*/ 171810 h 653842"/>
                    <a:gd name="connsiteX4" fmla="*/ 729430 w 1247955"/>
                    <a:gd name="connsiteY4" fmla="*/ 473395 h 653842"/>
                    <a:gd name="connsiteX5" fmla="*/ 879893 w 1247955"/>
                    <a:gd name="connsiteY5" fmla="*/ 643649 h 653842"/>
                    <a:gd name="connsiteX6" fmla="*/ 1247955 w 1247955"/>
                    <a:gd name="connsiteY6" fmla="*/ 637899 h 653842"/>
                    <a:gd name="connsiteX0" fmla="*/ 0 w 1247955"/>
                    <a:gd name="connsiteY0" fmla="*/ 606833 h 657283"/>
                    <a:gd name="connsiteX1" fmla="*/ 52830 w 1247955"/>
                    <a:gd name="connsiteY1" fmla="*/ 269802 h 657283"/>
                    <a:gd name="connsiteX2" fmla="*/ 180686 w 1247955"/>
                    <a:gd name="connsiteY2" fmla="*/ 1518 h 657283"/>
                    <a:gd name="connsiteX3" fmla="*/ 554758 w 1247955"/>
                    <a:gd name="connsiteY3" fmla="*/ 175251 h 657283"/>
                    <a:gd name="connsiteX4" fmla="*/ 729430 w 1247955"/>
                    <a:gd name="connsiteY4" fmla="*/ 476836 h 657283"/>
                    <a:gd name="connsiteX5" fmla="*/ 879893 w 1247955"/>
                    <a:gd name="connsiteY5" fmla="*/ 647090 h 657283"/>
                    <a:gd name="connsiteX6" fmla="*/ 1247955 w 1247955"/>
                    <a:gd name="connsiteY6" fmla="*/ 641340 h 657283"/>
                    <a:gd name="connsiteX0" fmla="*/ 0 w 1247955"/>
                    <a:gd name="connsiteY0" fmla="*/ 607469 h 657919"/>
                    <a:gd name="connsiteX1" fmla="*/ 52830 w 1247955"/>
                    <a:gd name="connsiteY1" fmla="*/ 270438 h 657919"/>
                    <a:gd name="connsiteX2" fmla="*/ 180686 w 1247955"/>
                    <a:gd name="connsiteY2" fmla="*/ 2154 h 657919"/>
                    <a:gd name="connsiteX3" fmla="*/ 554758 w 1247955"/>
                    <a:gd name="connsiteY3" fmla="*/ 175887 h 657919"/>
                    <a:gd name="connsiteX4" fmla="*/ 729430 w 1247955"/>
                    <a:gd name="connsiteY4" fmla="*/ 477472 h 657919"/>
                    <a:gd name="connsiteX5" fmla="*/ 879893 w 1247955"/>
                    <a:gd name="connsiteY5" fmla="*/ 647726 h 657919"/>
                    <a:gd name="connsiteX6" fmla="*/ 1247955 w 1247955"/>
                    <a:gd name="connsiteY6" fmla="*/ 641976 h 657919"/>
                    <a:gd name="connsiteX0" fmla="*/ 0 w 1247955"/>
                    <a:gd name="connsiteY0" fmla="*/ 607481 h 657931"/>
                    <a:gd name="connsiteX1" fmla="*/ 52830 w 1247955"/>
                    <a:gd name="connsiteY1" fmla="*/ 270450 h 657931"/>
                    <a:gd name="connsiteX2" fmla="*/ 180686 w 1247955"/>
                    <a:gd name="connsiteY2" fmla="*/ 2166 h 657931"/>
                    <a:gd name="connsiteX3" fmla="*/ 547805 w 1247955"/>
                    <a:gd name="connsiteY3" fmla="*/ 161991 h 657931"/>
                    <a:gd name="connsiteX4" fmla="*/ 729430 w 1247955"/>
                    <a:gd name="connsiteY4" fmla="*/ 477484 h 657931"/>
                    <a:gd name="connsiteX5" fmla="*/ 879893 w 1247955"/>
                    <a:gd name="connsiteY5" fmla="*/ 647738 h 657931"/>
                    <a:gd name="connsiteX6" fmla="*/ 1247955 w 1247955"/>
                    <a:gd name="connsiteY6" fmla="*/ 641988 h 657931"/>
                    <a:gd name="connsiteX0" fmla="*/ 0 w 1247955"/>
                    <a:gd name="connsiteY0" fmla="*/ 608741 h 659191"/>
                    <a:gd name="connsiteX1" fmla="*/ 52830 w 1247955"/>
                    <a:gd name="connsiteY1" fmla="*/ 271710 h 659191"/>
                    <a:gd name="connsiteX2" fmla="*/ 180686 w 1247955"/>
                    <a:gd name="connsiteY2" fmla="*/ 3426 h 659191"/>
                    <a:gd name="connsiteX3" fmla="*/ 547805 w 1247955"/>
                    <a:gd name="connsiteY3" fmla="*/ 163251 h 659191"/>
                    <a:gd name="connsiteX4" fmla="*/ 729430 w 1247955"/>
                    <a:gd name="connsiteY4" fmla="*/ 478744 h 659191"/>
                    <a:gd name="connsiteX5" fmla="*/ 879893 w 1247955"/>
                    <a:gd name="connsiteY5" fmla="*/ 648998 h 659191"/>
                    <a:gd name="connsiteX6" fmla="*/ 1247955 w 1247955"/>
                    <a:gd name="connsiteY6" fmla="*/ 643248 h 659191"/>
                    <a:gd name="connsiteX0" fmla="*/ 0 w 1247955"/>
                    <a:gd name="connsiteY0" fmla="*/ 608741 h 659191"/>
                    <a:gd name="connsiteX1" fmla="*/ 52830 w 1247955"/>
                    <a:gd name="connsiteY1" fmla="*/ 271710 h 659191"/>
                    <a:gd name="connsiteX2" fmla="*/ 180686 w 1247955"/>
                    <a:gd name="connsiteY2" fmla="*/ 3426 h 659191"/>
                    <a:gd name="connsiteX3" fmla="*/ 547805 w 1247955"/>
                    <a:gd name="connsiteY3" fmla="*/ 163251 h 659191"/>
                    <a:gd name="connsiteX4" fmla="*/ 729430 w 1247955"/>
                    <a:gd name="connsiteY4" fmla="*/ 478744 h 659191"/>
                    <a:gd name="connsiteX5" fmla="*/ 879893 w 1247955"/>
                    <a:gd name="connsiteY5" fmla="*/ 648998 h 659191"/>
                    <a:gd name="connsiteX6" fmla="*/ 1247955 w 1247955"/>
                    <a:gd name="connsiteY6" fmla="*/ 643248 h 659191"/>
                    <a:gd name="connsiteX0" fmla="*/ 0 w 1247955"/>
                    <a:gd name="connsiteY0" fmla="*/ 612251 h 662701"/>
                    <a:gd name="connsiteX1" fmla="*/ 52830 w 1247955"/>
                    <a:gd name="connsiteY1" fmla="*/ 275220 h 662701"/>
                    <a:gd name="connsiteX2" fmla="*/ 180686 w 1247955"/>
                    <a:gd name="connsiteY2" fmla="*/ 6936 h 662701"/>
                    <a:gd name="connsiteX3" fmla="*/ 537375 w 1247955"/>
                    <a:gd name="connsiteY3" fmla="*/ 138947 h 662701"/>
                    <a:gd name="connsiteX4" fmla="*/ 729430 w 1247955"/>
                    <a:gd name="connsiteY4" fmla="*/ 482254 h 662701"/>
                    <a:gd name="connsiteX5" fmla="*/ 879893 w 1247955"/>
                    <a:gd name="connsiteY5" fmla="*/ 652508 h 662701"/>
                    <a:gd name="connsiteX6" fmla="*/ 1247955 w 1247955"/>
                    <a:gd name="connsiteY6" fmla="*/ 646758 h 662701"/>
                    <a:gd name="connsiteX0" fmla="*/ 0 w 1247955"/>
                    <a:gd name="connsiteY0" fmla="*/ 609414 h 659864"/>
                    <a:gd name="connsiteX1" fmla="*/ 52830 w 1247955"/>
                    <a:gd name="connsiteY1" fmla="*/ 272383 h 659864"/>
                    <a:gd name="connsiteX2" fmla="*/ 180686 w 1247955"/>
                    <a:gd name="connsiteY2" fmla="*/ 4099 h 659864"/>
                    <a:gd name="connsiteX3" fmla="*/ 537375 w 1247955"/>
                    <a:gd name="connsiteY3" fmla="*/ 136110 h 659864"/>
                    <a:gd name="connsiteX4" fmla="*/ 739861 w 1247955"/>
                    <a:gd name="connsiteY4" fmla="*/ 479417 h 659864"/>
                    <a:gd name="connsiteX5" fmla="*/ 879893 w 1247955"/>
                    <a:gd name="connsiteY5" fmla="*/ 649671 h 659864"/>
                    <a:gd name="connsiteX6" fmla="*/ 1247955 w 1247955"/>
                    <a:gd name="connsiteY6" fmla="*/ 643921 h 659864"/>
                    <a:gd name="connsiteX0" fmla="*/ 0 w 1247955"/>
                    <a:gd name="connsiteY0" fmla="*/ 610895 h 661345"/>
                    <a:gd name="connsiteX1" fmla="*/ 52830 w 1247955"/>
                    <a:gd name="connsiteY1" fmla="*/ 273864 h 661345"/>
                    <a:gd name="connsiteX2" fmla="*/ 180686 w 1247955"/>
                    <a:gd name="connsiteY2" fmla="*/ 5580 h 661345"/>
                    <a:gd name="connsiteX3" fmla="*/ 537375 w 1247955"/>
                    <a:gd name="connsiteY3" fmla="*/ 137591 h 661345"/>
                    <a:gd name="connsiteX4" fmla="*/ 879893 w 1247955"/>
                    <a:gd name="connsiteY4" fmla="*/ 651152 h 661345"/>
                    <a:gd name="connsiteX5" fmla="*/ 1247955 w 1247955"/>
                    <a:gd name="connsiteY5" fmla="*/ 645402 h 661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7955" h="661345">
                      <a:moveTo>
                        <a:pt x="0" y="610895"/>
                      </a:moveTo>
                      <a:cubicBezTo>
                        <a:pt x="19649" y="489167"/>
                        <a:pt x="22716" y="374750"/>
                        <a:pt x="52830" y="273864"/>
                      </a:cubicBezTo>
                      <a:cubicBezTo>
                        <a:pt x="82944" y="172978"/>
                        <a:pt x="99929" y="28292"/>
                        <a:pt x="180686" y="5580"/>
                      </a:cubicBezTo>
                      <a:cubicBezTo>
                        <a:pt x="261443" y="-17132"/>
                        <a:pt x="420841" y="29996"/>
                        <a:pt x="537375" y="137591"/>
                      </a:cubicBezTo>
                      <a:cubicBezTo>
                        <a:pt x="653909" y="245186"/>
                        <a:pt x="761463" y="566517"/>
                        <a:pt x="879893" y="651152"/>
                      </a:cubicBezTo>
                      <a:cubicBezTo>
                        <a:pt x="964575" y="678569"/>
                        <a:pt x="1066800" y="641569"/>
                        <a:pt x="1247955" y="645402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214A2E57-6B0C-3B49-9B3F-3443D2966A3F}"/>
                    </a:ext>
                  </a:extLst>
                </p:cNvPr>
                <p:cNvCxnSpPr/>
                <p:nvPr/>
              </p:nvCxnSpPr>
              <p:spPr>
                <a:xfrm>
                  <a:off x="5069992" y="5517232"/>
                  <a:ext cx="1482228" cy="0"/>
                </a:xfrm>
                <a:prstGeom prst="line">
                  <a:avLst/>
                </a:prstGeom>
                <a:ln w="1905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B3D0B1-8CA1-3B49-BFB4-57E1B454028B}"/>
                  </a:ext>
                </a:extLst>
              </p:cNvPr>
              <p:cNvSpPr txBox="1"/>
              <p:nvPr/>
            </p:nvSpPr>
            <p:spPr>
              <a:xfrm>
                <a:off x="5589908" y="2884406"/>
                <a:ext cx="7104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OUT_A</a:t>
                </a:r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CF7B88E-8B15-2043-9C78-8FA4489594C4}"/>
                  </a:ext>
                </a:extLst>
              </p:cNvPr>
              <p:cNvSpPr txBox="1"/>
              <p:nvPr/>
            </p:nvSpPr>
            <p:spPr>
              <a:xfrm>
                <a:off x="6096386" y="3501510"/>
                <a:ext cx="7821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j-lt"/>
                  </a:rPr>
                  <a:t>threshold</a:t>
                </a:r>
                <a:endParaRPr lang="en-GB" sz="1200" dirty="0"/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0B21348E-D947-F740-B5D6-47ECE425D6E5}"/>
                  </a:ext>
                </a:extLst>
              </p:cNvPr>
              <p:cNvCxnSpPr/>
              <p:nvPr/>
            </p:nvCxnSpPr>
            <p:spPr>
              <a:xfrm flipH="1" flipV="1">
                <a:off x="5481487" y="3845822"/>
                <a:ext cx="711230" cy="83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Date Placeholder 39">
            <a:extLst>
              <a:ext uri="{FF2B5EF4-FFF2-40B4-BE49-F238E27FC236}">
                <a16:creationId xmlns:a16="http://schemas.microsoft.com/office/drawing/2014/main" id="{02F3833A-B4C0-B94A-B979-93AA38F6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5DDBEBCD-21A0-274E-BE61-154A0471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8A856B09-1A25-4A49-92D6-C68BD21B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0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9382-FC32-FE40-8609-82E83620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08" y="197857"/>
            <a:ext cx="5101682" cy="1325563"/>
          </a:xfrm>
        </p:spPr>
        <p:txBody>
          <a:bodyPr/>
          <a:lstStyle/>
          <a:p>
            <a:r>
              <a:rPr lang="en-US" dirty="0"/>
              <a:t>PYTHIA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F1DA2-2B67-C942-9B5A-5274D2198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74" y="1602600"/>
            <a:ext cx="4960434" cy="479105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pT</a:t>
            </a:r>
            <a:r>
              <a:rPr lang="en-US" dirty="0"/>
              <a:t> &gt; 0.3GeV, muons</a:t>
            </a:r>
          </a:p>
          <a:p>
            <a:endParaRPr lang="en-US" dirty="0"/>
          </a:p>
          <a:p>
            <a:r>
              <a:rPr lang="en-US" dirty="0"/>
              <a:t>DCA_XY &gt; 500 um</a:t>
            </a:r>
          </a:p>
          <a:p>
            <a:pPr lvl="1"/>
            <a:r>
              <a:rPr lang="en-US" dirty="0"/>
              <a:t>Eff = 52.5%</a:t>
            </a:r>
          </a:p>
          <a:p>
            <a:r>
              <a:rPr lang="en-US" dirty="0"/>
              <a:t>DCA_XY &gt; 1,000 um</a:t>
            </a:r>
          </a:p>
          <a:p>
            <a:pPr lvl="1"/>
            <a:r>
              <a:rPr lang="en-US" dirty="0"/>
              <a:t>Eff = 33.9%</a:t>
            </a:r>
          </a:p>
          <a:p>
            <a:r>
              <a:rPr lang="en-US" dirty="0"/>
              <a:t>sPHENIX DAQ 15kHz</a:t>
            </a:r>
          </a:p>
          <a:p>
            <a:pPr lvl="1"/>
            <a:r>
              <a:rPr lang="en-US" dirty="0"/>
              <a:t>MB ~ 1kHz</a:t>
            </a:r>
          </a:p>
          <a:p>
            <a:r>
              <a:rPr lang="en-US" dirty="0"/>
              <a:t>FH sampled by MB: </a:t>
            </a:r>
          </a:p>
          <a:p>
            <a:pPr lvl="1"/>
            <a:r>
              <a:rPr lang="en-US" dirty="0"/>
              <a:t>1kHz/10MHz = 1x10^-4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Even with 10% HF Trigger Eff, we gain: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0.1/10^-4 = 1000!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Enable B-hadron physics at low </a:t>
            </a:r>
            <a:r>
              <a:rPr lang="en-US" b="1" dirty="0" err="1">
                <a:solidFill>
                  <a:srgbClr val="FF0000"/>
                </a:solidFill>
              </a:rPr>
              <a:t>pT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648B4-22F1-D843-8F83-60C2D515D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45949" y="172484"/>
            <a:ext cx="6028527" cy="6413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4F4B28-74FE-CE4D-B877-CDDAB2845F45}"/>
              </a:ext>
            </a:extLst>
          </p:cNvPr>
          <p:cNvSpPr txBox="1"/>
          <p:nvPr/>
        </p:nvSpPr>
        <p:spPr>
          <a:xfrm>
            <a:off x="2442754" y="118872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Ming @4/9/2018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411AAA-02CF-C148-B9B5-12FA3A35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6/4/18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0EAEE6-2006-1E46-AB1B-F3E9D0AD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Ming Liu @Team Meeting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E96108-814F-5349-B16E-09C01AE3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760F-FA53-A240-AFDD-B17B2AFC82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50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1044</Words>
  <Application>Microsoft Macintosh PowerPoint</Application>
  <PresentationFormat>Widescreen</PresentationFormat>
  <Paragraphs>180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游ゴシック</vt:lpstr>
      <vt:lpstr>游ゴシック Light</vt:lpstr>
      <vt:lpstr>Arial</vt:lpstr>
      <vt:lpstr>Calibri</vt:lpstr>
      <vt:lpstr>Calibri Light</vt:lpstr>
      <vt:lpstr>Cambria Math</vt:lpstr>
      <vt:lpstr>Symbol</vt:lpstr>
      <vt:lpstr>Office Theme</vt:lpstr>
      <vt:lpstr>MVTX Update 6/4/2018</vt:lpstr>
      <vt:lpstr>B-hadron trigger: pp and pA </vt:lpstr>
      <vt:lpstr>HF Trigger Feasibility:  DCA &amp; High Multiplicity </vt:lpstr>
      <vt:lpstr>Quadrant based trigger logic:  3+4+5 RUs feed 1 FELIX/Trigger baord</vt:lpstr>
      <vt:lpstr> expected beam spot size </vt:lpstr>
      <vt:lpstr>PowerPoint Presentation</vt:lpstr>
      <vt:lpstr>Triggered vs Continuous Readout </vt:lpstr>
      <vt:lpstr>ALPIDE readout</vt:lpstr>
      <vt:lpstr>PYTHIA simulations</vt:lpstr>
      <vt:lpstr>Trigger Efficiency for B-&gt;mu+X, DCA &gt; 1000 um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Update 6/4/2018</dc:title>
  <dc:creator>Ming Liu</dc:creator>
  <cp:lastModifiedBy>Ming Liu</cp:lastModifiedBy>
  <cp:revision>54</cp:revision>
  <dcterms:created xsi:type="dcterms:W3CDTF">2018-06-02T15:47:15Z</dcterms:created>
  <dcterms:modified xsi:type="dcterms:W3CDTF">2018-06-07T16:35:02Z</dcterms:modified>
</cp:coreProperties>
</file>