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0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5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6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2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6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2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7DA8-C18B-D045-834E-CB1C20DB229E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8667-BDD6-9644-80FE-0D7801AEF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9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Hadronic</a:t>
            </a:r>
            <a:r>
              <a:rPr lang="en-US" b="1" dirty="0" smtClean="0"/>
              <a:t> </a:t>
            </a:r>
            <a:r>
              <a:rPr lang="en-US" b="1" dirty="0" err="1" smtClean="0"/>
              <a:t>Rescattering</a:t>
            </a:r>
            <a:endParaRPr lang="en-US" b="1" dirty="0"/>
          </a:p>
        </p:txBody>
      </p:sp>
      <p:pic>
        <p:nvPicPr>
          <p:cNvPr id="4" name="Picture 3" descr="spectra_cen0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" y="1887683"/>
            <a:ext cx="4320540" cy="3017520"/>
          </a:xfrm>
          <a:prstGeom prst="rect">
            <a:avLst/>
          </a:prstGeom>
        </p:spPr>
      </p:pic>
      <p:pic>
        <p:nvPicPr>
          <p:cNvPr id="5" name="Picture 4" descr="spectra_cen0-5_urqm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23" y="1887682"/>
            <a:ext cx="4320540" cy="3017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637" y="5003013"/>
            <a:ext cx="292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Hadron </a:t>
            </a:r>
            <a:r>
              <a:rPr lang="en-US" dirty="0" err="1" smtClean="0"/>
              <a:t>Rescattering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76486" y="5006524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Hadron </a:t>
            </a:r>
            <a:r>
              <a:rPr lang="en-US" dirty="0" err="1" smtClean="0"/>
              <a:t>Rescattering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9240" y="5437920"/>
            <a:ext cx="8277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UrQMD</a:t>
            </a:r>
            <a:r>
              <a:rPr lang="en-US" sz="2400" dirty="0" smtClean="0"/>
              <a:t> hadron cascade simulator is included in the simulation</a:t>
            </a:r>
            <a:br>
              <a:rPr lang="en-US" sz="2400" dirty="0" smtClean="0"/>
            </a:br>
            <a:r>
              <a:rPr lang="en-US" sz="2400" dirty="0" smtClean="0"/>
              <a:t>(included in VISHNU by Chun-</a:t>
            </a:r>
            <a:r>
              <a:rPr lang="en-US" sz="2400" dirty="0" err="1" smtClean="0"/>
              <a:t>shen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adron </a:t>
            </a:r>
            <a:r>
              <a:rPr lang="en-US" sz="2400" dirty="0" err="1" smtClean="0"/>
              <a:t>rescattering</a:t>
            </a:r>
            <a:r>
              <a:rPr lang="en-US" sz="2400" dirty="0" smtClean="0"/>
              <a:t> effect </a:t>
            </a:r>
            <a:r>
              <a:rPr lang="en-US" sz="2400" dirty="0" smtClean="0"/>
              <a:t>is tiny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74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Elliptic flow coefficient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54045" y="5192865"/>
            <a:ext cx="6665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Correction: take modulus of </a:t>
            </a:r>
            <a:r>
              <a:rPr lang="en-US" sz="2400" i="1" dirty="0" err="1" smtClean="0"/>
              <a:t>v</a:t>
            </a:r>
            <a:r>
              <a:rPr lang="en-US" sz="2400" i="1" baseline="-25000" dirty="0" err="1" smtClean="0"/>
              <a:t>n</a:t>
            </a:r>
            <a:endParaRPr lang="en-US" sz="2400" i="1" baseline="-250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We now get reasonable </a:t>
            </a:r>
            <a:r>
              <a:rPr lang="en-US" sz="2400" dirty="0" smtClean="0"/>
              <a:t>elliptic flow coefficients</a:t>
            </a:r>
            <a:endParaRPr lang="en-US" sz="2400" dirty="0"/>
          </a:p>
        </p:txBody>
      </p:sp>
      <p:pic>
        <p:nvPicPr>
          <p:cNvPr id="3" name="Picture 2" descr="v2_cen0-5_urqm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" y="1699838"/>
            <a:ext cx="4320540" cy="3017520"/>
          </a:xfrm>
          <a:prstGeom prst="rect">
            <a:avLst/>
          </a:prstGeom>
        </p:spPr>
      </p:pic>
      <p:pic>
        <p:nvPicPr>
          <p:cNvPr id="9" name="Picture 8" descr="v3_cen0-5_urqm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143" y="1699838"/>
            <a:ext cx="432054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Parton splitting in QGP medium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7682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QGP </a:t>
            </a:r>
            <a:r>
              <a:rPr lang="en-US" smtClean="0"/>
              <a:t>evolution</a:t>
            </a:r>
            <a:r>
              <a:rPr lang="en-US" smtClean="0"/>
              <a:t> </a:t>
            </a:r>
            <a:r>
              <a:rPr lang="en-US" dirty="0" smtClean="0"/>
              <a:t>is</a:t>
            </a:r>
            <a:br>
              <a:rPr lang="en-US" dirty="0" smtClean="0"/>
            </a:br>
            <a:r>
              <a:rPr lang="en-US" dirty="0" smtClean="0"/>
              <a:t>extracted from the</a:t>
            </a:r>
            <a:br>
              <a:rPr lang="en-US" dirty="0" smtClean="0"/>
            </a:br>
            <a:r>
              <a:rPr lang="en-US" dirty="0" smtClean="0"/>
              <a:t>VISHNU simulator</a:t>
            </a:r>
          </a:p>
          <a:p>
            <a:endParaRPr lang="en-US" sz="500" dirty="0" smtClean="0"/>
          </a:p>
          <a:p>
            <a:r>
              <a:rPr lang="en-US" dirty="0" smtClean="0"/>
              <a:t>Working on </a:t>
            </a:r>
            <a:br>
              <a:rPr lang="en-US" dirty="0" smtClean="0"/>
            </a:br>
            <a:r>
              <a:rPr lang="en-US" dirty="0" smtClean="0"/>
              <a:t>numerical</a:t>
            </a:r>
            <a:br>
              <a:rPr lang="en-US" dirty="0" smtClean="0"/>
            </a:br>
            <a:r>
              <a:rPr lang="en-US" dirty="0" smtClean="0"/>
              <a:t>calculation of</a:t>
            </a:r>
            <a:br>
              <a:rPr lang="en-US" dirty="0" smtClean="0"/>
            </a:br>
            <a:r>
              <a:rPr lang="en-US" dirty="0" err="1" smtClean="0"/>
              <a:t>parton</a:t>
            </a:r>
            <a:r>
              <a:rPr lang="en-US" dirty="0" smtClean="0"/>
              <a:t> splitting</a:t>
            </a:r>
            <a:br>
              <a:rPr lang="en-US" dirty="0" smtClean="0"/>
            </a:br>
            <a:r>
              <a:rPr lang="en-US" dirty="0" smtClean="0"/>
              <a:t>function in the</a:t>
            </a:r>
            <a:br>
              <a:rPr lang="en-US" dirty="0" smtClean="0"/>
            </a:br>
            <a:r>
              <a:rPr lang="en-US" dirty="0" smtClean="0"/>
              <a:t>medium based on</a:t>
            </a:r>
            <a:br>
              <a:rPr lang="en-US" dirty="0" smtClean="0"/>
            </a:br>
            <a:r>
              <a:rPr lang="en-US" dirty="0" smtClean="0"/>
              <a:t>Ivan’s analytic calculation (</a:t>
            </a:r>
            <a:r>
              <a:rPr lang="en-US" dirty="0" err="1" smtClean="0"/>
              <a:t>q</a:t>
            </a:r>
            <a:r>
              <a:rPr lang="en-US" sz="20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sym typeface="Wingdings"/>
              </a:rPr>
              <a:t>qg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>
                <a:sym typeface="Wingdings"/>
              </a:rPr>
              <a:t>g</a:t>
            </a:r>
            <a:r>
              <a:rPr lang="en-US" sz="20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>
                <a:sym typeface="Wingdings"/>
              </a:rPr>
              <a:t>g</a:t>
            </a:r>
            <a:r>
              <a:rPr lang="en-US" dirty="0" err="1" smtClean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>
                <a:sym typeface="Wingdings"/>
              </a:rPr>
              <a:t>g</a:t>
            </a:r>
            <a:r>
              <a:rPr lang="en-US" sz="2000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sym typeface="Wingdings"/>
              </a:rPr>
              <a:t>qq</a:t>
            </a:r>
            <a:r>
              <a:rPr lang="en-US" dirty="0" smtClean="0">
                <a:sym typeface="Wingdings"/>
              </a:rPr>
              <a:t>)</a:t>
            </a:r>
            <a:br>
              <a:rPr lang="en-US" dirty="0" smtClean="0">
                <a:sym typeface="Wingdings"/>
              </a:rPr>
            </a:br>
            <a:r>
              <a:rPr lang="is-I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PLB </a:t>
            </a:r>
            <a:r>
              <a:rPr lang="is-I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706 (2012) </a:t>
            </a:r>
            <a:r>
              <a:rPr lang="is-I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371–378, JHEP </a:t>
            </a:r>
            <a:r>
              <a:rPr lang="is-I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1703 (2017) 146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Tempera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84" y="1391869"/>
            <a:ext cx="5264808" cy="43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Wingdings</vt:lpstr>
      <vt:lpstr>Arial</vt:lpstr>
      <vt:lpstr>Office Theme</vt:lpstr>
      <vt:lpstr>Hadronic Rescattering</vt:lpstr>
      <vt:lpstr>Elliptic flow coefficient</vt:lpstr>
      <vt:lpstr>Parton splitting in QGP medium</vt:lpstr>
    </vt:vector>
  </TitlesOfParts>
  <Company>LANL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First name Last name</dc:creator>
  <cp:lastModifiedBy>Microsoft Office User</cp:lastModifiedBy>
  <cp:revision>19</cp:revision>
  <dcterms:created xsi:type="dcterms:W3CDTF">2017-08-09T21:21:48Z</dcterms:created>
  <dcterms:modified xsi:type="dcterms:W3CDTF">2017-08-10T17:46:02Z</dcterms:modified>
</cp:coreProperties>
</file>