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6E5E-90DE-A14D-B29B-2B62225EDD58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E389-21D4-3C47-AF88-9AB533317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8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6E5E-90DE-A14D-B29B-2B62225EDD58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E389-21D4-3C47-AF88-9AB533317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9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6E5E-90DE-A14D-B29B-2B62225EDD58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E389-21D4-3C47-AF88-9AB533317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6E5E-90DE-A14D-B29B-2B62225EDD58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E389-21D4-3C47-AF88-9AB533317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7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6E5E-90DE-A14D-B29B-2B62225EDD58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E389-21D4-3C47-AF88-9AB533317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3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6E5E-90DE-A14D-B29B-2B62225EDD58}" type="datetimeFigureOut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E389-21D4-3C47-AF88-9AB533317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6E5E-90DE-A14D-B29B-2B62225EDD58}" type="datetimeFigureOut">
              <a:rPr lang="en-US" smtClean="0"/>
              <a:t>8/10/17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E389-21D4-3C47-AF88-9AB533317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9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6E5E-90DE-A14D-B29B-2B62225EDD58}" type="datetimeFigureOut">
              <a:rPr lang="en-US" smtClean="0"/>
              <a:t>8/10/17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E389-21D4-3C47-AF88-9AB533317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1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6E5E-90DE-A14D-B29B-2B62225EDD58}" type="datetimeFigureOut">
              <a:rPr lang="en-US" smtClean="0"/>
              <a:t>8/10/17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E389-21D4-3C47-AF88-9AB533317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3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6E5E-90DE-A14D-B29B-2B62225EDD58}" type="datetimeFigureOut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E389-21D4-3C47-AF88-9AB533317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0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6E5E-90DE-A14D-B29B-2B62225EDD58}" type="datetimeFigureOut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E389-21D4-3C47-AF88-9AB533317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8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96E5E-90DE-A14D-B29B-2B62225EDD58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BE389-21D4-3C47-AF88-9AB533317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7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emf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Perturbative</a:t>
            </a:r>
            <a:r>
              <a:rPr lang="en-US" sz="6000" dirty="0" smtClean="0"/>
              <a:t> QCD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70169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199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New </a:t>
            </a:r>
            <a:r>
              <a:rPr lang="en-US" sz="6000" dirty="0"/>
              <a:t>o</a:t>
            </a:r>
            <a:r>
              <a:rPr lang="en-US" sz="6000" dirty="0" smtClean="0"/>
              <a:t>bservables in jets</a:t>
            </a:r>
            <a:r>
              <a:rPr lang="en-US" sz="6000" dirty="0"/>
              <a:t/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40324" y="145354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Mass distribution modification in jets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40324" y="546046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Look at possible sensitivity to the soft sector of the theory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35783"/>
          <a:stretch/>
        </p:blipFill>
        <p:spPr>
          <a:xfrm>
            <a:off x="238073" y="2410419"/>
            <a:ext cx="8407400" cy="329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33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015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SCET</a:t>
            </a:r>
            <a:r>
              <a:rPr lang="en-US" sz="6000" baseline="-25000" dirty="0" smtClean="0"/>
              <a:t>G</a:t>
            </a:r>
            <a:r>
              <a:rPr lang="en-US" sz="6000" dirty="0" smtClean="0"/>
              <a:t> to any number of correlated scatterings</a:t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1881" y="150292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Fully solved for elastic scattering</a:t>
            </a:r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3722" y="2520180"/>
            <a:ext cx="6070278" cy="2313783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80728" y="53879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Progress made on inelastic</a:t>
            </a:r>
            <a:endParaRPr lang="en-US" sz="3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21498"/>
          <a:stretch/>
        </p:blipFill>
        <p:spPr>
          <a:xfrm>
            <a:off x="280728" y="4921267"/>
            <a:ext cx="8863272" cy="83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963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4039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Splitting functions in a hydro background </a:t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2126555"/>
            <a:ext cx="2935741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Evaluate the current theory in new grids</a:t>
            </a:r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5167" y="1680301"/>
            <a:ext cx="4301141" cy="25001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b="10150"/>
          <a:stretch/>
        </p:blipFill>
        <p:spPr>
          <a:xfrm>
            <a:off x="513346" y="3960946"/>
            <a:ext cx="7759700" cy="275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455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015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dirty="0" err="1" smtClean="0"/>
              <a:t>Quarkonia</a:t>
            </a:r>
            <a:r>
              <a:rPr lang="en-US" sz="6000" dirty="0" smtClean="0"/>
              <a:t> in the medium are being studied </a:t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40324" y="164170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Implementation in hydrodynamic grids</a:t>
            </a:r>
            <a:endParaRPr lang="en-US" sz="3200" dirty="0"/>
          </a:p>
        </p:txBody>
      </p:sp>
      <p:pic>
        <p:nvPicPr>
          <p:cNvPr id="4" name="Picture 3" descr="paperPlot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45"/>
          <a:stretch/>
        </p:blipFill>
        <p:spPr>
          <a:xfrm>
            <a:off x="4559586" y="2775344"/>
            <a:ext cx="4584413" cy="40826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43090"/>
            <a:ext cx="4609946" cy="2826776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91039" y="567021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Dissociation of </a:t>
            </a:r>
            <a:r>
              <a:rPr lang="en-US" sz="3200" dirty="0" err="1" smtClean="0"/>
              <a:t>quarkonium</a:t>
            </a:r>
            <a:r>
              <a:rPr lang="en-US" sz="3200" dirty="0" smtClean="0"/>
              <a:t> states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95191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66</Words>
  <Application>Microsoft Macintosh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Perturbative QCD</vt:lpstr>
      <vt:lpstr>New observables in jets </vt:lpstr>
      <vt:lpstr>SCETG to any number of correlated scatterings  </vt:lpstr>
      <vt:lpstr>Splitting functions in a hydro background   </vt:lpstr>
      <vt:lpstr>Quarkonia in the medium are being studied   </vt:lpstr>
    </vt:vector>
  </TitlesOfParts>
  <Company>LANL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Perturbative QCD</dc:title>
  <dc:creator>First name Last name</dc:creator>
  <cp:lastModifiedBy>First name Last name</cp:lastModifiedBy>
  <cp:revision>3</cp:revision>
  <dcterms:created xsi:type="dcterms:W3CDTF">2017-08-10T18:20:22Z</dcterms:created>
  <dcterms:modified xsi:type="dcterms:W3CDTF">2017-08-10T19:06:07Z</dcterms:modified>
</cp:coreProperties>
</file>