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61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ABF11-1948-4A42-B7E1-CB1A12B3C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317C-92D5-984F-AF35-ABE9646E4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4D2D-41F4-ED45-9146-AABDF88D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D474D-8E34-BC4F-A3A1-165FD279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F7A12-3C38-8647-A4AD-BD74ABA9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9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63655-80F8-AB4C-8A77-4C6BAFF8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B4954-2FAD-C44F-B10B-5FABE65F6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96A3D-88B3-B142-864E-5C6565637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2C36B-1A43-7B48-92CD-80A6F6F2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92E7B-7D17-1340-AD85-7834C0AD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4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FD4CF-EC8A-0F49-80F6-D60082D60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23423-66E1-8D43-8C3D-FDE3AED1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94E94-2BE6-7E47-91CA-86A6CFFDD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72DE3-EF33-674B-B6BA-1F50175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8BDF9-F0D1-1A44-9A34-03ACC70A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7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5741-F0F6-7046-8B69-BFAEC239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B3B9C-28A5-E941-AAA6-6B49758B7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437AD-CBE7-854C-A190-7F34928F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E77C-5A4A-CD42-B744-1200382D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EF0B3-B4E3-BC40-9B30-A4D8B1F4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4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E2306-0054-3A4D-83D5-73A8574F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B7CA-FD98-254F-A145-D45948E4F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305D2-1389-4549-A5FE-F0FB04B7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1EA42-4E05-FC44-A8FF-454396AF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7742A-B531-2049-8A97-70A33A2A3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5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86589-6249-5740-ADC8-83C2339C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750BF-B6B3-5141-B7BF-E4252A520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5756F-8A14-3D4B-9F81-9DEAAAEB5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8BCF3-7FC2-1B4B-9A6A-FC9ADE9D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D7CB5-EF33-5547-A86A-7A9679C58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C93AC-1A7C-DC4C-9F09-B9325EC8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2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4695A-2483-5241-BED1-E076E350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EC09F-86CF-1443-B5C2-AC0B5A713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0BB4C-A4EC-A546-8CBD-47BE32C2B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C2EB1D-E627-4E44-BCB9-E9F9F56F5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7C692C-E773-A640-8409-077FC5B0E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AAB732-4C8F-0442-8257-32CA363C8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B20B5E-D34D-1541-AF79-16EEC757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4123F1-C701-0841-9DA4-AAD63943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6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809D-A31C-5B42-B636-412E6FAB7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8D440-5A1F-4D4E-85F4-0EB814C3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DC93E-1956-864B-A3D1-7276996D9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462F2-CACE-014B-84AB-43F7A5141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2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4A24E5-10BB-A549-B6E0-7335309C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AEAAD-4172-AE49-9F8B-5F16E5F1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38266-6FD1-2946-A3B8-9C4C1B591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4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75FD-B3D5-E44C-9C5F-C309E2902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567A9-6FA5-9240-9FBB-C91F07624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1586E-C413-294E-A526-A20A75656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A1A58-05AA-4149-A4B3-3ED468EC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F8070-9D8D-A649-B0EB-EB61A1DF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E9494-130F-AF4C-9A58-0F7D3225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2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EC49-BEBA-B44F-B2A5-3E432633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F02DD0-AFEB-3949-A474-157FFC688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FF302-C396-D845-A112-DE08CE483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8B2FA-E02E-EE4F-9EFE-F6D66B426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1ACBE-4BFA-774C-AAAD-AE059EFE6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020B4-E082-A441-9392-31BDD3CB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5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5AC15-FAA0-704B-9FB1-F3A03989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C70F5-95CF-3946-ACEB-543A7A2B7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87208-89CD-494B-8A5F-E431F4566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F9B66-889A-A04D-971D-6C359F0AAA62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F34F7-F7C5-FD4C-83BC-E300D0DB4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8944-6D20-314C-A97D-D254C12E5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DCFF5-1D34-C240-AA9D-E3EAA048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5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5A4A20-8FA1-3149-A6F0-F8B30741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13"/>
            <a:ext cx="10515600" cy="1130643"/>
          </a:xfrm>
        </p:spPr>
        <p:txBody>
          <a:bodyPr>
            <a:normAutofit fontScale="90000"/>
          </a:bodyPr>
          <a:lstStyle/>
          <a:p>
            <a:r>
              <a:rPr lang="en-US" dirty="0"/>
              <a:t>MVTX Telescope 2nd Test Beam Run @Fermilab 6/17-21,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15439-344C-7A43-8990-7537FA5EB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04" y="1289224"/>
            <a:ext cx="11513906" cy="55687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625704-8BFE-084D-AAE5-75C4E8C1C81B}"/>
              </a:ext>
            </a:extLst>
          </p:cNvPr>
          <p:cNvSpPr/>
          <p:nvPr/>
        </p:nvSpPr>
        <p:spPr>
          <a:xfrm>
            <a:off x="8774130" y="3030878"/>
            <a:ext cx="133564" cy="5753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DFD87844-3F64-4B4E-9C9B-B595BD0C41DF}"/>
              </a:ext>
            </a:extLst>
          </p:cNvPr>
          <p:cNvSpPr/>
          <p:nvPr/>
        </p:nvSpPr>
        <p:spPr>
          <a:xfrm>
            <a:off x="9576371" y="2025488"/>
            <a:ext cx="1777429" cy="637000"/>
          </a:xfrm>
          <a:prstGeom prst="borderCallout1">
            <a:avLst>
              <a:gd name="adj1" fmla="val 18750"/>
              <a:gd name="adj2" fmla="val -8333"/>
              <a:gd name="adj3" fmla="val 160887"/>
              <a:gd name="adj4" fmla="val -39946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MVTX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C3C0A-FC78-DF41-9DDC-8CA5BE19C0FE}"/>
              </a:ext>
            </a:extLst>
          </p:cNvPr>
          <p:cNvSpPr txBox="1"/>
          <p:nvPr/>
        </p:nvSpPr>
        <p:spPr>
          <a:xfrm>
            <a:off x="7500135" y="3459824"/>
            <a:ext cx="7357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04839-2033-4541-8656-A421F2103BDD}"/>
              </a:ext>
            </a:extLst>
          </p:cNvPr>
          <p:cNvSpPr txBox="1"/>
          <p:nvPr/>
        </p:nvSpPr>
        <p:spPr>
          <a:xfrm>
            <a:off x="8519636" y="3655482"/>
            <a:ext cx="118041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  TPC?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8B3DB-692B-3C4F-85A2-4031F4DAE444}"/>
              </a:ext>
            </a:extLst>
          </p:cNvPr>
          <p:cNvSpPr/>
          <p:nvPr/>
        </p:nvSpPr>
        <p:spPr>
          <a:xfrm>
            <a:off x="6979694" y="3030878"/>
            <a:ext cx="133564" cy="5753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619CF4-9775-2541-8B69-D73C843AE5D0}"/>
              </a:ext>
            </a:extLst>
          </p:cNvPr>
          <p:cNvCxnSpPr>
            <a:cxnSpLocks/>
          </p:cNvCxnSpPr>
          <p:nvPr/>
        </p:nvCxnSpPr>
        <p:spPr>
          <a:xfrm flipH="1">
            <a:off x="7113258" y="2125362"/>
            <a:ext cx="2354285" cy="90551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3A3503-DDDE-C444-BB27-94AF98EEF7A9}"/>
              </a:ext>
            </a:extLst>
          </p:cNvPr>
          <p:cNvCxnSpPr>
            <a:cxnSpLocks/>
          </p:cNvCxnSpPr>
          <p:nvPr/>
        </p:nvCxnSpPr>
        <p:spPr>
          <a:xfrm>
            <a:off x="9467543" y="2125362"/>
            <a:ext cx="1" cy="103128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C24A25B-D1F7-8645-BA73-011F16FE2EF2}"/>
              </a:ext>
            </a:extLst>
          </p:cNvPr>
          <p:cNvSpPr/>
          <p:nvPr/>
        </p:nvSpPr>
        <p:spPr>
          <a:xfrm>
            <a:off x="9422351" y="3030878"/>
            <a:ext cx="133564" cy="5753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69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8D77-BD2D-4744-B00B-0FDD8063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MVTX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64C5-97CA-CF44-BBBE-1F610CEC7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10515600" cy="48839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Test and confirm optimal MVTX operation parameters</a:t>
            </a:r>
          </a:p>
          <a:p>
            <a:pPr lvl="1"/>
            <a:r>
              <a:rPr lang="en-US" dirty="0"/>
              <a:t>Threshold scan, analogy shaping time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Study chip hit efficiency vs trigger(strobe) latency </a:t>
            </a:r>
          </a:p>
          <a:p>
            <a:pPr lvl="2"/>
            <a:r>
              <a:rPr lang="en-US" dirty="0"/>
              <a:t>dT =  1 ~ 10 </a:t>
            </a:r>
            <a:r>
              <a:rPr lang="en-US" dirty="0" err="1"/>
              <a:t>uS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Parameters predetermined from laser scan at LANL</a:t>
            </a:r>
          </a:p>
          <a:p>
            <a:pPr lvl="1"/>
            <a:r>
              <a:rPr lang="en-US" dirty="0"/>
              <a:t>Single chip readout with MOSAIC with pulsed laser</a:t>
            </a:r>
          </a:p>
          <a:p>
            <a:pPr lvl="1"/>
            <a:r>
              <a:rPr lang="en-US" dirty="0"/>
              <a:t>Threshold and noise </a:t>
            </a:r>
          </a:p>
          <a:p>
            <a:pPr lvl="1"/>
            <a:r>
              <a:rPr lang="en-US" dirty="0"/>
              <a:t>Analogy shaping time</a:t>
            </a:r>
          </a:p>
          <a:p>
            <a:pPr lvl="1"/>
            <a:r>
              <a:rPr lang="en-US" dirty="0"/>
              <a:t>Strone length  </a:t>
            </a:r>
          </a:p>
          <a:p>
            <a:pPr lvl="1"/>
            <a:endParaRPr lang="en-US" dirty="0"/>
          </a:p>
          <a:p>
            <a:r>
              <a:rPr lang="en-US" dirty="0"/>
              <a:t>Test continuous readout</a:t>
            </a:r>
          </a:p>
          <a:p>
            <a:pPr lvl="1"/>
            <a:r>
              <a:rPr lang="en-US" dirty="0"/>
              <a:t>Strobe length – 10uS/100kHz, 20uS/50kHz etc. </a:t>
            </a:r>
          </a:p>
          <a:p>
            <a:pPr lvl="1"/>
            <a:r>
              <a:rPr lang="en-US" dirty="0"/>
              <a:t>Data volume vs readout mode/frequency etc.   </a:t>
            </a:r>
          </a:p>
        </p:txBody>
      </p:sp>
    </p:spTree>
    <p:extLst>
      <p:ext uri="{BB962C8B-B14F-4D97-AF65-F5344CB8AC3E}">
        <p14:creationId xmlns:p14="http://schemas.microsoft.com/office/powerpoint/2010/main" val="1641386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8ADA-D1D1-2E47-A902-CE53CF01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ALPIDE Sensor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B146C-A613-5E43-A5CE-248A4193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81177"/>
            <a:ext cx="6301946" cy="4286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646C5-C504-8447-8656-8A5704CCA5C8}"/>
              </a:ext>
            </a:extLst>
          </p:cNvPr>
          <p:cNvSpPr txBox="1"/>
          <p:nvPr/>
        </p:nvSpPr>
        <p:spPr>
          <a:xfrm>
            <a:off x="1037968" y="1581665"/>
            <a:ext cx="18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“Default Settings”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34F6D-9AA9-7E4B-96B9-C8254EF1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92" y="2083128"/>
            <a:ext cx="6446108" cy="438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8D0CE-3EB6-2448-A531-D922B5F7648E}"/>
              </a:ext>
            </a:extLst>
          </p:cNvPr>
          <p:cNvSpPr txBox="1"/>
          <p:nvPr/>
        </p:nvSpPr>
        <p:spPr>
          <a:xfrm>
            <a:off x="7381103" y="991949"/>
            <a:ext cx="4123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“Stretched Settings” for </a:t>
            </a:r>
            <a:r>
              <a:rPr lang="en-US" dirty="0" err="1"/>
              <a:t>sPHENIX</a:t>
            </a:r>
            <a:r>
              <a:rPr lang="en-US" dirty="0"/>
              <a:t> trigger</a:t>
            </a:r>
          </a:p>
          <a:p>
            <a:endParaRPr lang="en-US" dirty="0"/>
          </a:p>
          <a:p>
            <a:r>
              <a:rPr lang="en-US" dirty="0"/>
              <a:t>64 cells x 106nS = 6.8uS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BF6D7D-73A1-2D4E-A15C-5E30F2C4938D}"/>
              </a:ext>
            </a:extLst>
          </p:cNvPr>
          <p:cNvCxnSpPr>
            <a:cxnSpLocks/>
          </p:cNvCxnSpPr>
          <p:nvPr/>
        </p:nvCxnSpPr>
        <p:spPr>
          <a:xfrm flipV="1">
            <a:off x="5496697" y="2594919"/>
            <a:ext cx="0" cy="3435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F043C3-391A-A140-835B-4510EA91E7BC}"/>
              </a:ext>
            </a:extLst>
          </p:cNvPr>
          <p:cNvCxnSpPr>
            <a:cxnSpLocks/>
          </p:cNvCxnSpPr>
          <p:nvPr/>
        </p:nvCxnSpPr>
        <p:spPr>
          <a:xfrm flipV="1">
            <a:off x="8857734" y="2496065"/>
            <a:ext cx="0" cy="3534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5C49F90-FAEF-CC4D-8BA4-B9DAF964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BED4-C632-8D4B-9505-939534B2D107}" type="datetime1">
              <a:rPr lang="en-US" smtClean="0"/>
              <a:t>6/5/19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99AE60-6A33-5D46-8DE1-AD48F27F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ABF3F7-B42C-E74C-B496-7A43B94D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19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122</Words>
  <Application>Microsoft Macintosh PowerPoint</Application>
  <PresentationFormat>Widescreen</PresentationFormat>
  <Paragraphs>27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MVTX Telescope 2nd Test Beam Run @Fermilab 6/17-21, 2019</vt:lpstr>
      <vt:lpstr>MVTX Goals</vt:lpstr>
      <vt:lpstr>ALPIDE Sensor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Telescope 2nd Test Beam Run @Fermilab</dc:title>
  <dc:creator>Ming Liu</dc:creator>
  <cp:lastModifiedBy>Ming Liu</cp:lastModifiedBy>
  <cp:revision>11</cp:revision>
  <dcterms:created xsi:type="dcterms:W3CDTF">2019-06-05T03:09:45Z</dcterms:created>
  <dcterms:modified xsi:type="dcterms:W3CDTF">2019-06-05T20:47:18Z</dcterms:modified>
</cp:coreProperties>
</file>