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60" r:id="rId3"/>
    <p:sldId id="268" r:id="rId4"/>
    <p:sldId id="269" r:id="rId5"/>
    <p:sldId id="267" r:id="rId6"/>
    <p:sldId id="257" r:id="rId7"/>
    <p:sldId id="258" r:id="rId8"/>
    <p:sldId id="259" r:id="rId9"/>
    <p:sldId id="261" r:id="rId10"/>
    <p:sldId id="272" r:id="rId11"/>
    <p:sldId id="262" r:id="rId12"/>
    <p:sldId id="263" r:id="rId13"/>
    <p:sldId id="264" r:id="rId14"/>
    <p:sldId id="265" r:id="rId15"/>
    <p:sldId id="266" r:id="rId16"/>
    <p:sldId id="270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36"/>
    <p:restoredTop sz="94761"/>
  </p:normalViewPr>
  <p:slideViewPr>
    <p:cSldViewPr snapToGrid="0" snapToObjects="1">
      <p:cViewPr varScale="1">
        <p:scale>
          <a:sx n="206" d="100"/>
          <a:sy n="206" d="100"/>
        </p:scale>
        <p:origin x="2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0" d="100"/>
        <a:sy n="1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2EBF9-992B-F14E-960B-7C84942C0205}" type="datetimeFigureOut">
              <a:rPr lang="en-US" smtClean="0"/>
              <a:t>5/3/19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21011-3369-7742-BDE5-80C38E835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52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21011-3369-7742-BDE5-80C38E8354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95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3FD0B-BF47-CE4C-97EC-230FBAA42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85C9A8-1187-3F45-93AD-23EB4A4C7E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2E58D-EB9B-5D4E-A60B-92825805F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70318-5FC2-094E-9A6D-CFE2DC0134C2}" type="datetime1">
              <a:rPr lang="en-US" smtClean="0"/>
              <a:t>5/3/19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0C899-4202-6D49-8F09-3B3BEDD57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4-Stave Setup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9F87E-8B31-6148-AB3E-4F771FCAD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8975-D107-B748-82E8-E8ADBD016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99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902B1-1763-F046-B522-E5EB195F6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FDC51F-0B6B-D24D-B0F6-A1C6FA2322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C6160-9103-C549-8A27-C4FDE9461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976C-5E8F-0547-8E7F-8A7BBA6EC4E1}" type="datetime1">
              <a:rPr lang="en-US" smtClean="0"/>
              <a:t>5/3/19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ECF6D9-B2ED-9640-B889-4763027F9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4-Stave Setup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9B6AB-2939-534A-B6B8-A5770E77C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8975-D107-B748-82E8-E8ADBD016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99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2D13C8-B2D0-FD47-835A-2B2C198350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25C1E8-E254-9342-8522-7CC3B89C74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8AE2D-3DF0-C14B-839E-698AA94C7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96E88-DBB0-6D49-90C8-5FE52031BD40}" type="datetime1">
              <a:rPr lang="en-US" smtClean="0"/>
              <a:t>5/3/19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C992C-03C1-9441-8DBD-F8D3E2E56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4-Stave Setup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EC11B-7907-2348-9159-C95F45634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8975-D107-B748-82E8-E8ADBD016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13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B7DA0-C25E-634F-8781-15C3BA5AF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FF5CE-2576-144F-834D-6FFB0C489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DCFAC-940B-BB4A-91BD-05F2ABDF3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DFE32-8DB3-2F48-BC23-7B7C287EB441}" type="datetime1">
              <a:rPr lang="en-US" smtClean="0"/>
              <a:t>5/3/19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F8CA0-9AA3-9E4A-A519-7DA018E27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4-Stave Setup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C8569-D1FE-DA4C-A353-21004F5BE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8975-D107-B748-82E8-E8ADBD016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92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7FF34-9876-354A-8BDB-3B0177709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64F88-0010-214D-88A3-1AF504490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BBAAE4-6A8A-AE40-834F-560D5D0FE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9F02E-E91B-FE47-A051-F0E0641C6841}" type="datetime1">
              <a:rPr lang="en-US" smtClean="0"/>
              <a:t>5/3/19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A082A-DF49-D74F-A82D-CC07CCF10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4-Stave Setup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BA808-F739-AE45-9653-4B6B46B08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8975-D107-B748-82E8-E8ADBD016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8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F2220-53B9-A64E-9357-55E6F7193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6C8A7-B5F3-2141-9FA6-2DE08F60A3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20BABF-A871-7341-9B75-D66FD39C72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71791-32AF-6649-A5E9-F562A755E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D7E4-E2C9-CE41-93DF-2674755C02E6}" type="datetime1">
              <a:rPr lang="en-US" smtClean="0"/>
              <a:t>5/3/19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308D30-1476-D44F-8CDF-24C4FE965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4-Stave Setup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F9969A-1FD3-D346-9B23-9E55EF2DA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8975-D107-B748-82E8-E8ADBD016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60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097A4-C93C-B645-8124-920F7BD33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6E787A-7135-3844-AA35-B46BB92DD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2FE52-390B-B148-9FF5-4C07A545B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88C73E-D79D-064D-AA17-C399A2C9D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7C1310-282F-1D44-BD0F-52B02EF406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3B213D-C0DB-5C4E-9669-47A124CA5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030D1-2F5E-1B44-B49E-458240690188}" type="datetime1">
              <a:rPr lang="en-US" smtClean="0"/>
              <a:t>5/3/19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3A8CCC-F04F-0943-AFC3-9F7652450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4-Stave Setup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0F60B3-9F45-294C-BD67-3CCE009FB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8975-D107-B748-82E8-E8ADBD016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80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75429-949D-CA43-87D5-3367EF820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C1D4D5-FB14-D54C-8069-E982B6058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8FF71-3E03-2E45-9775-DE89FC29855E}" type="datetime1">
              <a:rPr lang="en-US" smtClean="0"/>
              <a:t>5/3/19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F713CA-3DDB-E241-80F8-51A409F82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4-Stave Setup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F12A6-53F8-1040-B194-152288569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8975-D107-B748-82E8-E8ADBD016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09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62D77D-20B0-0F46-A09D-694180C3D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CEF59-F075-A74F-ABE0-16656000535F}" type="datetime1">
              <a:rPr lang="en-US" smtClean="0"/>
              <a:t>5/3/19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86A3CE-06C3-A646-9E78-5240B424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4-Stave Setup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527E2B-EF41-2245-86FC-C78347E63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8975-D107-B748-82E8-E8ADBD016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4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6389F-2633-2342-B155-EDF81520C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309CF-6AD5-6345-A5B6-46EF29928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73EB90-6290-104C-AD22-5DCEA65A8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57CAFE-D88F-154B-A9D3-3C661E6B9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7102C-4E47-ED48-A194-17E2F1FF11BD}" type="datetime1">
              <a:rPr lang="en-US" smtClean="0"/>
              <a:t>5/3/19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B537E3-4D9B-F140-82DD-BC51010C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4-Stave Setup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B9BC7-6C15-AD4D-9A10-24E8A9CB9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8975-D107-B748-82E8-E8ADBD016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70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12DD5-5EF9-B843-8373-D020231FC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1440FA-5F69-5F4E-A67C-013514CE75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F08B24-0A29-FC4A-A9E0-56FF283C2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31617D-5E19-C04C-89E2-49717C1E4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05750-001C-B64D-AA86-99B4C65ACA86}" type="datetime1">
              <a:rPr lang="en-US" smtClean="0"/>
              <a:t>5/3/19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5BC25C-3DC9-5C42-8CA5-AAF5C1265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4-Stave Setup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52117E-D80A-0549-8E78-8B798CA96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8975-D107-B748-82E8-E8ADBD016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59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C0C4EA-936E-B840-96EA-F738BE29B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C6D069-4A57-CE4B-94F0-D33F4665A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92EB6-656A-A249-976A-5F489751D9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F7EE4-6D99-304E-BD3B-F3C373FA9B2A}" type="datetime1">
              <a:rPr lang="en-US" smtClean="0"/>
              <a:t>5/3/19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B6C77-197C-C945-98E6-5BB2243B4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MVTX 4-Stave Setup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BF365-4481-2E42-A386-E15CA2876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68975-D107-B748-82E8-E8ADBD016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71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1AA4A13-3956-CB49-BC28-778EECB4D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71" y="87085"/>
            <a:ext cx="6433457" cy="1325563"/>
          </a:xfrm>
        </p:spPr>
        <p:txBody>
          <a:bodyPr/>
          <a:lstStyle/>
          <a:p>
            <a:r>
              <a:rPr lang="en-US" dirty="0"/>
              <a:t>MVTX 4-stave Telescope Setup Photos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27D6EC-14EC-3842-9533-9D9F87D45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 staves</a:t>
            </a:r>
          </a:p>
          <a:p>
            <a:r>
              <a:rPr lang="en-US" dirty="0"/>
              <a:t>GTM</a:t>
            </a:r>
          </a:p>
          <a:p>
            <a:r>
              <a:rPr lang="en-US" dirty="0"/>
              <a:t>RU</a:t>
            </a:r>
          </a:p>
          <a:p>
            <a:r>
              <a:rPr lang="en-US" dirty="0"/>
              <a:t>PU</a:t>
            </a:r>
          </a:p>
          <a:p>
            <a:r>
              <a:rPr lang="en-US" dirty="0" err="1"/>
              <a:t>SamTec</a:t>
            </a:r>
            <a:r>
              <a:rPr lang="en-US" dirty="0"/>
              <a:t> Cables, 5m &amp; 8m</a:t>
            </a:r>
          </a:p>
          <a:p>
            <a:r>
              <a:rPr lang="en-US" dirty="0"/>
              <a:t>USB control </a:t>
            </a:r>
          </a:p>
          <a:p>
            <a:r>
              <a:rPr lang="en-US" dirty="0"/>
              <a:t>LAN</a:t>
            </a:r>
          </a:p>
          <a:p>
            <a:r>
              <a:rPr lang="en-US" dirty="0"/>
              <a:t>Cooling system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E72DE7-46DF-1E41-89B6-AE9415D092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2" t="6207" r="2803"/>
          <a:stretch/>
        </p:blipFill>
        <p:spPr>
          <a:xfrm>
            <a:off x="6988037" y="1"/>
            <a:ext cx="5203963" cy="685800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A2EB4B8-DC62-AD4B-9FEB-3A76A6611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31C7-6150-F547-A34A-5AF9E2C1A765}" type="datetime1">
              <a:rPr lang="en-US" smtClean="0"/>
              <a:t>5/3/19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EA26AC9-A8DD-F641-89ED-22AA838F2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4-Stave Setup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36298AC-4B78-EB4C-80C5-88327664F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8975-D107-B748-82E8-E8ADBD016F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81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29F282-B62A-F540-97F1-0631801D6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CEF59-F075-A74F-ABE0-16656000535F}" type="datetime1">
              <a:rPr lang="en-US" smtClean="0"/>
              <a:t>5/3/19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060483-BAFF-9042-8FC0-ACB716944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4-Stave Setup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E45754-8CDD-F74A-AD26-72945693B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8975-D107-B748-82E8-E8ADBD016F27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94C8CD-23EB-FB46-BE2A-AA23DFB9C7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79"/>
          <a:stretch/>
        </p:blipFill>
        <p:spPr>
          <a:xfrm>
            <a:off x="0" y="0"/>
            <a:ext cx="413642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D7B901-7E5F-5C4D-A986-D173ACA73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415" y="1394510"/>
            <a:ext cx="3618986" cy="48253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6F927B-AD34-7941-A0F3-7B2D11E58BAA}"/>
              </a:ext>
            </a:extLst>
          </p:cNvPr>
          <p:cNvSpPr txBox="1"/>
          <p:nvPr/>
        </p:nvSpPr>
        <p:spPr>
          <a:xfrm>
            <a:off x="4584357" y="413951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 – USB Connections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D198C4-9F9D-5C46-A64B-92E25BAFF291}"/>
              </a:ext>
            </a:extLst>
          </p:cNvPr>
          <p:cNvSpPr txBox="1"/>
          <p:nvPr/>
        </p:nvSpPr>
        <p:spPr>
          <a:xfrm>
            <a:off x="5643648" y="3354860"/>
            <a:ext cx="1035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 USB to </a:t>
            </a:r>
          </a:p>
          <a:p>
            <a:r>
              <a:rPr lang="en-US" dirty="0">
                <a:solidFill>
                  <a:srgbClr val="FFFF00"/>
                </a:solidFill>
              </a:rPr>
              <a:t>RU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00B7C2-A9C5-1F44-BC7E-C4167C4497B2}"/>
              </a:ext>
            </a:extLst>
          </p:cNvPr>
          <p:cNvGrpSpPr/>
          <p:nvPr/>
        </p:nvGrpSpPr>
        <p:grpSpPr>
          <a:xfrm>
            <a:off x="7841392" y="0"/>
            <a:ext cx="4350608" cy="6858000"/>
            <a:chOff x="7841392" y="0"/>
            <a:chExt cx="4350608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F099640-F335-1141-B6AE-51D25A3B1A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5415"/>
            <a:stretch/>
          </p:blipFill>
          <p:spPr>
            <a:xfrm rot="5400000">
              <a:off x="6587696" y="1253696"/>
              <a:ext cx="6858000" cy="435060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2CBB44A-A4B7-924C-8D06-5DD934D5D249}"/>
                </a:ext>
              </a:extLst>
            </p:cNvPr>
            <p:cNvSpPr txBox="1"/>
            <p:nvPr/>
          </p:nvSpPr>
          <p:spPr>
            <a:xfrm>
              <a:off x="10486428" y="2978120"/>
              <a:ext cx="11583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RU-to PU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12E4B72-9386-D347-A855-54A6674EE0F5}"/>
              </a:ext>
            </a:extLst>
          </p:cNvPr>
          <p:cNvSpPr txBox="1"/>
          <p:nvPr/>
        </p:nvSpPr>
        <p:spPr>
          <a:xfrm>
            <a:off x="2039503" y="284205"/>
            <a:ext cx="15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USB from NUC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0095CF-0C7D-7D4F-9408-44EE2C982CB0}"/>
              </a:ext>
            </a:extLst>
          </p:cNvPr>
          <p:cNvSpPr txBox="1"/>
          <p:nvPr/>
        </p:nvSpPr>
        <p:spPr>
          <a:xfrm>
            <a:off x="9377357" y="757198"/>
            <a:ext cx="15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USB from NUC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83C545-C83E-1847-BA6A-82992BA1605F}"/>
              </a:ext>
            </a:extLst>
          </p:cNvPr>
          <p:cNvSpPr txBox="1"/>
          <p:nvPr/>
        </p:nvSpPr>
        <p:spPr>
          <a:xfrm>
            <a:off x="1856912" y="3135611"/>
            <a:ext cx="221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Jtag-USB#2 from NUC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103197-0C87-8046-9EFA-F93983205CF0}"/>
              </a:ext>
            </a:extLst>
          </p:cNvPr>
          <p:cNvSpPr txBox="1"/>
          <p:nvPr/>
        </p:nvSpPr>
        <p:spPr>
          <a:xfrm>
            <a:off x="8000497" y="3539526"/>
            <a:ext cx="1339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Jtag</a:t>
            </a:r>
            <a:r>
              <a:rPr lang="en-US" dirty="0">
                <a:solidFill>
                  <a:srgbClr val="FFFF00"/>
                </a:solidFill>
              </a:rPr>
              <a:t>-USB #1 </a:t>
            </a:r>
          </a:p>
          <a:p>
            <a:r>
              <a:rPr lang="en-US" dirty="0">
                <a:solidFill>
                  <a:srgbClr val="FFFF00"/>
                </a:solidFill>
              </a:rPr>
              <a:t>from NUC</a:t>
            </a:r>
          </a:p>
        </p:txBody>
      </p:sp>
    </p:spTree>
    <p:extLst>
      <p:ext uri="{BB962C8B-B14F-4D97-AF65-F5344CB8AC3E}">
        <p14:creationId xmlns:p14="http://schemas.microsoft.com/office/powerpoint/2010/main" val="3048883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5C4AB9-FEB5-EB47-A5BD-5DE9D10F8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3936"/>
            <a:ext cx="6698751" cy="5024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4F23EF-BD14-6F49-A581-EF9E2FC9B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017" y="0"/>
            <a:ext cx="6698751" cy="5024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BF55C9-1749-3746-9C8D-9CC970B17A3C}"/>
              </a:ext>
            </a:extLst>
          </p:cNvPr>
          <p:cNvSpPr txBox="1"/>
          <p:nvPr/>
        </p:nvSpPr>
        <p:spPr>
          <a:xfrm>
            <a:off x="1099335" y="719191"/>
            <a:ext cx="3410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RU-FELIX Fibers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B2FB2A-DBCF-D948-919B-872C16FE0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9D8D-BB5E-D54A-A4AB-52781808C4F5}" type="datetime1">
              <a:rPr lang="en-US" smtClean="0"/>
              <a:t>5/3/19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A9222F-FC44-0747-8196-041D47A5F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4-Stave Setup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B611CE-339D-2F4B-9466-DE94547D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8975-D107-B748-82E8-E8ADBD016F2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40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88F59BD-C749-914B-B492-0F54C17BC3D7}"/>
              </a:ext>
            </a:extLst>
          </p:cNvPr>
          <p:cNvGrpSpPr/>
          <p:nvPr/>
        </p:nvGrpSpPr>
        <p:grpSpPr>
          <a:xfrm>
            <a:off x="0" y="0"/>
            <a:ext cx="5143500" cy="6858000"/>
            <a:chOff x="3524250" y="0"/>
            <a:chExt cx="51435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E5B05FF-D909-E049-BDF2-5FCB417FF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24250" y="0"/>
              <a:ext cx="5143500" cy="6858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BAAEA1A-59C1-5947-9624-8159EFCCE930}"/>
                </a:ext>
              </a:extLst>
            </p:cNvPr>
            <p:cNvSpPr txBox="1"/>
            <p:nvPr/>
          </p:nvSpPr>
          <p:spPr>
            <a:xfrm>
              <a:off x="6585735" y="2137025"/>
              <a:ext cx="13215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FAN: 12V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EDEA4DC-204E-F843-9334-7A8858D320A4}"/>
                </a:ext>
              </a:extLst>
            </p:cNvPr>
            <p:cNvSpPr txBox="1"/>
            <p:nvPr/>
          </p:nvSpPr>
          <p:spPr>
            <a:xfrm>
              <a:off x="6585735" y="3217357"/>
              <a:ext cx="149752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Stave: </a:t>
              </a:r>
            </a:p>
            <a:p>
              <a:r>
                <a:rPr lang="en-US" sz="2400" dirty="0">
                  <a:solidFill>
                    <a:srgbClr val="FFFF00"/>
                  </a:solidFill>
                </a:rPr>
                <a:t>LV: 3.3V</a:t>
              </a:r>
            </a:p>
            <a:p>
              <a:r>
                <a:rPr lang="en-US" sz="2400" dirty="0">
                  <a:solidFill>
                    <a:srgbClr val="FFFF00"/>
                  </a:solidFill>
                </a:rPr>
                <a:t>Bias: -5.0V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C02423-B6D1-CA46-92C6-7AA18A40D92A}"/>
                </a:ext>
              </a:extLst>
            </p:cNvPr>
            <p:cNvSpPr txBox="1"/>
            <p:nvPr/>
          </p:nvSpPr>
          <p:spPr>
            <a:xfrm>
              <a:off x="6877802" y="5921003"/>
              <a:ext cx="10294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RU: 5V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5BBC87E-BF7B-6F43-85B1-F95ADBE94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0" y="1551398"/>
            <a:ext cx="7075469" cy="53066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D359FB-5A5D-F54F-AB2D-7F4E3CDCB757}"/>
              </a:ext>
            </a:extLst>
          </p:cNvPr>
          <p:cNvSpPr txBox="1"/>
          <p:nvPr/>
        </p:nvSpPr>
        <p:spPr>
          <a:xfrm>
            <a:off x="7479587" y="657546"/>
            <a:ext cx="19548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Power Supplies </a:t>
            </a:r>
          </a:p>
          <a:p>
            <a:pPr marL="285750" indent="-285750">
              <a:buFontTx/>
              <a:buChar char="-"/>
            </a:pPr>
            <a:r>
              <a:rPr lang="en-US" dirty="0"/>
              <a:t>USB hubs</a:t>
            </a:r>
          </a:p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03D372-A8B0-5444-88C1-1B7C6833554F}"/>
              </a:ext>
            </a:extLst>
          </p:cNvPr>
          <p:cNvSpPr/>
          <p:nvPr/>
        </p:nvSpPr>
        <p:spPr>
          <a:xfrm>
            <a:off x="6528231" y="2598690"/>
            <a:ext cx="1040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FAN: 12V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9A7C84-B629-D049-A859-51AC6D6A534F}"/>
              </a:ext>
            </a:extLst>
          </p:cNvPr>
          <p:cNvSpPr/>
          <p:nvPr/>
        </p:nvSpPr>
        <p:spPr>
          <a:xfrm>
            <a:off x="6747713" y="5306602"/>
            <a:ext cx="821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RU: 5V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41870873-45F9-E649-8B82-5D3AD6331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F93B-F113-534E-8773-A395DE0966C8}" type="datetime1">
              <a:rPr lang="en-US" smtClean="0"/>
              <a:t>5/3/19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9963E8E-984C-F74E-A12E-3B414B0B8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4-Stave Setup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2CCF48A-7BB6-7C42-B9DD-3A4D06364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8975-D107-B748-82E8-E8ADBD016F2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75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F4845C-1248-6844-A8BB-80A534D12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D1C868-54D1-7F44-AD22-5C6DA0E1E6A6}"/>
              </a:ext>
            </a:extLst>
          </p:cNvPr>
          <p:cNvSpPr txBox="1"/>
          <p:nvPr/>
        </p:nvSpPr>
        <p:spPr>
          <a:xfrm>
            <a:off x="6616558" y="198159"/>
            <a:ext cx="1885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NUC, PS </a:t>
            </a:r>
            <a:r>
              <a:rPr lang="en-US" sz="2800" dirty="0" err="1"/>
              <a:t>etc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0B05A1-5350-7A4A-9375-F244DA17B4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73"/>
          <a:stretch/>
        </p:blipFill>
        <p:spPr>
          <a:xfrm>
            <a:off x="4972692" y="883578"/>
            <a:ext cx="7219308" cy="5974422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2466AAE-3328-F341-AC2E-20A92E2CE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CF4C-5D9C-B14E-8A42-9A87FE72B311}" type="datetime1">
              <a:rPr lang="en-US" smtClean="0"/>
              <a:t>5/3/19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D8FB6FA-5F94-894B-8DF5-DF3D374C6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4-Stave Setup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5747446-43B1-2347-B424-49AB33E3F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8975-D107-B748-82E8-E8ADBD016F27}" type="slidenum">
              <a:rPr lang="en-US" smtClean="0"/>
              <a:t>13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6C307F-EF33-4740-8F67-E5F88E3F8741}"/>
              </a:ext>
            </a:extLst>
          </p:cNvPr>
          <p:cNvSpPr txBox="1"/>
          <p:nvPr/>
        </p:nvSpPr>
        <p:spPr>
          <a:xfrm>
            <a:off x="10410568" y="2508422"/>
            <a:ext cx="1190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 USB-</a:t>
            </a:r>
            <a:r>
              <a:rPr lang="en-US" dirty="0" err="1">
                <a:solidFill>
                  <a:srgbClr val="FFFF00"/>
                </a:solidFill>
              </a:rPr>
              <a:t>Jtag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 to 2 RU</a:t>
            </a:r>
          </a:p>
        </p:txBody>
      </p:sp>
    </p:spTree>
    <p:extLst>
      <p:ext uri="{BB962C8B-B14F-4D97-AF65-F5344CB8AC3E}">
        <p14:creationId xmlns:p14="http://schemas.microsoft.com/office/powerpoint/2010/main" val="3669340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E9135-5B7E-CE47-90C0-4E21DD53D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A256B8-2AAE-3A4D-8AF2-4EFDC1DB5C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03" r="3889" b="17354"/>
          <a:stretch/>
        </p:blipFill>
        <p:spPr>
          <a:xfrm>
            <a:off x="5143499" y="3127679"/>
            <a:ext cx="7052589" cy="37446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309013-7016-9D4F-9D85-34B6B1438FB1}"/>
              </a:ext>
            </a:extLst>
          </p:cNvPr>
          <p:cNvSpPr txBox="1"/>
          <p:nvPr/>
        </p:nvSpPr>
        <p:spPr>
          <a:xfrm>
            <a:off x="9753600" y="4042229"/>
            <a:ext cx="2105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Cosmic Telescope PS</a:t>
            </a:r>
          </a:p>
          <a:p>
            <a:r>
              <a:rPr lang="en-US" dirty="0" err="1">
                <a:solidFill>
                  <a:srgbClr val="FFFF00"/>
                </a:solidFill>
              </a:rPr>
              <a:t>SiPM</a:t>
            </a:r>
            <a:r>
              <a:rPr lang="en-US" dirty="0">
                <a:solidFill>
                  <a:srgbClr val="FFFF00"/>
                </a:solidFill>
              </a:rPr>
              <a:t>: 55.53V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61F9D9-C9EB-1D4C-8898-6F8FEA1DE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2" y="0"/>
            <a:ext cx="4738914" cy="3554186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EAA0798-F56F-4F43-B93C-6BC798221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AE80B-2F1E-1B49-B003-7044BF0455BE}" type="datetime1">
              <a:rPr lang="en-US" smtClean="0"/>
              <a:t>5/3/19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69B4815-C869-CB43-B3D6-ED77969D6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4-Stave Setup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6E5C37F-1A08-F648-867A-86A748D77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8975-D107-B748-82E8-E8ADBD016F27}" type="slidenum">
              <a:rPr lang="en-US" smtClean="0"/>
              <a:t>14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5D021E-002F-5648-B91D-51CF418D0B51}"/>
              </a:ext>
            </a:extLst>
          </p:cNvPr>
          <p:cNvSpPr txBox="1"/>
          <p:nvPr/>
        </p:nvSpPr>
        <p:spPr>
          <a:xfrm>
            <a:off x="1920520" y="2778109"/>
            <a:ext cx="2118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Cosmic Telescope PS</a:t>
            </a:r>
          </a:p>
          <a:p>
            <a:r>
              <a:rPr lang="en-US" dirty="0" err="1">
                <a:solidFill>
                  <a:srgbClr val="FFFF00"/>
                </a:solidFill>
              </a:rPr>
              <a:t>SiPM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PreAmp</a:t>
            </a:r>
            <a:r>
              <a:rPr lang="en-US" dirty="0">
                <a:solidFill>
                  <a:srgbClr val="FFFF00"/>
                </a:solidFill>
              </a:rPr>
              <a:t>:  6V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23A0B3-4256-6745-9FB4-21E2359D5EE6}"/>
              </a:ext>
            </a:extLst>
          </p:cNvPr>
          <p:cNvSpPr txBox="1"/>
          <p:nvPr/>
        </p:nvSpPr>
        <p:spPr>
          <a:xfrm>
            <a:off x="1676399" y="5319094"/>
            <a:ext cx="2105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Cosmic Telescope PS</a:t>
            </a:r>
          </a:p>
          <a:p>
            <a:r>
              <a:rPr lang="en-US" dirty="0" err="1">
                <a:solidFill>
                  <a:srgbClr val="FFFF00"/>
                </a:solidFill>
              </a:rPr>
              <a:t>SiPM</a:t>
            </a:r>
            <a:r>
              <a:rPr lang="en-US" dirty="0">
                <a:solidFill>
                  <a:srgbClr val="FFFF00"/>
                </a:solidFill>
              </a:rPr>
              <a:t>: 55.53V</a:t>
            </a:r>
          </a:p>
        </p:txBody>
      </p:sp>
    </p:spTree>
    <p:extLst>
      <p:ext uri="{BB962C8B-B14F-4D97-AF65-F5344CB8AC3E}">
        <p14:creationId xmlns:p14="http://schemas.microsoft.com/office/powerpoint/2010/main" val="976876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1602DE-A65B-5145-8601-1A79BED35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47D6BA-85EE-3941-A3A9-1B6FA6BED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2" y="0"/>
            <a:ext cx="5143500" cy="68580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02EB744-27E1-1D43-B9CE-CE0B1B30C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3A9A7-7D19-064D-AAF4-E14C4DDEE899}" type="datetime1">
              <a:rPr lang="en-US" smtClean="0"/>
              <a:t>5/3/19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FF495CB-5DE2-1D49-9686-DD7764759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4-Stave Setup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AE9ADDE-370F-6E41-9C89-72A81CD4D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8975-D107-B748-82E8-E8ADBD016F27}" type="slidenum">
              <a:rPr lang="en-US" smtClean="0"/>
              <a:t>15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89B422-7700-1149-A865-52E72710D85E}"/>
              </a:ext>
            </a:extLst>
          </p:cNvPr>
          <p:cNvSpPr txBox="1"/>
          <p:nvPr/>
        </p:nvSpPr>
        <p:spPr>
          <a:xfrm>
            <a:off x="7213824" y="2514599"/>
            <a:ext cx="2406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Cosmic Telescope tubes</a:t>
            </a:r>
          </a:p>
        </p:txBody>
      </p:sp>
    </p:spTree>
    <p:extLst>
      <p:ext uri="{BB962C8B-B14F-4D97-AF65-F5344CB8AC3E}">
        <p14:creationId xmlns:p14="http://schemas.microsoft.com/office/powerpoint/2010/main" val="3272004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0BB9BE-71E0-294C-BEE1-041EC0DB7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80CF391-318B-2D40-B45A-53CBE1A87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F507A-7398-4648-8B5E-D07B8B139384}" type="datetime1">
              <a:rPr lang="en-US" smtClean="0"/>
              <a:t>5/3/19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00730F-2FEF-DB44-8007-D284F687F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4-Stave Setup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BCDB55F-7422-744F-8A8C-A34ACFC86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8975-D107-B748-82E8-E8ADBD016F27}" type="slidenum">
              <a:rPr lang="en-US" smtClean="0"/>
              <a:t>16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E21E2A-C314-E24E-8A94-16AE12F7B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427" y="55605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1BF361-D024-2849-AA0A-F74FDE773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331" y="0"/>
            <a:ext cx="51435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8A3589-2657-EE43-98FA-D88B6D48DA58}"/>
              </a:ext>
            </a:extLst>
          </p:cNvPr>
          <p:cNvSpPr txBox="1"/>
          <p:nvPr/>
        </p:nvSpPr>
        <p:spPr>
          <a:xfrm>
            <a:off x="8610600" y="4219832"/>
            <a:ext cx="2123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External trigger </a:t>
            </a:r>
          </a:p>
          <a:p>
            <a:r>
              <a:rPr lang="en-US" dirty="0">
                <a:solidFill>
                  <a:srgbClr val="FFFF00"/>
                </a:solidFill>
              </a:rPr>
              <a:t>20kHz. TTL into GTM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6F322E-221D-6C4F-8766-C0E727EC90AC}"/>
              </a:ext>
            </a:extLst>
          </p:cNvPr>
          <p:cNvSpPr txBox="1"/>
          <p:nvPr/>
        </p:nvSpPr>
        <p:spPr>
          <a:xfrm>
            <a:off x="2990335" y="3429000"/>
            <a:ext cx="1692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COSMIC Trigger </a:t>
            </a:r>
          </a:p>
          <a:p>
            <a:r>
              <a:rPr lang="en-US" dirty="0">
                <a:solidFill>
                  <a:srgbClr val="FFFF00"/>
                </a:solidFill>
              </a:rPr>
              <a:t>Logics</a:t>
            </a:r>
          </a:p>
        </p:txBody>
      </p:sp>
    </p:spTree>
    <p:extLst>
      <p:ext uri="{BB962C8B-B14F-4D97-AF65-F5344CB8AC3E}">
        <p14:creationId xmlns:p14="http://schemas.microsoft.com/office/powerpoint/2010/main" val="2559158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1953CC-D98E-D244-9F35-208F63DBEC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11"/>
          <a:stretch/>
        </p:blipFill>
        <p:spPr>
          <a:xfrm>
            <a:off x="0" y="11201"/>
            <a:ext cx="4145692" cy="6865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9B5C95-AF87-BD4C-8E9F-3465948D0485}"/>
              </a:ext>
            </a:extLst>
          </p:cNvPr>
          <p:cNvSpPr txBox="1"/>
          <p:nvPr/>
        </p:nvSpPr>
        <p:spPr>
          <a:xfrm>
            <a:off x="2330229" y="1466337"/>
            <a:ext cx="8483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-3PSI;</a:t>
            </a:r>
          </a:p>
          <a:p>
            <a:r>
              <a:rPr lang="en-US" sz="2000" dirty="0">
                <a:solidFill>
                  <a:srgbClr val="FFFF00"/>
                </a:solidFill>
              </a:rPr>
              <a:t>-20%;</a:t>
            </a:r>
          </a:p>
          <a:p>
            <a:r>
              <a:rPr lang="en-US" sz="2000" dirty="0">
                <a:solidFill>
                  <a:srgbClr val="FFFF00"/>
                </a:solidFill>
              </a:rPr>
              <a:t>-1GPH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97580BA-FBDD-8644-B69F-317D8F7BB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E4029-D9D5-5046-B196-A028A9D71FD8}" type="datetime1">
              <a:rPr lang="en-US" smtClean="0"/>
              <a:t>5/3/19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5C4C716-887A-2D46-883A-B13F6E3EC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4-Stave Setup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0A15AAE-66A1-1C4D-8CB7-90028447B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8975-D107-B748-82E8-E8ADBD016F27}" type="slidenum">
              <a:rPr lang="en-US" smtClean="0"/>
              <a:t>17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D9C21F-5D4E-FF4B-890C-EB4B4741B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23153"/>
            <a:ext cx="51435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5042E7-8F36-F24D-A0A0-34B98335C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180" y="3762976"/>
            <a:ext cx="3457832" cy="25933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E5E305-8878-7045-AA25-B1A5DA196C5B}"/>
              </a:ext>
            </a:extLst>
          </p:cNvPr>
          <p:cNvSpPr txBox="1"/>
          <p:nvPr/>
        </p:nvSpPr>
        <p:spPr>
          <a:xfrm>
            <a:off x="4635262" y="2775460"/>
            <a:ext cx="1923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Negative pressure </a:t>
            </a:r>
          </a:p>
          <a:p>
            <a:r>
              <a:rPr lang="en-US" dirty="0"/>
              <a:t>cooling system</a:t>
            </a:r>
          </a:p>
        </p:txBody>
      </p:sp>
    </p:spTree>
    <p:extLst>
      <p:ext uri="{BB962C8B-B14F-4D97-AF65-F5344CB8AC3E}">
        <p14:creationId xmlns:p14="http://schemas.microsoft.com/office/powerpoint/2010/main" val="2730907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19181A-64CA-704B-9C81-30BC81B72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038B10-ADF7-0B4C-80A9-75D4B6B83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56357-13E1-B14C-B7DD-83292060004A}" type="datetime1">
              <a:rPr lang="en-US" smtClean="0"/>
              <a:t>5/3/19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4540B0C-E598-C04A-8D13-115AA5763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4-Stave Setup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065A31E-CE01-1442-AE78-9E574BF13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8975-D107-B748-82E8-E8ADBD016F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80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46C447-0EE4-A34D-990F-58030844A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42999" y="-1142999"/>
            <a:ext cx="6858000" cy="9143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4652A1-979D-9849-8C0B-FEC44AC82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579" y="3262184"/>
            <a:ext cx="4794421" cy="35958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CE3F5D-E006-5142-96EC-F46A4C2CC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4283" y="0"/>
            <a:ext cx="2847717" cy="3796956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0E793F9-EED0-4847-B444-E9C364660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D40C-885A-674E-A3D4-9FDCC7431866}" type="datetime1">
              <a:rPr lang="en-US" smtClean="0"/>
              <a:t>5/3/19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8461DAB-7114-0841-B2EB-484EEAB31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4-Stave Setup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AC1640F-E043-FE4D-96FE-80B4E9C12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8975-D107-B748-82E8-E8ADBD016F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50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23A813-0B35-A24F-8174-83C7DFAEE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9810E-063E-204B-8103-CF39B07FB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9F7FB-F7EC-0C48-860F-1F07A2AEF11A}" type="datetime1">
              <a:rPr lang="en-US" smtClean="0"/>
              <a:t>5/3/19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3E64A-F868-844B-90E6-87FA4EB1B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4-Stave Setup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8ADFB-79CC-2943-A1A2-0C2DD14F8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8975-D107-B748-82E8-E8ADBD016F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58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B8D352-A917-0C44-9C5B-DB8655252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8728"/>
            <a:ext cx="8279028" cy="620927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4A68C-A494-0440-8783-9180CC893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FA055-CED6-8E4F-9B06-827C5864BFFB}" type="datetime1">
              <a:rPr lang="en-US" smtClean="0"/>
              <a:t>5/3/19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FF938-2D99-F74A-ADF5-5D16385DE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4-Stave Setup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44D05-F3D3-3D4F-BA53-6269E46E9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8975-D107-B748-82E8-E8ADBD016F27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39B8EF-4DA4-AD45-A742-84E2D9E39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044" y="648728"/>
            <a:ext cx="4656955" cy="620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60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0818D9A-835D-CF4C-9B3E-77CC5FCF2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337BC-D715-6844-B80D-A8C81831B941}" type="datetime1">
              <a:rPr lang="en-US" smtClean="0"/>
              <a:t>5/3/19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1CA5EF2-CBD8-C54A-9937-771EAF18E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4-Stave Setup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C61F153-4F99-FF43-8C40-5068866C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8975-D107-B748-82E8-E8ADBD016F27}" type="slidenum">
              <a:rPr lang="en-US" smtClean="0"/>
              <a:t>6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02B9229-8100-6E47-85E9-662D143CB9F0}"/>
              </a:ext>
            </a:extLst>
          </p:cNvPr>
          <p:cNvGrpSpPr/>
          <p:nvPr/>
        </p:nvGrpSpPr>
        <p:grpSpPr>
          <a:xfrm>
            <a:off x="1524000" y="-76944"/>
            <a:ext cx="9144000" cy="6858000"/>
            <a:chOff x="1524000" y="-76944"/>
            <a:chExt cx="9144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18466EC-F5CC-FA40-8B17-BBE8E1FC0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-76944"/>
              <a:ext cx="9144000" cy="6858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AC79DB-4CBA-2642-B4AC-8B8293B0DE40}"/>
                </a:ext>
              </a:extLst>
            </p:cNvPr>
            <p:cNvSpPr txBox="1"/>
            <p:nvPr/>
          </p:nvSpPr>
          <p:spPr>
            <a:xfrm>
              <a:off x="4326856" y="2491310"/>
              <a:ext cx="145943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</a:rPr>
                <a:t>External </a:t>
              </a:r>
            </a:p>
            <a:p>
              <a:r>
                <a:rPr lang="en-US" sz="2800" dirty="0">
                  <a:solidFill>
                    <a:srgbClr val="FFFF00"/>
                  </a:solidFill>
                </a:rPr>
                <a:t>Trigger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B48945-BB94-EF4D-B0B2-4D685214B01E}"/>
                </a:ext>
              </a:extLst>
            </p:cNvPr>
            <p:cNvSpPr txBox="1"/>
            <p:nvPr/>
          </p:nvSpPr>
          <p:spPr>
            <a:xfrm>
              <a:off x="7346022" y="1099335"/>
              <a:ext cx="6912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LAN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C70DB5-8B7F-8E44-B4F7-CC21308FF7D3}"/>
                </a:ext>
              </a:extLst>
            </p:cNvPr>
            <p:cNvSpPr txBox="1"/>
            <p:nvPr/>
          </p:nvSpPr>
          <p:spPr>
            <a:xfrm>
              <a:off x="6472094" y="3167390"/>
              <a:ext cx="12400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To LAN-box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6AD5BB-7E47-694A-BEB3-6DB019031985}"/>
                </a:ext>
              </a:extLst>
            </p:cNvPr>
            <p:cNvSpPr txBox="1"/>
            <p:nvPr/>
          </p:nvSpPr>
          <p:spPr>
            <a:xfrm>
              <a:off x="9098126" y="1955095"/>
              <a:ext cx="871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To NUC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26B188-D043-4D4A-8966-B2135E12FDF2}"/>
                </a:ext>
              </a:extLst>
            </p:cNvPr>
            <p:cNvSpPr txBox="1"/>
            <p:nvPr/>
          </p:nvSpPr>
          <p:spPr>
            <a:xfrm>
              <a:off x="8351679" y="5616019"/>
              <a:ext cx="1582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To FELIX server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2ED11B-35ED-4F4A-BC07-58710FF0D386}"/>
                </a:ext>
              </a:extLst>
            </p:cNvPr>
            <p:cNvSpPr txBox="1"/>
            <p:nvPr/>
          </p:nvSpPr>
          <p:spPr>
            <a:xfrm>
              <a:off x="7447203" y="2215540"/>
              <a:ext cx="1180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From GTM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639F9F-70CD-C148-B67D-E6FFCC2474B2}"/>
                </a:ext>
              </a:extLst>
            </p:cNvPr>
            <p:cNvSpPr txBox="1"/>
            <p:nvPr/>
          </p:nvSpPr>
          <p:spPr>
            <a:xfrm>
              <a:off x="2075379" y="4530903"/>
              <a:ext cx="9101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Fiber to</a:t>
              </a:r>
            </a:p>
            <a:p>
              <a:r>
                <a:rPr lang="en-US" dirty="0">
                  <a:solidFill>
                    <a:srgbClr val="FFFF00"/>
                  </a:solidFill>
                </a:rPr>
                <a:t> FELIX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88DC4E9-84C3-6444-B3F0-601CD839053F}"/>
                </a:ext>
              </a:extLst>
            </p:cNvPr>
            <p:cNvSpPr txBox="1"/>
            <p:nvPr/>
          </p:nvSpPr>
          <p:spPr>
            <a:xfrm>
              <a:off x="6359726" y="3690610"/>
              <a:ext cx="9862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Trig. Out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387637-1FA0-024B-AF57-06355438AD94}"/>
                </a:ext>
              </a:extLst>
            </p:cNvPr>
            <p:cNvSpPr txBox="1"/>
            <p:nvPr/>
          </p:nvSpPr>
          <p:spPr>
            <a:xfrm>
              <a:off x="5554121" y="4669402"/>
              <a:ext cx="12987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6x RHIC CLK</a:t>
              </a:r>
            </a:p>
            <a:p>
              <a:r>
                <a:rPr lang="en-US" dirty="0">
                  <a:solidFill>
                    <a:srgbClr val="FFFF00"/>
                  </a:solidFill>
                </a:rPr>
                <a:t>OUT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9017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F0FE5AF-090B-0541-BDED-03ADC34AD950}"/>
              </a:ext>
            </a:extLst>
          </p:cNvPr>
          <p:cNvGrpSpPr/>
          <p:nvPr/>
        </p:nvGrpSpPr>
        <p:grpSpPr>
          <a:xfrm>
            <a:off x="1524000" y="0"/>
            <a:ext cx="9144000" cy="6858000"/>
            <a:chOff x="1524000" y="0"/>
            <a:chExt cx="9144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6A1401A-AFD0-9142-ABF1-809609A92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0"/>
              <a:ext cx="9144000" cy="6858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1381A37-E627-0740-B77E-CD7B50EE7574}"/>
                </a:ext>
              </a:extLst>
            </p:cNvPr>
            <p:cNvSpPr txBox="1"/>
            <p:nvPr/>
          </p:nvSpPr>
          <p:spPr>
            <a:xfrm>
              <a:off x="5681609" y="4798031"/>
              <a:ext cx="11501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GTM fiber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860E08D-8529-BB40-88D9-FFF10AD493AD}"/>
                </a:ext>
              </a:extLst>
            </p:cNvPr>
            <p:cNvSpPr txBox="1"/>
            <p:nvPr/>
          </p:nvSpPr>
          <p:spPr>
            <a:xfrm>
              <a:off x="7837470" y="522269"/>
              <a:ext cx="146700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Synced FELIX </a:t>
              </a:r>
            </a:p>
            <a:p>
              <a:r>
                <a:rPr lang="en-US" b="1" dirty="0">
                  <a:solidFill>
                    <a:srgbClr val="FFFF00"/>
                  </a:solidFill>
                </a:rPr>
                <a:t>CLK &amp; trigger</a:t>
              </a:r>
            </a:p>
            <a:p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D35B59A-F56B-3544-A204-FD87ACA50975}"/>
                </a:ext>
              </a:extLst>
            </p:cNvPr>
            <p:cNvSpPr txBox="1"/>
            <p:nvPr/>
          </p:nvSpPr>
          <p:spPr>
            <a:xfrm>
              <a:off x="3142180" y="4703851"/>
              <a:ext cx="10919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RU-FELIX </a:t>
              </a:r>
            </a:p>
            <a:p>
              <a:r>
                <a:rPr lang="en-US" b="1" dirty="0">
                  <a:solidFill>
                    <a:srgbClr val="FFFF00"/>
                  </a:solidFill>
                </a:rPr>
                <a:t> fibers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B2FFA17-8433-3A45-A137-643D671E84DE}"/>
              </a:ext>
            </a:extLst>
          </p:cNvPr>
          <p:cNvSpPr txBox="1"/>
          <p:nvPr/>
        </p:nvSpPr>
        <p:spPr>
          <a:xfrm>
            <a:off x="2252611" y="4181582"/>
            <a:ext cx="2094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To key board/mouse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20855DD-588A-904F-9FB0-0802FA9F4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57AC0-3064-EB49-8E13-11C5DD4EDF88}" type="datetime1">
              <a:rPr lang="en-US" smtClean="0"/>
              <a:t>5/3/19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4EE2DF7-E0FE-E747-BF4E-810381CCB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4-Stave Setup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1DD1D10-DE87-504D-B169-A4AB4A0AC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8975-D107-B748-82E8-E8ADBD016F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765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521652B-57D0-8443-BF61-BD59E5C4F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1A352-1693-4C44-A98A-C9DF8601EF61}" type="datetime1">
              <a:rPr lang="en-US" smtClean="0"/>
              <a:t>5/3/19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2E3D40D-B651-4549-B558-5EC3A3743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4-Stave Setup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7190E11-FC7B-F341-9F23-1850B8B9D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8975-D107-B748-82E8-E8ADBD016F27}" type="slidenum">
              <a:rPr lang="en-US" smtClean="0"/>
              <a:t>8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6063B4-6A4F-4A47-896F-F2D0C762E9F4}"/>
              </a:ext>
            </a:extLst>
          </p:cNvPr>
          <p:cNvGrpSpPr/>
          <p:nvPr/>
        </p:nvGrpSpPr>
        <p:grpSpPr>
          <a:xfrm>
            <a:off x="1455739" y="0"/>
            <a:ext cx="9144000" cy="6858000"/>
            <a:chOff x="1455739" y="0"/>
            <a:chExt cx="9144000" cy="6858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74C047-4E79-F249-B446-1EF1B1362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5739" y="0"/>
              <a:ext cx="9144000" cy="6858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3797E10-8DAE-1F4A-9B39-BF3623743AC1}"/>
                </a:ext>
              </a:extLst>
            </p:cNvPr>
            <p:cNvSpPr txBox="1"/>
            <p:nvPr/>
          </p:nvSpPr>
          <p:spPr>
            <a:xfrm>
              <a:off x="6495118" y="410063"/>
              <a:ext cx="7441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NUC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AA26C57-E1EC-4945-ACC7-4774C75C0329}"/>
                </a:ext>
              </a:extLst>
            </p:cNvPr>
            <p:cNvSpPr txBox="1"/>
            <p:nvPr/>
          </p:nvSpPr>
          <p:spPr>
            <a:xfrm>
              <a:off x="5355119" y="1823582"/>
              <a:ext cx="13452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NUC-LAN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1846835-96B9-6146-8B50-6D014B1FE906}"/>
                </a:ext>
              </a:extLst>
            </p:cNvPr>
            <p:cNvSpPr txBox="1"/>
            <p:nvPr/>
          </p:nvSpPr>
          <p:spPr>
            <a:xfrm>
              <a:off x="6867175" y="1447301"/>
              <a:ext cx="15746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to USB hub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7282357-75A7-5F4B-899A-14F681B0B705}"/>
              </a:ext>
            </a:extLst>
          </p:cNvPr>
          <p:cNvSpPr txBox="1"/>
          <p:nvPr/>
        </p:nvSpPr>
        <p:spPr>
          <a:xfrm>
            <a:off x="8614777" y="1678133"/>
            <a:ext cx="1524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2 USB-</a:t>
            </a:r>
            <a:r>
              <a:rPr lang="en-US" sz="2400" dirty="0" err="1">
                <a:solidFill>
                  <a:srgbClr val="FFFF00"/>
                </a:solidFill>
              </a:rPr>
              <a:t>JTag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2CC555-DB8F-784D-A143-34544693F3AB}"/>
              </a:ext>
            </a:extLst>
          </p:cNvPr>
          <p:cNvSpPr txBox="1"/>
          <p:nvPr/>
        </p:nvSpPr>
        <p:spPr>
          <a:xfrm>
            <a:off x="7603525" y="4856205"/>
            <a:ext cx="1217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PS controls</a:t>
            </a:r>
          </a:p>
        </p:txBody>
      </p:sp>
    </p:spTree>
    <p:extLst>
      <p:ext uri="{BB962C8B-B14F-4D97-AF65-F5344CB8AC3E}">
        <p14:creationId xmlns:p14="http://schemas.microsoft.com/office/powerpoint/2010/main" val="394985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F23BCDD-D691-964A-A3BE-625383164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0377" y="0"/>
            <a:ext cx="51435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484D906-D511-B44A-AD74-09F1E691D6EA}"/>
              </a:ext>
            </a:extLst>
          </p:cNvPr>
          <p:cNvSpPr txBox="1"/>
          <p:nvPr/>
        </p:nvSpPr>
        <p:spPr>
          <a:xfrm>
            <a:off x="9999269" y="1755170"/>
            <a:ext cx="11263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Stave LV: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3.3V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EB40D8-60BA-D046-8000-59728791C502}"/>
              </a:ext>
            </a:extLst>
          </p:cNvPr>
          <p:cNvSpPr txBox="1"/>
          <p:nvPr/>
        </p:nvSpPr>
        <p:spPr>
          <a:xfrm>
            <a:off x="9833170" y="3687059"/>
            <a:ext cx="10727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Bias HV: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-5.0V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E66CED-1956-D149-9438-BDFD5BC86153}"/>
              </a:ext>
            </a:extLst>
          </p:cNvPr>
          <p:cNvSpPr txBox="1"/>
          <p:nvPr/>
        </p:nvSpPr>
        <p:spPr>
          <a:xfrm>
            <a:off x="970350" y="3331637"/>
            <a:ext cx="16014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Data/control 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fiber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760B786A-E21D-E64E-9024-50E319207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B722C-C065-B141-85A4-0D8558836FC7}" type="datetime1">
              <a:rPr lang="en-US" smtClean="0"/>
              <a:t>5/3/19</a:t>
            </a:fld>
            <a:endParaRPr lang="en-US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174206C8-B716-C64A-AF91-8BAE716BC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4-Stave Setup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AD14BA28-CD9B-464F-BF6C-E3F0F88F0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8975-D107-B748-82E8-E8ADBD016F27}" type="slidenum">
              <a:rPr lang="en-US" smtClean="0"/>
              <a:t>9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064FFCE-D3FC-7B4C-A3CD-F13218FE0429}"/>
              </a:ext>
            </a:extLst>
          </p:cNvPr>
          <p:cNvGrpSpPr/>
          <p:nvPr/>
        </p:nvGrpSpPr>
        <p:grpSpPr>
          <a:xfrm>
            <a:off x="35481" y="0"/>
            <a:ext cx="5143500" cy="6858000"/>
            <a:chOff x="35481" y="0"/>
            <a:chExt cx="5143500" cy="68580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75D490F-F900-0449-8D39-7550005D46EE}"/>
                </a:ext>
              </a:extLst>
            </p:cNvPr>
            <p:cNvGrpSpPr/>
            <p:nvPr/>
          </p:nvGrpSpPr>
          <p:grpSpPr>
            <a:xfrm>
              <a:off x="35481" y="0"/>
              <a:ext cx="5143500" cy="6858000"/>
              <a:chOff x="35481" y="0"/>
              <a:chExt cx="5143500" cy="685800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3BE9394-8B2A-044D-819A-084A23152D56}"/>
                  </a:ext>
                </a:extLst>
              </p:cNvPr>
              <p:cNvGrpSpPr/>
              <p:nvPr/>
            </p:nvGrpSpPr>
            <p:grpSpPr>
              <a:xfrm>
                <a:off x="35481" y="0"/>
                <a:ext cx="5143500" cy="6858000"/>
                <a:chOff x="3524250" y="0"/>
                <a:chExt cx="5143500" cy="6858000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0FE7FB93-CA16-D64B-A2D6-5A18428313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524250" y="0"/>
                  <a:ext cx="5143500" cy="6858000"/>
                </a:xfrm>
                <a:prstGeom prst="rect">
                  <a:avLst/>
                </a:prstGeom>
              </p:spPr>
            </p:pic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5054D4B-4E34-E548-941B-AC54130C6BB9}"/>
                    </a:ext>
                  </a:extLst>
                </p:cNvPr>
                <p:cNvSpPr txBox="1"/>
                <p:nvPr/>
              </p:nvSpPr>
              <p:spPr>
                <a:xfrm>
                  <a:off x="5120971" y="1140433"/>
                  <a:ext cx="69762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rgbClr val="FFFF00"/>
                      </a:solidFill>
                    </a:rPr>
                    <a:t>RU-1</a:t>
                  </a:r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EB84641-718B-7640-A69A-95C056BF3FAD}"/>
                    </a:ext>
                  </a:extLst>
                </p:cNvPr>
                <p:cNvSpPr txBox="1"/>
                <p:nvPr/>
              </p:nvSpPr>
              <p:spPr>
                <a:xfrm>
                  <a:off x="4173822" y="2772311"/>
                  <a:ext cx="70403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rgbClr val="FFFF00"/>
                      </a:solidFill>
                    </a:rPr>
                    <a:t>RU-2</a:t>
                  </a:r>
                </a:p>
              </p:txBody>
            </p: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9033BD2-A833-034F-9F68-39DACEE66650}"/>
                  </a:ext>
                </a:extLst>
              </p:cNvPr>
              <p:cNvSpPr txBox="1"/>
              <p:nvPr/>
            </p:nvSpPr>
            <p:spPr>
              <a:xfrm>
                <a:off x="1382189" y="4306805"/>
                <a:ext cx="61747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FF00"/>
                    </a:solidFill>
                  </a:rPr>
                  <a:t>USB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FE6E982-1AB3-074B-8787-9A378A5D2A7E}"/>
                  </a:ext>
                </a:extLst>
              </p:cNvPr>
              <p:cNvSpPr txBox="1"/>
              <p:nvPr/>
            </p:nvSpPr>
            <p:spPr>
              <a:xfrm>
                <a:off x="970350" y="5048651"/>
                <a:ext cx="166269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solidFill>
                      <a:srgbClr val="FFFF00"/>
                    </a:solidFill>
                  </a:rPr>
                  <a:t>Jtag</a:t>
                </a:r>
                <a:r>
                  <a:rPr lang="en-US" sz="2000" b="1" dirty="0">
                    <a:solidFill>
                      <a:srgbClr val="FFFF00"/>
                    </a:solidFill>
                  </a:rPr>
                  <a:t>-USB; </a:t>
                </a:r>
              </a:p>
              <a:p>
                <a:r>
                  <a:rPr lang="en-US" sz="2000" b="1" dirty="0">
                    <a:solidFill>
                      <a:srgbClr val="FFFF00"/>
                    </a:solidFill>
                  </a:rPr>
                  <a:t>from USB hub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C5C14F7-4CFD-FE4F-8B63-8B9AB1791EC0}"/>
                </a:ext>
              </a:extLst>
            </p:cNvPr>
            <p:cNvSpPr txBox="1"/>
            <p:nvPr/>
          </p:nvSpPr>
          <p:spPr>
            <a:xfrm>
              <a:off x="3532317" y="5868316"/>
              <a:ext cx="12651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USB - RU</a:t>
              </a:r>
            </a:p>
            <a:p>
              <a:r>
                <a:rPr lang="en-US" sz="2000" b="1" dirty="0">
                  <a:solidFill>
                    <a:srgbClr val="FFFF00"/>
                  </a:solidFill>
                </a:rPr>
                <a:t>From NUC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18116A8-F566-934A-BB38-77B77C821E86}"/>
              </a:ext>
            </a:extLst>
          </p:cNvPr>
          <p:cNvSpPr txBox="1"/>
          <p:nvPr/>
        </p:nvSpPr>
        <p:spPr>
          <a:xfrm>
            <a:off x="9833170" y="2808843"/>
            <a:ext cx="793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RU-PU</a:t>
            </a:r>
          </a:p>
          <a:p>
            <a:r>
              <a:rPr lang="en-US" dirty="0">
                <a:solidFill>
                  <a:srgbClr val="FFFF00"/>
                </a:solidFill>
              </a:rPr>
              <a:t>cable</a:t>
            </a:r>
          </a:p>
        </p:txBody>
      </p:sp>
    </p:spTree>
    <p:extLst>
      <p:ext uri="{BB962C8B-B14F-4D97-AF65-F5344CB8AC3E}">
        <p14:creationId xmlns:p14="http://schemas.microsoft.com/office/powerpoint/2010/main" val="1010095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289</Words>
  <Application>Microsoft Macintosh PowerPoint</Application>
  <PresentationFormat>Widescreen</PresentationFormat>
  <Paragraphs>137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MVTX 4-stave Telescope Setup Photos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4-stave Telescope Setup Photos</dc:title>
  <dc:creator>Ming Liu</dc:creator>
  <cp:lastModifiedBy>Ming Liu</cp:lastModifiedBy>
  <cp:revision>66</cp:revision>
  <cp:lastPrinted>2019-05-03T23:01:24Z</cp:lastPrinted>
  <dcterms:created xsi:type="dcterms:W3CDTF">2019-05-03T16:00:37Z</dcterms:created>
  <dcterms:modified xsi:type="dcterms:W3CDTF">2019-05-03T23:09:15Z</dcterms:modified>
</cp:coreProperties>
</file>