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72" autoAdjust="0"/>
    <p:restoredTop sz="94660"/>
  </p:normalViewPr>
  <p:slideViewPr>
    <p:cSldViewPr snapToGrid="0">
      <p:cViewPr varScale="1">
        <p:scale>
          <a:sx n="226" d="100"/>
          <a:sy n="226" d="100"/>
        </p:scale>
        <p:origin x="21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382-972D-4FB6-B2E1-C9C1166F899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93C6-232D-4090-8135-0298E97F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1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382-972D-4FB6-B2E1-C9C1166F899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93C6-232D-4090-8135-0298E97F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6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382-972D-4FB6-B2E1-C9C1166F899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93C6-232D-4090-8135-0298E97F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6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382-972D-4FB6-B2E1-C9C1166F899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93C6-232D-4090-8135-0298E97F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6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382-972D-4FB6-B2E1-C9C1166F899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93C6-232D-4090-8135-0298E97F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382-972D-4FB6-B2E1-C9C1166F8993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93C6-232D-4090-8135-0298E97F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382-972D-4FB6-B2E1-C9C1166F8993}" type="datetimeFigureOut">
              <a:rPr lang="en-US" smtClean="0"/>
              <a:t>4/3/18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93C6-232D-4090-8135-0298E97F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5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382-972D-4FB6-B2E1-C9C1166F8993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93C6-232D-4090-8135-0298E97F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6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382-972D-4FB6-B2E1-C9C1166F8993}" type="datetimeFigureOut">
              <a:rPr lang="en-US" smtClean="0"/>
              <a:t>4/3/18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93C6-232D-4090-8135-0298E97F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1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382-972D-4FB6-B2E1-C9C1166F8993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93C6-232D-4090-8135-0298E97F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4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382-972D-4FB6-B2E1-C9C1166F8993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93C6-232D-4090-8135-0298E97F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0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F382-972D-4FB6-B2E1-C9C1166F899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93C6-232D-4090-8135-0298E97F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2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Inner Tracker FPC, 04/03/2018</a:t>
            </a:r>
          </a:p>
        </p:txBody>
      </p:sp>
    </p:spTree>
    <p:extLst>
      <p:ext uri="{BB962C8B-B14F-4D97-AF65-F5344CB8AC3E}">
        <p14:creationId xmlns:p14="http://schemas.microsoft.com/office/powerpoint/2010/main" val="405369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26"/>
            <a:ext cx="12192000" cy="125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93" r="50727"/>
          <a:stretch/>
        </p:blipFill>
        <p:spPr>
          <a:xfrm>
            <a:off x="0" y="2764465"/>
            <a:ext cx="12067229" cy="2594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567" y="5773479"/>
            <a:ext cx="1020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there a CAD model that includes the surface mount components on the end of the FPC? Any other detail features -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7172" y="2615609"/>
            <a:ext cx="861237" cy="1329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6567" y="2062716"/>
            <a:ext cx="231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Caps, resistors, connectors,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2E5E7-67BE-2441-B600-9D5737B2BCEB}"/>
              </a:ext>
            </a:extLst>
          </p:cNvPr>
          <p:cNvSpPr txBox="1"/>
          <p:nvPr/>
        </p:nvSpPr>
        <p:spPr>
          <a:xfrm>
            <a:off x="2079003" y="66604"/>
            <a:ext cx="803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ITS/IB FPC, 50cm long; CERN can make </a:t>
            </a:r>
            <a:r>
              <a:rPr lang="en-US" dirty="0" err="1"/>
              <a:t>upto</a:t>
            </a:r>
            <a:r>
              <a:rPr lang="en-US" dirty="0"/>
              <a:t> 60cm long ones but need to be tested.</a:t>
            </a:r>
          </a:p>
        </p:txBody>
      </p:sp>
    </p:spTree>
    <p:extLst>
      <p:ext uri="{BB962C8B-B14F-4D97-AF65-F5344CB8AC3E}">
        <p14:creationId xmlns:p14="http://schemas.microsoft.com/office/powerpoint/2010/main" val="415506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FE0ED4-ED2F-E94B-A7A8-3D9520DF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46667"/>
          </a:xfrm>
        </p:spPr>
        <p:txBody>
          <a:bodyPr/>
          <a:lstStyle/>
          <a:p>
            <a:r>
              <a:rPr lang="en-US" dirty="0"/>
              <a:t>FPC R&amp;D @CERN and LANL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72C89-4CA4-7A4E-A5F1-9C951782E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60580" y="-10193"/>
            <a:ext cx="5815361" cy="775381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324E29D-6354-AA4E-B6EB-17A6973D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806F-5D5D-CF4B-BBD3-F49985227CA3}" type="datetime1">
              <a:rPr lang="en-US" smtClean="0"/>
              <a:t>4/3/18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CEAE120-3168-974C-B8F0-D052D7BB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P/T Joint Meeting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FF8593-0A09-1E40-95E9-4A428AE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4787-172B-934F-A091-23410A0F2FC2}" type="slidenum">
              <a:rPr lang="en-US" smtClean="0"/>
              <a:t>3</a:t>
            </a:fld>
            <a:endParaRPr lang="en-US"/>
          </a:p>
        </p:txBody>
      </p:sp>
      <p:sp>
        <p:nvSpPr>
          <p:cNvPr id="3" name="Line Callout 2 2">
            <a:extLst>
              <a:ext uri="{FF2B5EF4-FFF2-40B4-BE49-F238E27FC236}">
                <a16:creationId xmlns:a16="http://schemas.microsoft.com/office/drawing/2014/main" id="{75276A4B-A510-684E-B50B-25FA8EEE471B}"/>
              </a:ext>
            </a:extLst>
          </p:cNvPr>
          <p:cNvSpPr/>
          <p:nvPr/>
        </p:nvSpPr>
        <p:spPr>
          <a:xfrm>
            <a:off x="3289298" y="4212310"/>
            <a:ext cx="1701801" cy="801534"/>
          </a:xfrm>
          <a:prstGeom prst="borderCallout2">
            <a:avLst>
              <a:gd name="adj1" fmla="val 22975"/>
              <a:gd name="adj2" fmla="val -4353"/>
              <a:gd name="adj3" fmla="val 18750"/>
              <a:gd name="adj4" fmla="val -16667"/>
              <a:gd name="adj5" fmla="val -85382"/>
              <a:gd name="adj6" fmla="val -16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High-speed signal, 1.2Gbps</a:t>
            </a:r>
          </a:p>
        </p:txBody>
      </p:sp>
      <p:sp>
        <p:nvSpPr>
          <p:cNvPr id="4" name="Line Callout 2 3">
            <a:extLst>
              <a:ext uri="{FF2B5EF4-FFF2-40B4-BE49-F238E27FC236}">
                <a16:creationId xmlns:a16="http://schemas.microsoft.com/office/drawing/2014/main" id="{0ACCDD42-4840-5D45-B707-64998DBECB24}"/>
              </a:ext>
            </a:extLst>
          </p:cNvPr>
          <p:cNvSpPr/>
          <p:nvPr/>
        </p:nvSpPr>
        <p:spPr>
          <a:xfrm>
            <a:off x="7196666" y="1873957"/>
            <a:ext cx="1913468" cy="1111956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Analogy and Digital Power </a:t>
            </a:r>
          </a:p>
          <a:p>
            <a:r>
              <a:rPr lang="en-US" dirty="0"/>
              <a:t>Extension</a:t>
            </a: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9BE74-EA2A-0544-9098-0A283BBFDC6E}"/>
              </a:ext>
            </a:extLst>
          </p:cNvPr>
          <p:cNvSpPr txBox="1"/>
          <p:nvPr/>
        </p:nvSpPr>
        <p:spPr>
          <a:xfrm>
            <a:off x="7323055" y="4230798"/>
            <a:ext cx="45389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Try to extend high-speed portion of FPC </a:t>
            </a:r>
          </a:p>
          <a:p>
            <a:r>
              <a:rPr lang="en-US" dirty="0"/>
              <a:t>by 10cm @CERN, September 18</a:t>
            </a:r>
          </a:p>
          <a:p>
            <a:endParaRPr lang="en-US" dirty="0"/>
          </a:p>
          <a:p>
            <a:r>
              <a:rPr lang="en-US" dirty="0"/>
              <a:t>2) Try to extend AV and DV by 50+cm at LANL, </a:t>
            </a:r>
          </a:p>
          <a:p>
            <a:r>
              <a:rPr lang="en-US" dirty="0"/>
              <a:t>by summer 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2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114</Words>
  <Application>Microsoft Macintosh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Inner Tracker FPC, 04/03/2018</vt:lpstr>
      <vt:lpstr>PowerPoint Presentation</vt:lpstr>
      <vt:lpstr>FPC R&amp;D @CERN and LANL</vt:lpstr>
    </vt:vector>
  </TitlesOfParts>
  <Company>LANL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Inner Tracker FPC, 15/1/2018</dc:title>
  <dc:creator>Sondheim, Walter E</dc:creator>
  <cp:lastModifiedBy>Ming Liu</cp:lastModifiedBy>
  <cp:revision>11</cp:revision>
  <cp:lastPrinted>2018-04-03T18:36:42Z</cp:lastPrinted>
  <dcterms:created xsi:type="dcterms:W3CDTF">2018-03-06T20:04:52Z</dcterms:created>
  <dcterms:modified xsi:type="dcterms:W3CDTF">2018-04-03T18:37:36Z</dcterms:modified>
</cp:coreProperties>
</file>