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22378-7BAF-A843-A1C5-8BA9BF066E9E}" type="datetimeFigureOut">
              <a:rPr lang="en-US" smtClean="0"/>
              <a:t>1/9/20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803B8-AE91-6F43-8BD5-2ED82ED8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2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5BE54-A980-4246-8849-7B3865E98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C9AF3B-575F-6945-8709-13AC435D0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76691-C31E-D647-8B72-C4112FF68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5EC5-75F7-B34C-A4BA-0D4F61B1268A}" type="datetime1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487D0-26F9-7841-AE43-13EA1FA39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47EE9-52AA-374A-A9E0-C11A45694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8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FB8CC-086D-8B4C-B887-3E52F1A5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3C5DE9-BF23-9F4A-B010-FFB397D14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7A193-4FC4-9542-BD46-C611A7E9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CE95-0733-AB42-925C-88DB85F3498A}" type="datetime1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EB3B2-0378-7246-8783-036C752F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AE9CB-9A71-0840-B673-FD717014A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8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CEF3F2-A8E1-7345-9E10-5C90AB027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71A-9FFD-2847-9661-13528D223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ED8D6-4913-104B-A0E6-2A11DDFF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A1A2-59D1-A74E-9D01-290528573630}" type="datetime1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FD597-BEE8-6A4A-A542-3F9E102F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29F91-6517-244C-A91B-3F4F935C0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8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11DA8-BD5B-E64D-848B-32E2F284B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5CBE7-90B8-4041-B064-3D26B4B23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EBDC3-4CB4-0047-BEC9-2D311842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1486-B28B-1244-BF7B-65829A773FE6}" type="datetime1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A0D50-CE11-6E4B-BF7E-0910C532B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817D0-4103-8946-BED8-C4FD1F599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6C3C8-D4E9-B24B-AB6E-FCF8F2D2F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B577C-A3C3-A54D-9995-37B40A81E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579B2-E415-944F-AEA7-A64CF706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9681-EDE0-A649-A0EE-81F0A18ABDCE}" type="datetime1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FF543-F7B7-AB4A-B30E-DE137F08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382F5-BC1C-5244-A692-4CDE01278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1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385D-36FF-7B44-BCAE-2613737D1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D5A4-8242-7842-90BD-B265F9181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5BE59-A961-9A43-9277-30350C376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CD689-7406-6346-932F-20A805A99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D5D8-B1C1-194C-9648-AD7B561388DA}" type="datetime1">
              <a:rPr lang="en-US" smtClean="0"/>
              <a:t>1/9/20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EC901-B0A5-E549-B4FD-A3660746E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D0A78-8ABD-EB44-866B-5A459B305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0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3F9CB-2933-764C-8EB5-258BC122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9A12A3-FF97-C64A-9758-74A7DF22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04B1EB-D5A0-DC49-AAFC-9B96A2DD3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1BF087-4874-704E-9E6D-4BCC1F985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7F950-AEC8-3941-A8B7-6C91547ED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EF5066-0D18-4C49-8CF9-1F136C698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F3A9-29DA-1246-9E05-0D3D5E8E7D3E}" type="datetime1">
              <a:rPr lang="en-US" smtClean="0"/>
              <a:t>1/9/20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009CE7-B9C3-E042-AFAF-486C0762D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AA727E-4203-0F46-9F8E-8E04566A8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3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CB6D9-00E0-3E4F-AE0A-929768B66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1CD022-724A-184F-9935-4245BA1CF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7074-DC88-874D-8650-3BA082A9E99F}" type="datetime1">
              <a:rPr lang="en-US" smtClean="0"/>
              <a:t>1/9/20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7B4616-62B1-3746-9B99-F45631043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878E3-867D-E84A-A64D-79E175BFA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3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8E6E8-25F4-EB45-9EB8-928F38532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B123-D599-0148-8C0C-32A11E74846E}" type="datetime1">
              <a:rPr lang="en-US" smtClean="0"/>
              <a:t>1/9/20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7B9ACC-BFF8-EF47-9146-C56A9497E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6CA12-8E8B-684D-9A2F-B5612D54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0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24BC1-B3A6-A943-A957-9D0E1196D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14574-A420-B449-869D-2A6CE6E41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DA8EE-1D72-2F44-8C25-321503826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D4EB1-5396-9B4B-90A4-16DF07B2D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645D5-FF24-E247-B0F7-EB5F365FCBBC}" type="datetime1">
              <a:rPr lang="en-US" smtClean="0"/>
              <a:t>1/9/20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7DBA6-F0B1-454C-95D6-320C1F59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31547-75B2-C644-B62B-5A7D5BF6D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9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99A8-5E0F-2A48-B4C3-3D8DE483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702848-2F9B-1A4C-A390-327DA87ED2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682538-E371-C047-8BFC-C9A508D4E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FD0F5-DAA8-D148-985A-D20997F03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7AFB-07FC-1941-991C-98B1195B097F}" type="datetime1">
              <a:rPr lang="en-US" smtClean="0"/>
              <a:t>1/9/20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A37F5-0CCE-CD41-9DAA-BD84476F0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FD4F2-AA7A-4647-B9ED-36284532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3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9DF6C1-A67E-9545-BA2D-A5EF794F9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226CC-910B-214B-9F2B-5C9858B40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AEB39-C4B3-6A4E-8500-06AECD464E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89677-41ED-7941-AE82-98E5C308D1C0}" type="datetime1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30D56-3657-DF46-B0BC-CA65D683B6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MVTX Status @sPHENIX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E3C3A-BE3E-8D48-AF67-EA640968A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5FDF-F047-B648-B749-26554E3D1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6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1A805-6040-1545-A868-FD46F6CD2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35902"/>
          </a:xfrm>
        </p:spPr>
        <p:txBody>
          <a:bodyPr/>
          <a:lstStyle/>
          <a:p>
            <a:r>
              <a:rPr lang="en-US" dirty="0"/>
              <a:t>MVTX Status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8CDEE-A264-8642-8E90-1E0D634CF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08344"/>
          </a:xfrm>
        </p:spPr>
        <p:txBody>
          <a:bodyPr>
            <a:normAutofit/>
          </a:bodyPr>
          <a:lstStyle/>
          <a:p>
            <a:r>
              <a:rPr lang="en-US" dirty="0"/>
              <a:t>Ming Liu</a:t>
            </a:r>
          </a:p>
          <a:p>
            <a:r>
              <a:rPr lang="en-US" dirty="0"/>
              <a:t>LANL</a:t>
            </a:r>
          </a:p>
          <a:p>
            <a:endParaRPr lang="en-US" dirty="0"/>
          </a:p>
          <a:p>
            <a:r>
              <a:rPr lang="en-US" dirty="0"/>
              <a:t>1/9/2020</a:t>
            </a:r>
          </a:p>
          <a:p>
            <a:r>
              <a:rPr lang="en-US" dirty="0" err="1"/>
              <a:t>sPHENIX</a:t>
            </a:r>
            <a:r>
              <a:rPr lang="en-US" dirty="0"/>
              <a:t> L2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3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CF16A-6482-AE44-AD94-2CE25746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Distribution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F9BA2-2005-5041-9AFD-B1375C28A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BNL has opened MVTX budget account </a:t>
            </a:r>
          </a:p>
          <a:p>
            <a:pPr lvl="1"/>
            <a:r>
              <a:rPr lang="en-US" dirty="0"/>
              <a:t>MVTX PMP has been approved and signed by BNL</a:t>
            </a:r>
          </a:p>
          <a:p>
            <a:pPr lvl="1"/>
            <a:r>
              <a:rPr lang="en-US" dirty="0"/>
              <a:t>Detailed budget for each institution done, 12/3/2019</a:t>
            </a:r>
          </a:p>
          <a:p>
            <a:pPr lvl="2"/>
            <a:r>
              <a:rPr lang="en-US" dirty="0"/>
              <a:t>Plan presented in July 2019 MVTX review </a:t>
            </a:r>
          </a:p>
          <a:p>
            <a:pPr lvl="1"/>
            <a:endParaRPr lang="en-US" dirty="0"/>
          </a:p>
          <a:p>
            <a:r>
              <a:rPr lang="en-US" dirty="0"/>
              <a:t>Paperwork submitted to BNL for fund transfer </a:t>
            </a:r>
          </a:p>
          <a:p>
            <a:pPr lvl="1"/>
            <a:r>
              <a:rPr lang="en-US" dirty="0"/>
              <a:t>SOW, detailed budget sheet and cover letter from each institute</a:t>
            </a:r>
          </a:p>
          <a:p>
            <a:pPr lvl="1"/>
            <a:r>
              <a:rPr lang="en-US" dirty="0"/>
              <a:t>LANL, LBNL, MIT,  UT-A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1EA4A-DDD1-3345-AAD1-5FC29BEB4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E192-5E42-5C44-A53E-EB49E16581A4}" type="datetime1">
              <a:rPr lang="en-US" smtClean="0"/>
              <a:t>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66EA8-AB5A-AD46-9C09-147EBD90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976E1-AEF9-AE4B-8810-7073334D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5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DC96-E22A-4343-93EA-CE040B76F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620" y="114917"/>
            <a:ext cx="10515600" cy="1087159"/>
          </a:xfrm>
        </p:spPr>
        <p:txBody>
          <a:bodyPr>
            <a:normAutofit fontScale="90000"/>
          </a:bodyPr>
          <a:lstStyle/>
          <a:p>
            <a:r>
              <a:rPr lang="en-US" dirty="0"/>
              <a:t>One-day MVTX Final Design Review Scheduled 1/29/2020 @BNL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D4F6D-0BC7-974C-A2DD-BAF5DE3E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31" y="1743431"/>
            <a:ext cx="6770671" cy="44335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Final review charge available tomorrow (Fri)</a:t>
            </a:r>
          </a:p>
          <a:p>
            <a:pPr lvl="1"/>
            <a:r>
              <a:rPr lang="en-US" dirty="0"/>
              <a:t>Focus on the mechanical design readiness for carbon structure production </a:t>
            </a:r>
          </a:p>
          <a:p>
            <a:pPr lvl="2"/>
            <a:r>
              <a:rPr lang="en-US" dirty="0"/>
              <a:t>Design </a:t>
            </a:r>
          </a:p>
          <a:p>
            <a:pPr lvl="2"/>
            <a:r>
              <a:rPr lang="en-US" dirty="0"/>
              <a:t>Pre-production</a:t>
            </a:r>
          </a:p>
          <a:p>
            <a:pPr lvl="2"/>
            <a:r>
              <a:rPr lang="en-US" dirty="0"/>
              <a:t>Vendor selection </a:t>
            </a:r>
          </a:p>
          <a:p>
            <a:pPr lvl="1"/>
            <a:r>
              <a:rPr lang="en-US" dirty="0"/>
              <a:t>Also production readiness</a:t>
            </a:r>
          </a:p>
          <a:p>
            <a:pPr lvl="2"/>
            <a:r>
              <a:rPr lang="en-US" dirty="0"/>
              <a:t>Power Units(PU)</a:t>
            </a:r>
          </a:p>
          <a:p>
            <a:pPr lvl="2"/>
            <a:r>
              <a:rPr lang="en-US" dirty="0"/>
              <a:t>Electronics RU and PU cooling plates</a:t>
            </a:r>
          </a:p>
          <a:p>
            <a:pPr lvl="1"/>
            <a:endParaRPr lang="en-US" dirty="0"/>
          </a:p>
          <a:p>
            <a:r>
              <a:rPr lang="en-US" dirty="0"/>
              <a:t>Draft agenda page: https://</a:t>
            </a:r>
            <a:r>
              <a:rPr lang="en-US" dirty="0" err="1"/>
              <a:t>indico.bnl.gov</a:t>
            </a:r>
            <a:r>
              <a:rPr lang="en-US" dirty="0"/>
              <a:t>/event/7165/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2DAAE7-F6AA-1745-ADDD-8F2ACFA49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702" y="890312"/>
            <a:ext cx="5055456" cy="5286651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99E5968-7AE5-1F4C-BEA6-316644481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6416-1C5B-BA4D-88FF-BD784D30A2A3}" type="datetime1">
              <a:rPr lang="en-US" smtClean="0"/>
              <a:t>1/9/20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8A41C20-91B8-834C-B020-3FEB8F7F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D2D5295-369A-C343-A68A-5EE8591E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24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9816A-0D50-0A46-826B-C8FDD860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Stave Production at 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54847-70B5-E14C-8003-90175C6E9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7804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good progress, on schedule</a:t>
            </a:r>
          </a:p>
          <a:p>
            <a:pPr lvl="1"/>
            <a:r>
              <a:rPr lang="en-US" dirty="0"/>
              <a:t>~10 HICs/month, used up all good chips in December </a:t>
            </a:r>
          </a:p>
          <a:p>
            <a:pPr lvl="1"/>
            <a:r>
              <a:rPr lang="en-US" dirty="0"/>
              <a:t>3 wafers delivered in mid December, 45 chips available now, expect 10 more chips</a:t>
            </a:r>
          </a:p>
          <a:p>
            <a:pPr lvl="1"/>
            <a:r>
              <a:rPr lang="en-US" dirty="0"/>
              <a:t>Next chips delivery expected in late January, 8 wafers,</a:t>
            </a:r>
          </a:p>
          <a:p>
            <a:pPr lvl="2"/>
            <a:r>
              <a:rPr lang="en-US" dirty="0"/>
              <a:t>~120 gold chips, good for 13 weeks of assembly, last wafers by April 2020  </a:t>
            </a:r>
          </a:p>
          <a:p>
            <a:pPr lvl="1"/>
            <a:r>
              <a:rPr lang="en-US" dirty="0"/>
              <a:t>23 FPCs available for assembly </a:t>
            </a:r>
          </a:p>
          <a:p>
            <a:r>
              <a:rPr lang="en-US" dirty="0"/>
              <a:t>Plan</a:t>
            </a:r>
          </a:p>
          <a:p>
            <a:pPr lvl="1"/>
            <a:r>
              <a:rPr lang="en-US" dirty="0"/>
              <a:t>Resume HIC production in week 2 of 2020</a:t>
            </a:r>
          </a:p>
          <a:p>
            <a:pPr lvl="1"/>
            <a:r>
              <a:rPr lang="en-US" dirty="0"/>
              <a:t>Bond 4 HICs as soon as the bond lab available in January 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set of 10~12 staves ready for shipping to LBNL in mid Feb</a:t>
            </a:r>
          </a:p>
          <a:p>
            <a:pPr lvl="2"/>
            <a:r>
              <a:rPr lang="en-US" dirty="0"/>
              <a:t>Are we ready?  Shipping – a batch of ~10 staves or ~20?</a:t>
            </a:r>
          </a:p>
          <a:p>
            <a:pPr lvl="1"/>
            <a:endParaRPr lang="en-US" dirty="0"/>
          </a:p>
          <a:p>
            <a:r>
              <a:rPr lang="en-US" dirty="0"/>
              <a:t>Bi-weekly meeting with CERN</a:t>
            </a:r>
          </a:p>
          <a:p>
            <a:pPr lvl="1"/>
            <a:r>
              <a:rPr lang="en-US" dirty="0"/>
              <a:t>Last meeting, 12/19/2020</a:t>
            </a:r>
          </a:p>
          <a:p>
            <a:pPr lvl="1"/>
            <a:r>
              <a:rPr lang="en-US" dirty="0"/>
              <a:t>Next one, 1/16/2020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C2BCB-4FB6-4D44-B329-F9F3C9AFD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7E36-DBB2-EB40-A379-56B89755C3DF}" type="datetime1">
              <a:rPr lang="en-US" smtClean="0"/>
              <a:t>1/9/20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625E2E-3A51-B14D-A55E-D03555F5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MVTX Status @sPHENIX L2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EE380F-9A70-FF4C-A499-906A581B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5FDF-F047-B648-B749-26554E3D15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50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286</Words>
  <Application>Microsoft Macintosh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MVTX Status Report</vt:lpstr>
      <vt:lpstr>Budget Distribution </vt:lpstr>
      <vt:lpstr>One-day MVTX Final Design Review Scheduled 1/29/2020 @BNL </vt:lpstr>
      <vt:lpstr>Stave Production at CERN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MVTX Status Report</dc:title>
  <dc:creator>Ming Liu</dc:creator>
  <cp:lastModifiedBy>Ming Liu</cp:lastModifiedBy>
  <cp:revision>23</cp:revision>
  <dcterms:created xsi:type="dcterms:W3CDTF">2020-01-08T18:37:32Z</dcterms:created>
  <dcterms:modified xsi:type="dcterms:W3CDTF">2020-01-09T16:02:09Z</dcterms:modified>
</cp:coreProperties>
</file>