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3gp" ContentType="video/3gpp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avi" ContentType="video/x-msvide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528" r:id="rId2"/>
    <p:sldId id="486" r:id="rId3"/>
    <p:sldId id="487" r:id="rId4"/>
    <p:sldId id="488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66" r:id="rId13"/>
    <p:sldId id="351" r:id="rId14"/>
    <p:sldId id="272" r:id="rId15"/>
    <p:sldId id="389" r:id="rId16"/>
    <p:sldId id="283" r:id="rId17"/>
    <p:sldId id="390" r:id="rId18"/>
    <p:sldId id="352" r:id="rId19"/>
    <p:sldId id="321" r:id="rId20"/>
    <p:sldId id="391" r:id="rId21"/>
    <p:sldId id="293" r:id="rId22"/>
    <p:sldId id="392" r:id="rId23"/>
    <p:sldId id="419" r:id="rId24"/>
    <p:sldId id="420" r:id="rId25"/>
    <p:sldId id="508" r:id="rId26"/>
    <p:sldId id="510" r:id="rId27"/>
    <p:sldId id="476" r:id="rId28"/>
    <p:sldId id="477" r:id="rId29"/>
    <p:sldId id="478" r:id="rId30"/>
    <p:sldId id="459" r:id="rId31"/>
    <p:sldId id="440" r:id="rId32"/>
    <p:sldId id="441" r:id="rId33"/>
    <p:sldId id="442" r:id="rId34"/>
    <p:sldId id="469" r:id="rId35"/>
    <p:sldId id="470" r:id="rId36"/>
    <p:sldId id="512" r:id="rId37"/>
    <p:sldId id="433" r:id="rId38"/>
    <p:sldId id="514" r:id="rId39"/>
    <p:sldId id="525" r:id="rId40"/>
    <p:sldId id="430" r:id="rId41"/>
    <p:sldId id="517" r:id="rId42"/>
    <p:sldId id="424" r:id="rId43"/>
    <p:sldId id="425" r:id="rId44"/>
    <p:sldId id="531" r:id="rId45"/>
    <p:sldId id="362" r:id="rId46"/>
    <p:sldId id="524" r:id="rId47"/>
    <p:sldId id="371" r:id="rId48"/>
    <p:sldId id="529" r:id="rId49"/>
    <p:sldId id="532" r:id="rId50"/>
    <p:sldId id="533" r:id="rId51"/>
    <p:sldId id="462" r:id="rId52"/>
    <p:sldId id="460" r:id="rId53"/>
    <p:sldId id="461" r:id="rId54"/>
    <p:sldId id="479" r:id="rId55"/>
    <p:sldId id="463" r:id="rId56"/>
    <p:sldId id="526" r:id="rId57"/>
    <p:sldId id="480" r:id="rId58"/>
    <p:sldId id="481" r:id="rId59"/>
    <p:sldId id="464" r:id="rId60"/>
    <p:sldId id="367" r:id="rId61"/>
    <p:sldId id="475" r:id="rId6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6E97C9"/>
    <a:srgbClr val="E800E6"/>
    <a:srgbClr val="FFFFFF"/>
    <a:srgbClr val="A0F2F1"/>
    <a:srgbClr val="FDFDFD"/>
    <a:srgbClr val="FFC000"/>
    <a:srgbClr val="FFCC99"/>
    <a:srgbClr val="FF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gargiul\AppData\Local\Microsoft\Windows\Temporary%20Internet%20Files\Content.Outlook\PORHOEO5\OBstaveBurstTes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gargiul\AppData\Local\Microsoft\Windows\Temporary%20Internet%20Files\Content.Outlook\8VQL8T9Y\Copy%20of%20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Workspaces\a\Ansys_models\Statistic_data\20170412_Statistic_SPF_CP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Workspaces\a\Ansys_models\Statistic_data\20170412_Statistic_SPF_CP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21726190476191"/>
          <c:y val="2.1528333333333333E-2"/>
          <c:w val="0.82799345238095234"/>
          <c:h val="0.79764944444444441"/>
        </c:manualLayout>
      </c:layout>
      <c:scatterChart>
        <c:scatterStyle val="smoothMarker"/>
        <c:varyColors val="0"/>
        <c:ser>
          <c:idx val="0"/>
          <c:order val="0"/>
          <c:spPr>
            <a:ln w="15875"/>
          </c:spPr>
          <c:marker>
            <c:symbol val="none"/>
          </c:marker>
          <c:xVal>
            <c:numRef>
              <c:f>OBstave!$A$24:$A$23587</c:f>
              <c:numCache>
                <c:formatCode>General</c:formatCode>
                <c:ptCount val="23564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2.95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3.45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3.85</c:v>
                </c:pt>
                <c:pt idx="78">
                  <c:v>3.9</c:v>
                </c:pt>
                <c:pt idx="79">
                  <c:v>3.95</c:v>
                </c:pt>
                <c:pt idx="80">
                  <c:v>4</c:v>
                </c:pt>
                <c:pt idx="81">
                  <c:v>4.05</c:v>
                </c:pt>
                <c:pt idx="82">
                  <c:v>4.0999999999999996</c:v>
                </c:pt>
                <c:pt idx="83">
                  <c:v>4.1500000000000004</c:v>
                </c:pt>
                <c:pt idx="84">
                  <c:v>4.2</c:v>
                </c:pt>
                <c:pt idx="85">
                  <c:v>4.25</c:v>
                </c:pt>
                <c:pt idx="86">
                  <c:v>4.3</c:v>
                </c:pt>
                <c:pt idx="87">
                  <c:v>4.3499999999999996</c:v>
                </c:pt>
                <c:pt idx="88">
                  <c:v>4.4000000000000004</c:v>
                </c:pt>
                <c:pt idx="89">
                  <c:v>4.45</c:v>
                </c:pt>
                <c:pt idx="90">
                  <c:v>4.5</c:v>
                </c:pt>
                <c:pt idx="91">
                  <c:v>4.55</c:v>
                </c:pt>
                <c:pt idx="92">
                  <c:v>4.5999999999999996</c:v>
                </c:pt>
                <c:pt idx="93">
                  <c:v>4.6500000000000004</c:v>
                </c:pt>
                <c:pt idx="94">
                  <c:v>4.7</c:v>
                </c:pt>
                <c:pt idx="95">
                  <c:v>4.75</c:v>
                </c:pt>
                <c:pt idx="96">
                  <c:v>4.8</c:v>
                </c:pt>
                <c:pt idx="97">
                  <c:v>4.8499999999999996</c:v>
                </c:pt>
                <c:pt idx="98">
                  <c:v>4.9000000000000004</c:v>
                </c:pt>
                <c:pt idx="99">
                  <c:v>4.95</c:v>
                </c:pt>
                <c:pt idx="100">
                  <c:v>5</c:v>
                </c:pt>
                <c:pt idx="101">
                  <c:v>5.05</c:v>
                </c:pt>
                <c:pt idx="102">
                  <c:v>5.0999999999999996</c:v>
                </c:pt>
                <c:pt idx="103">
                  <c:v>5.15</c:v>
                </c:pt>
                <c:pt idx="104">
                  <c:v>5.2</c:v>
                </c:pt>
                <c:pt idx="105">
                  <c:v>5.25</c:v>
                </c:pt>
                <c:pt idx="106">
                  <c:v>5.3</c:v>
                </c:pt>
                <c:pt idx="107">
                  <c:v>5.35</c:v>
                </c:pt>
                <c:pt idx="108">
                  <c:v>5.4</c:v>
                </c:pt>
                <c:pt idx="109">
                  <c:v>5.45</c:v>
                </c:pt>
                <c:pt idx="110">
                  <c:v>5.5</c:v>
                </c:pt>
                <c:pt idx="111">
                  <c:v>5.55</c:v>
                </c:pt>
                <c:pt idx="112">
                  <c:v>5.6</c:v>
                </c:pt>
                <c:pt idx="113">
                  <c:v>5.65</c:v>
                </c:pt>
                <c:pt idx="114">
                  <c:v>5.7</c:v>
                </c:pt>
                <c:pt idx="115">
                  <c:v>5.75</c:v>
                </c:pt>
                <c:pt idx="116">
                  <c:v>5.8</c:v>
                </c:pt>
                <c:pt idx="117">
                  <c:v>5.85</c:v>
                </c:pt>
                <c:pt idx="118">
                  <c:v>5.9</c:v>
                </c:pt>
                <c:pt idx="119">
                  <c:v>5.95</c:v>
                </c:pt>
                <c:pt idx="120">
                  <c:v>6</c:v>
                </c:pt>
                <c:pt idx="121">
                  <c:v>6.05</c:v>
                </c:pt>
                <c:pt idx="122">
                  <c:v>6.1</c:v>
                </c:pt>
                <c:pt idx="123">
                  <c:v>6.15</c:v>
                </c:pt>
                <c:pt idx="124">
                  <c:v>6.2</c:v>
                </c:pt>
                <c:pt idx="125">
                  <c:v>6.25</c:v>
                </c:pt>
                <c:pt idx="126">
                  <c:v>6.3</c:v>
                </c:pt>
                <c:pt idx="127">
                  <c:v>6.35</c:v>
                </c:pt>
                <c:pt idx="128">
                  <c:v>6.4</c:v>
                </c:pt>
                <c:pt idx="129">
                  <c:v>6.45</c:v>
                </c:pt>
                <c:pt idx="130">
                  <c:v>6.5</c:v>
                </c:pt>
                <c:pt idx="131">
                  <c:v>6.55</c:v>
                </c:pt>
                <c:pt idx="132">
                  <c:v>6.6</c:v>
                </c:pt>
                <c:pt idx="133">
                  <c:v>6.65</c:v>
                </c:pt>
                <c:pt idx="134">
                  <c:v>6.7</c:v>
                </c:pt>
                <c:pt idx="135">
                  <c:v>6.75</c:v>
                </c:pt>
                <c:pt idx="136">
                  <c:v>6.8</c:v>
                </c:pt>
                <c:pt idx="137">
                  <c:v>6.85</c:v>
                </c:pt>
                <c:pt idx="138">
                  <c:v>6.9</c:v>
                </c:pt>
                <c:pt idx="139">
                  <c:v>6.95</c:v>
                </c:pt>
                <c:pt idx="140">
                  <c:v>7</c:v>
                </c:pt>
                <c:pt idx="141">
                  <c:v>7.05</c:v>
                </c:pt>
                <c:pt idx="142">
                  <c:v>7.1</c:v>
                </c:pt>
                <c:pt idx="143">
                  <c:v>7.15</c:v>
                </c:pt>
                <c:pt idx="144">
                  <c:v>7.2</c:v>
                </c:pt>
                <c:pt idx="145">
                  <c:v>7.25</c:v>
                </c:pt>
                <c:pt idx="146">
                  <c:v>7.3</c:v>
                </c:pt>
                <c:pt idx="147">
                  <c:v>7.35</c:v>
                </c:pt>
                <c:pt idx="148">
                  <c:v>7.4</c:v>
                </c:pt>
                <c:pt idx="149">
                  <c:v>7.45</c:v>
                </c:pt>
                <c:pt idx="150">
                  <c:v>7.5</c:v>
                </c:pt>
                <c:pt idx="151">
                  <c:v>7.55</c:v>
                </c:pt>
                <c:pt idx="152">
                  <c:v>7.6</c:v>
                </c:pt>
                <c:pt idx="153">
                  <c:v>7.65</c:v>
                </c:pt>
                <c:pt idx="154">
                  <c:v>7.7</c:v>
                </c:pt>
                <c:pt idx="155">
                  <c:v>7.75</c:v>
                </c:pt>
                <c:pt idx="156">
                  <c:v>7.8</c:v>
                </c:pt>
                <c:pt idx="157">
                  <c:v>7.85</c:v>
                </c:pt>
                <c:pt idx="158">
                  <c:v>7.9</c:v>
                </c:pt>
                <c:pt idx="159">
                  <c:v>7.95</c:v>
                </c:pt>
                <c:pt idx="160">
                  <c:v>8</c:v>
                </c:pt>
                <c:pt idx="161">
                  <c:v>8.0500000000000007</c:v>
                </c:pt>
                <c:pt idx="162">
                  <c:v>8.1</c:v>
                </c:pt>
                <c:pt idx="163">
                  <c:v>8.15</c:v>
                </c:pt>
                <c:pt idx="164">
                  <c:v>8.1999999999999993</c:v>
                </c:pt>
                <c:pt idx="165">
                  <c:v>8.25</c:v>
                </c:pt>
                <c:pt idx="166">
                  <c:v>8.3000000000000007</c:v>
                </c:pt>
                <c:pt idx="167">
                  <c:v>8.35</c:v>
                </c:pt>
                <c:pt idx="168">
                  <c:v>8.4</c:v>
                </c:pt>
                <c:pt idx="169">
                  <c:v>8.4499999999999993</c:v>
                </c:pt>
                <c:pt idx="170">
                  <c:v>8.5</c:v>
                </c:pt>
                <c:pt idx="171">
                  <c:v>8.5500000000000007</c:v>
                </c:pt>
                <c:pt idx="172">
                  <c:v>8.6</c:v>
                </c:pt>
                <c:pt idx="173">
                  <c:v>8.65</c:v>
                </c:pt>
                <c:pt idx="174">
                  <c:v>8.6999999999999993</c:v>
                </c:pt>
                <c:pt idx="175">
                  <c:v>8.75</c:v>
                </c:pt>
                <c:pt idx="176">
                  <c:v>8.8000000000000007</c:v>
                </c:pt>
                <c:pt idx="177">
                  <c:v>8.85</c:v>
                </c:pt>
                <c:pt idx="178">
                  <c:v>8.9</c:v>
                </c:pt>
                <c:pt idx="179">
                  <c:v>8.9499999999999993</c:v>
                </c:pt>
                <c:pt idx="180">
                  <c:v>9</c:v>
                </c:pt>
                <c:pt idx="181">
                  <c:v>9.0500000000000007</c:v>
                </c:pt>
                <c:pt idx="182">
                  <c:v>9.1</c:v>
                </c:pt>
                <c:pt idx="183">
                  <c:v>9.15</c:v>
                </c:pt>
                <c:pt idx="184">
                  <c:v>9.1999999999999993</c:v>
                </c:pt>
                <c:pt idx="185">
                  <c:v>9.25</c:v>
                </c:pt>
                <c:pt idx="186">
                  <c:v>9.3000000000000007</c:v>
                </c:pt>
                <c:pt idx="187">
                  <c:v>9.35</c:v>
                </c:pt>
                <c:pt idx="188">
                  <c:v>9.4</c:v>
                </c:pt>
                <c:pt idx="189">
                  <c:v>9.4499999999999993</c:v>
                </c:pt>
                <c:pt idx="190">
                  <c:v>9.5</c:v>
                </c:pt>
                <c:pt idx="191">
                  <c:v>9.5500000000000007</c:v>
                </c:pt>
                <c:pt idx="192">
                  <c:v>9.6</c:v>
                </c:pt>
                <c:pt idx="193">
                  <c:v>9.65</c:v>
                </c:pt>
                <c:pt idx="194">
                  <c:v>9.6999999999999993</c:v>
                </c:pt>
                <c:pt idx="195">
                  <c:v>9.75</c:v>
                </c:pt>
                <c:pt idx="196">
                  <c:v>9.8000000000000007</c:v>
                </c:pt>
                <c:pt idx="197">
                  <c:v>9.85</c:v>
                </c:pt>
                <c:pt idx="198">
                  <c:v>9.9</c:v>
                </c:pt>
                <c:pt idx="199">
                  <c:v>9.9499999999999993</c:v>
                </c:pt>
                <c:pt idx="200">
                  <c:v>10</c:v>
                </c:pt>
                <c:pt idx="201">
                  <c:v>10.050000000000001</c:v>
                </c:pt>
                <c:pt idx="202">
                  <c:v>10.1</c:v>
                </c:pt>
                <c:pt idx="203">
                  <c:v>10.15</c:v>
                </c:pt>
                <c:pt idx="204">
                  <c:v>10.199999999999999</c:v>
                </c:pt>
                <c:pt idx="205">
                  <c:v>10.25</c:v>
                </c:pt>
                <c:pt idx="206">
                  <c:v>10.3</c:v>
                </c:pt>
                <c:pt idx="207">
                  <c:v>10.35</c:v>
                </c:pt>
                <c:pt idx="208">
                  <c:v>10.4</c:v>
                </c:pt>
                <c:pt idx="209">
                  <c:v>10.45</c:v>
                </c:pt>
                <c:pt idx="210">
                  <c:v>10.5</c:v>
                </c:pt>
                <c:pt idx="211">
                  <c:v>10.55</c:v>
                </c:pt>
                <c:pt idx="212">
                  <c:v>10.6</c:v>
                </c:pt>
                <c:pt idx="213">
                  <c:v>10.65</c:v>
                </c:pt>
                <c:pt idx="214">
                  <c:v>10.7</c:v>
                </c:pt>
                <c:pt idx="215">
                  <c:v>10.75</c:v>
                </c:pt>
                <c:pt idx="216">
                  <c:v>10.8</c:v>
                </c:pt>
                <c:pt idx="217">
                  <c:v>10.85</c:v>
                </c:pt>
                <c:pt idx="218">
                  <c:v>10.9</c:v>
                </c:pt>
                <c:pt idx="219">
                  <c:v>10.95</c:v>
                </c:pt>
                <c:pt idx="220">
                  <c:v>11</c:v>
                </c:pt>
                <c:pt idx="221">
                  <c:v>11.05</c:v>
                </c:pt>
                <c:pt idx="222">
                  <c:v>11.1</c:v>
                </c:pt>
                <c:pt idx="223">
                  <c:v>11.15</c:v>
                </c:pt>
                <c:pt idx="224">
                  <c:v>11.2</c:v>
                </c:pt>
                <c:pt idx="225">
                  <c:v>11.25</c:v>
                </c:pt>
                <c:pt idx="226">
                  <c:v>11.3</c:v>
                </c:pt>
                <c:pt idx="227">
                  <c:v>11.35</c:v>
                </c:pt>
                <c:pt idx="228">
                  <c:v>11.4</c:v>
                </c:pt>
                <c:pt idx="229">
                  <c:v>11.45</c:v>
                </c:pt>
                <c:pt idx="230">
                  <c:v>11.5</c:v>
                </c:pt>
                <c:pt idx="231">
                  <c:v>11.55</c:v>
                </c:pt>
                <c:pt idx="232">
                  <c:v>11.6</c:v>
                </c:pt>
                <c:pt idx="233">
                  <c:v>11.65</c:v>
                </c:pt>
                <c:pt idx="234">
                  <c:v>11.7</c:v>
                </c:pt>
                <c:pt idx="235">
                  <c:v>11.75</c:v>
                </c:pt>
                <c:pt idx="236">
                  <c:v>11.8</c:v>
                </c:pt>
                <c:pt idx="237">
                  <c:v>11.85</c:v>
                </c:pt>
                <c:pt idx="238">
                  <c:v>11.9</c:v>
                </c:pt>
                <c:pt idx="239">
                  <c:v>11.95</c:v>
                </c:pt>
                <c:pt idx="240">
                  <c:v>12</c:v>
                </c:pt>
                <c:pt idx="241">
                  <c:v>12.05</c:v>
                </c:pt>
                <c:pt idx="242">
                  <c:v>12.1</c:v>
                </c:pt>
                <c:pt idx="243">
                  <c:v>12.15</c:v>
                </c:pt>
                <c:pt idx="244">
                  <c:v>12.2</c:v>
                </c:pt>
                <c:pt idx="245">
                  <c:v>12.25</c:v>
                </c:pt>
                <c:pt idx="246">
                  <c:v>12.3</c:v>
                </c:pt>
                <c:pt idx="247">
                  <c:v>12.35</c:v>
                </c:pt>
                <c:pt idx="248">
                  <c:v>12.4</c:v>
                </c:pt>
                <c:pt idx="249">
                  <c:v>12.45</c:v>
                </c:pt>
                <c:pt idx="250">
                  <c:v>12.5</c:v>
                </c:pt>
                <c:pt idx="251">
                  <c:v>12.55</c:v>
                </c:pt>
                <c:pt idx="252">
                  <c:v>12.6</c:v>
                </c:pt>
                <c:pt idx="253">
                  <c:v>12.65</c:v>
                </c:pt>
                <c:pt idx="254">
                  <c:v>12.7</c:v>
                </c:pt>
                <c:pt idx="255">
                  <c:v>12.75</c:v>
                </c:pt>
                <c:pt idx="256">
                  <c:v>12.8</c:v>
                </c:pt>
                <c:pt idx="257">
                  <c:v>12.85</c:v>
                </c:pt>
                <c:pt idx="258">
                  <c:v>12.9</c:v>
                </c:pt>
                <c:pt idx="259">
                  <c:v>12.95</c:v>
                </c:pt>
                <c:pt idx="260">
                  <c:v>13</c:v>
                </c:pt>
                <c:pt idx="261">
                  <c:v>13.05</c:v>
                </c:pt>
                <c:pt idx="262">
                  <c:v>13.1</c:v>
                </c:pt>
                <c:pt idx="263">
                  <c:v>13.15</c:v>
                </c:pt>
                <c:pt idx="264">
                  <c:v>13.2</c:v>
                </c:pt>
                <c:pt idx="265">
                  <c:v>13.25</c:v>
                </c:pt>
                <c:pt idx="266">
                  <c:v>13.3</c:v>
                </c:pt>
                <c:pt idx="267">
                  <c:v>13.35</c:v>
                </c:pt>
                <c:pt idx="268">
                  <c:v>13.4</c:v>
                </c:pt>
                <c:pt idx="269">
                  <c:v>13.45</c:v>
                </c:pt>
                <c:pt idx="270">
                  <c:v>13.5</c:v>
                </c:pt>
                <c:pt idx="271">
                  <c:v>13.55</c:v>
                </c:pt>
                <c:pt idx="272">
                  <c:v>13.6</c:v>
                </c:pt>
                <c:pt idx="273">
                  <c:v>13.65</c:v>
                </c:pt>
                <c:pt idx="274">
                  <c:v>13.7</c:v>
                </c:pt>
                <c:pt idx="275">
                  <c:v>13.75</c:v>
                </c:pt>
                <c:pt idx="276">
                  <c:v>13.8</c:v>
                </c:pt>
                <c:pt idx="277">
                  <c:v>13.85</c:v>
                </c:pt>
                <c:pt idx="278">
                  <c:v>13.9</c:v>
                </c:pt>
                <c:pt idx="279">
                  <c:v>13.95</c:v>
                </c:pt>
                <c:pt idx="280">
                  <c:v>14</c:v>
                </c:pt>
                <c:pt idx="281">
                  <c:v>14.05</c:v>
                </c:pt>
                <c:pt idx="282">
                  <c:v>14.1</c:v>
                </c:pt>
                <c:pt idx="283">
                  <c:v>14.15</c:v>
                </c:pt>
                <c:pt idx="284">
                  <c:v>14.2</c:v>
                </c:pt>
                <c:pt idx="285">
                  <c:v>14.25</c:v>
                </c:pt>
                <c:pt idx="286">
                  <c:v>14.3</c:v>
                </c:pt>
                <c:pt idx="287">
                  <c:v>14.35</c:v>
                </c:pt>
                <c:pt idx="288">
                  <c:v>14.4</c:v>
                </c:pt>
                <c:pt idx="289">
                  <c:v>14.45</c:v>
                </c:pt>
                <c:pt idx="290">
                  <c:v>14.5</c:v>
                </c:pt>
                <c:pt idx="291">
                  <c:v>14.55</c:v>
                </c:pt>
                <c:pt idx="292">
                  <c:v>14.6</c:v>
                </c:pt>
                <c:pt idx="293">
                  <c:v>14.65</c:v>
                </c:pt>
                <c:pt idx="294">
                  <c:v>14.7</c:v>
                </c:pt>
                <c:pt idx="295">
                  <c:v>14.75</c:v>
                </c:pt>
                <c:pt idx="296">
                  <c:v>14.8</c:v>
                </c:pt>
                <c:pt idx="297">
                  <c:v>14.85</c:v>
                </c:pt>
                <c:pt idx="298">
                  <c:v>14.9</c:v>
                </c:pt>
                <c:pt idx="299">
                  <c:v>14.95</c:v>
                </c:pt>
                <c:pt idx="300">
                  <c:v>15</c:v>
                </c:pt>
                <c:pt idx="301">
                  <c:v>15.05</c:v>
                </c:pt>
                <c:pt idx="302">
                  <c:v>15.1</c:v>
                </c:pt>
                <c:pt idx="303">
                  <c:v>15.15</c:v>
                </c:pt>
                <c:pt idx="304">
                  <c:v>15.2</c:v>
                </c:pt>
                <c:pt idx="305">
                  <c:v>15.25</c:v>
                </c:pt>
                <c:pt idx="306">
                  <c:v>15.3</c:v>
                </c:pt>
                <c:pt idx="307">
                  <c:v>15.35</c:v>
                </c:pt>
                <c:pt idx="308">
                  <c:v>15.4</c:v>
                </c:pt>
                <c:pt idx="309">
                  <c:v>15.45</c:v>
                </c:pt>
                <c:pt idx="310">
                  <c:v>15.5</c:v>
                </c:pt>
                <c:pt idx="311">
                  <c:v>15.55</c:v>
                </c:pt>
                <c:pt idx="312">
                  <c:v>15.6</c:v>
                </c:pt>
                <c:pt idx="313">
                  <c:v>15.65</c:v>
                </c:pt>
                <c:pt idx="314">
                  <c:v>15.7</c:v>
                </c:pt>
                <c:pt idx="315">
                  <c:v>15.75</c:v>
                </c:pt>
                <c:pt idx="316">
                  <c:v>15.8</c:v>
                </c:pt>
                <c:pt idx="317">
                  <c:v>15.85</c:v>
                </c:pt>
                <c:pt idx="318">
                  <c:v>15.9</c:v>
                </c:pt>
                <c:pt idx="319">
                  <c:v>15.95</c:v>
                </c:pt>
                <c:pt idx="320">
                  <c:v>16</c:v>
                </c:pt>
                <c:pt idx="321">
                  <c:v>16.05</c:v>
                </c:pt>
                <c:pt idx="322">
                  <c:v>16.100000000000001</c:v>
                </c:pt>
                <c:pt idx="323">
                  <c:v>16.149999999999999</c:v>
                </c:pt>
                <c:pt idx="324">
                  <c:v>16.2</c:v>
                </c:pt>
                <c:pt idx="325">
                  <c:v>16.25</c:v>
                </c:pt>
                <c:pt idx="326">
                  <c:v>16.3</c:v>
                </c:pt>
                <c:pt idx="327">
                  <c:v>16.350000000000001</c:v>
                </c:pt>
                <c:pt idx="328">
                  <c:v>16.399999999999999</c:v>
                </c:pt>
                <c:pt idx="329">
                  <c:v>16.45</c:v>
                </c:pt>
                <c:pt idx="330">
                  <c:v>16.5</c:v>
                </c:pt>
                <c:pt idx="331">
                  <c:v>16.55</c:v>
                </c:pt>
                <c:pt idx="332">
                  <c:v>16.600000000000001</c:v>
                </c:pt>
                <c:pt idx="333">
                  <c:v>16.649999999999999</c:v>
                </c:pt>
                <c:pt idx="334">
                  <c:v>16.7</c:v>
                </c:pt>
                <c:pt idx="335">
                  <c:v>16.75</c:v>
                </c:pt>
                <c:pt idx="336">
                  <c:v>16.8</c:v>
                </c:pt>
                <c:pt idx="337">
                  <c:v>16.850000000000001</c:v>
                </c:pt>
                <c:pt idx="338">
                  <c:v>16.899999999999999</c:v>
                </c:pt>
                <c:pt idx="339">
                  <c:v>16.95</c:v>
                </c:pt>
                <c:pt idx="340">
                  <c:v>17</c:v>
                </c:pt>
                <c:pt idx="341">
                  <c:v>17.05</c:v>
                </c:pt>
                <c:pt idx="342">
                  <c:v>17.100000000000001</c:v>
                </c:pt>
                <c:pt idx="343">
                  <c:v>17.149999999999999</c:v>
                </c:pt>
                <c:pt idx="344">
                  <c:v>17.2</c:v>
                </c:pt>
                <c:pt idx="345">
                  <c:v>17.25</c:v>
                </c:pt>
                <c:pt idx="346">
                  <c:v>17.3</c:v>
                </c:pt>
                <c:pt idx="347">
                  <c:v>17.350000000000001</c:v>
                </c:pt>
                <c:pt idx="348">
                  <c:v>17.399999999999999</c:v>
                </c:pt>
                <c:pt idx="349">
                  <c:v>17.45</c:v>
                </c:pt>
                <c:pt idx="350">
                  <c:v>17.5</c:v>
                </c:pt>
                <c:pt idx="351">
                  <c:v>17.55</c:v>
                </c:pt>
                <c:pt idx="352">
                  <c:v>17.600000000000001</c:v>
                </c:pt>
                <c:pt idx="353">
                  <c:v>17.649999999999999</c:v>
                </c:pt>
                <c:pt idx="354">
                  <c:v>17.7</c:v>
                </c:pt>
                <c:pt idx="355">
                  <c:v>17.75</c:v>
                </c:pt>
                <c:pt idx="356">
                  <c:v>17.8</c:v>
                </c:pt>
                <c:pt idx="357">
                  <c:v>17.850000000000001</c:v>
                </c:pt>
                <c:pt idx="358">
                  <c:v>17.899999999999999</c:v>
                </c:pt>
                <c:pt idx="359">
                  <c:v>17.95</c:v>
                </c:pt>
                <c:pt idx="360">
                  <c:v>18</c:v>
                </c:pt>
                <c:pt idx="361">
                  <c:v>18.05</c:v>
                </c:pt>
                <c:pt idx="362">
                  <c:v>18.100000000000001</c:v>
                </c:pt>
                <c:pt idx="363">
                  <c:v>18.149999999999999</c:v>
                </c:pt>
                <c:pt idx="364">
                  <c:v>18.2</c:v>
                </c:pt>
                <c:pt idx="365">
                  <c:v>18.25</c:v>
                </c:pt>
                <c:pt idx="366">
                  <c:v>18.3</c:v>
                </c:pt>
                <c:pt idx="367">
                  <c:v>18.350000000000001</c:v>
                </c:pt>
                <c:pt idx="368">
                  <c:v>18.399999999999999</c:v>
                </c:pt>
                <c:pt idx="369">
                  <c:v>18.45</c:v>
                </c:pt>
                <c:pt idx="370">
                  <c:v>18.5</c:v>
                </c:pt>
                <c:pt idx="371">
                  <c:v>18.55</c:v>
                </c:pt>
                <c:pt idx="372">
                  <c:v>18.600000000000001</c:v>
                </c:pt>
                <c:pt idx="373">
                  <c:v>18.649999999999999</c:v>
                </c:pt>
                <c:pt idx="374">
                  <c:v>18.7</c:v>
                </c:pt>
                <c:pt idx="375">
                  <c:v>18.75</c:v>
                </c:pt>
                <c:pt idx="376">
                  <c:v>18.8</c:v>
                </c:pt>
                <c:pt idx="377">
                  <c:v>18.850000000000001</c:v>
                </c:pt>
                <c:pt idx="378">
                  <c:v>18.899999999999999</c:v>
                </c:pt>
                <c:pt idx="379">
                  <c:v>18.95</c:v>
                </c:pt>
                <c:pt idx="380">
                  <c:v>19</c:v>
                </c:pt>
                <c:pt idx="381">
                  <c:v>19.05</c:v>
                </c:pt>
                <c:pt idx="382">
                  <c:v>19.100000000000001</c:v>
                </c:pt>
                <c:pt idx="383">
                  <c:v>19.149999999999999</c:v>
                </c:pt>
                <c:pt idx="384">
                  <c:v>19.2</c:v>
                </c:pt>
                <c:pt idx="385">
                  <c:v>19.25</c:v>
                </c:pt>
                <c:pt idx="386">
                  <c:v>19.3</c:v>
                </c:pt>
                <c:pt idx="387">
                  <c:v>19.350000000000001</c:v>
                </c:pt>
                <c:pt idx="388">
                  <c:v>19.399999999999999</c:v>
                </c:pt>
                <c:pt idx="389">
                  <c:v>19.45</c:v>
                </c:pt>
                <c:pt idx="390">
                  <c:v>19.5</c:v>
                </c:pt>
                <c:pt idx="391">
                  <c:v>19.55</c:v>
                </c:pt>
                <c:pt idx="392">
                  <c:v>19.600000000000001</c:v>
                </c:pt>
                <c:pt idx="393">
                  <c:v>19.649999999999999</c:v>
                </c:pt>
                <c:pt idx="394">
                  <c:v>19.7</c:v>
                </c:pt>
                <c:pt idx="395">
                  <c:v>19.75</c:v>
                </c:pt>
                <c:pt idx="396">
                  <c:v>19.8</c:v>
                </c:pt>
                <c:pt idx="397">
                  <c:v>19.850000000000001</c:v>
                </c:pt>
                <c:pt idx="398">
                  <c:v>19.899999999999999</c:v>
                </c:pt>
                <c:pt idx="399">
                  <c:v>19.95</c:v>
                </c:pt>
                <c:pt idx="400">
                  <c:v>20</c:v>
                </c:pt>
                <c:pt idx="401">
                  <c:v>20.05</c:v>
                </c:pt>
                <c:pt idx="402">
                  <c:v>20.100000000000001</c:v>
                </c:pt>
                <c:pt idx="403">
                  <c:v>20.149999999999999</c:v>
                </c:pt>
                <c:pt idx="404">
                  <c:v>20.2</c:v>
                </c:pt>
                <c:pt idx="405">
                  <c:v>20.25</c:v>
                </c:pt>
                <c:pt idx="406">
                  <c:v>20.3</c:v>
                </c:pt>
                <c:pt idx="407">
                  <c:v>20.350000000000001</c:v>
                </c:pt>
                <c:pt idx="408">
                  <c:v>20.399999999999999</c:v>
                </c:pt>
                <c:pt idx="409">
                  <c:v>20.45</c:v>
                </c:pt>
                <c:pt idx="410">
                  <c:v>20.5</c:v>
                </c:pt>
                <c:pt idx="411">
                  <c:v>20.55</c:v>
                </c:pt>
                <c:pt idx="412">
                  <c:v>20.6</c:v>
                </c:pt>
                <c:pt idx="413">
                  <c:v>20.65</c:v>
                </c:pt>
                <c:pt idx="414">
                  <c:v>20.7</c:v>
                </c:pt>
                <c:pt idx="415">
                  <c:v>20.75</c:v>
                </c:pt>
                <c:pt idx="416">
                  <c:v>20.8</c:v>
                </c:pt>
                <c:pt idx="417">
                  <c:v>20.85</c:v>
                </c:pt>
                <c:pt idx="418">
                  <c:v>20.9</c:v>
                </c:pt>
                <c:pt idx="419">
                  <c:v>20.95</c:v>
                </c:pt>
                <c:pt idx="420">
                  <c:v>21</c:v>
                </c:pt>
                <c:pt idx="421">
                  <c:v>21.05</c:v>
                </c:pt>
                <c:pt idx="422">
                  <c:v>21.1</c:v>
                </c:pt>
                <c:pt idx="423">
                  <c:v>21.15</c:v>
                </c:pt>
                <c:pt idx="424">
                  <c:v>21.2</c:v>
                </c:pt>
                <c:pt idx="425">
                  <c:v>21.25</c:v>
                </c:pt>
                <c:pt idx="426">
                  <c:v>21.3</c:v>
                </c:pt>
                <c:pt idx="427">
                  <c:v>21.35</c:v>
                </c:pt>
                <c:pt idx="428">
                  <c:v>21.4</c:v>
                </c:pt>
                <c:pt idx="429">
                  <c:v>21.45</c:v>
                </c:pt>
                <c:pt idx="430">
                  <c:v>21.5</c:v>
                </c:pt>
                <c:pt idx="431">
                  <c:v>21.55</c:v>
                </c:pt>
                <c:pt idx="432">
                  <c:v>21.6</c:v>
                </c:pt>
                <c:pt idx="433">
                  <c:v>21.65</c:v>
                </c:pt>
                <c:pt idx="434">
                  <c:v>21.7</c:v>
                </c:pt>
                <c:pt idx="435">
                  <c:v>21.75</c:v>
                </c:pt>
                <c:pt idx="436">
                  <c:v>21.8</c:v>
                </c:pt>
                <c:pt idx="437">
                  <c:v>21.85</c:v>
                </c:pt>
                <c:pt idx="438">
                  <c:v>21.9</c:v>
                </c:pt>
                <c:pt idx="439">
                  <c:v>21.95</c:v>
                </c:pt>
                <c:pt idx="440">
                  <c:v>22</c:v>
                </c:pt>
                <c:pt idx="441">
                  <c:v>22.05</c:v>
                </c:pt>
                <c:pt idx="442">
                  <c:v>22.1</c:v>
                </c:pt>
                <c:pt idx="443">
                  <c:v>22.15</c:v>
                </c:pt>
                <c:pt idx="444">
                  <c:v>22.2</c:v>
                </c:pt>
                <c:pt idx="445">
                  <c:v>22.25</c:v>
                </c:pt>
                <c:pt idx="446">
                  <c:v>22.3</c:v>
                </c:pt>
                <c:pt idx="447">
                  <c:v>22.35</c:v>
                </c:pt>
                <c:pt idx="448">
                  <c:v>22.4</c:v>
                </c:pt>
                <c:pt idx="449">
                  <c:v>22.45</c:v>
                </c:pt>
                <c:pt idx="450">
                  <c:v>22.5</c:v>
                </c:pt>
                <c:pt idx="451">
                  <c:v>22.55</c:v>
                </c:pt>
                <c:pt idx="452">
                  <c:v>22.6</c:v>
                </c:pt>
                <c:pt idx="453">
                  <c:v>22.65</c:v>
                </c:pt>
                <c:pt idx="454">
                  <c:v>22.7</c:v>
                </c:pt>
                <c:pt idx="455">
                  <c:v>22.75</c:v>
                </c:pt>
                <c:pt idx="456">
                  <c:v>22.8</c:v>
                </c:pt>
                <c:pt idx="457">
                  <c:v>22.85</c:v>
                </c:pt>
                <c:pt idx="458">
                  <c:v>22.9</c:v>
                </c:pt>
                <c:pt idx="459">
                  <c:v>22.95</c:v>
                </c:pt>
                <c:pt idx="460">
                  <c:v>23</c:v>
                </c:pt>
                <c:pt idx="461">
                  <c:v>23.05</c:v>
                </c:pt>
                <c:pt idx="462">
                  <c:v>23.1</c:v>
                </c:pt>
                <c:pt idx="463">
                  <c:v>23.15</c:v>
                </c:pt>
                <c:pt idx="464">
                  <c:v>23.2</c:v>
                </c:pt>
                <c:pt idx="465">
                  <c:v>23.25</c:v>
                </c:pt>
                <c:pt idx="466">
                  <c:v>23.3</c:v>
                </c:pt>
                <c:pt idx="467">
                  <c:v>23.35</c:v>
                </c:pt>
                <c:pt idx="468">
                  <c:v>23.4</c:v>
                </c:pt>
                <c:pt idx="469">
                  <c:v>23.45</c:v>
                </c:pt>
                <c:pt idx="470">
                  <c:v>23.5</c:v>
                </c:pt>
                <c:pt idx="471">
                  <c:v>23.55</c:v>
                </c:pt>
                <c:pt idx="472">
                  <c:v>23.6</c:v>
                </c:pt>
                <c:pt idx="473">
                  <c:v>23.65</c:v>
                </c:pt>
                <c:pt idx="474">
                  <c:v>23.7</c:v>
                </c:pt>
                <c:pt idx="475">
                  <c:v>23.75</c:v>
                </c:pt>
                <c:pt idx="476">
                  <c:v>23.8</c:v>
                </c:pt>
                <c:pt idx="477">
                  <c:v>23.85</c:v>
                </c:pt>
                <c:pt idx="478">
                  <c:v>23.9</c:v>
                </c:pt>
                <c:pt idx="479">
                  <c:v>23.95</c:v>
                </c:pt>
                <c:pt idx="480">
                  <c:v>24</c:v>
                </c:pt>
                <c:pt idx="481">
                  <c:v>24.05</c:v>
                </c:pt>
                <c:pt idx="482">
                  <c:v>24.1</c:v>
                </c:pt>
                <c:pt idx="483">
                  <c:v>24.15</c:v>
                </c:pt>
                <c:pt idx="484">
                  <c:v>24.2</c:v>
                </c:pt>
                <c:pt idx="485">
                  <c:v>24.25</c:v>
                </c:pt>
                <c:pt idx="486">
                  <c:v>24.3</c:v>
                </c:pt>
                <c:pt idx="487">
                  <c:v>24.35</c:v>
                </c:pt>
                <c:pt idx="488">
                  <c:v>24.4</c:v>
                </c:pt>
                <c:pt idx="489">
                  <c:v>24.45</c:v>
                </c:pt>
                <c:pt idx="490">
                  <c:v>24.5</c:v>
                </c:pt>
                <c:pt idx="491">
                  <c:v>24.55</c:v>
                </c:pt>
                <c:pt idx="492">
                  <c:v>24.6</c:v>
                </c:pt>
                <c:pt idx="493">
                  <c:v>24.65</c:v>
                </c:pt>
                <c:pt idx="494">
                  <c:v>24.7</c:v>
                </c:pt>
                <c:pt idx="495">
                  <c:v>24.75</c:v>
                </c:pt>
                <c:pt idx="496">
                  <c:v>24.8</c:v>
                </c:pt>
                <c:pt idx="497">
                  <c:v>24.85</c:v>
                </c:pt>
                <c:pt idx="498">
                  <c:v>24.9</c:v>
                </c:pt>
                <c:pt idx="499">
                  <c:v>24.95</c:v>
                </c:pt>
                <c:pt idx="500">
                  <c:v>25</c:v>
                </c:pt>
                <c:pt idx="501">
                  <c:v>25.05</c:v>
                </c:pt>
                <c:pt idx="502">
                  <c:v>25.1</c:v>
                </c:pt>
                <c:pt idx="503">
                  <c:v>25.15</c:v>
                </c:pt>
                <c:pt idx="504">
                  <c:v>25.2</c:v>
                </c:pt>
                <c:pt idx="505">
                  <c:v>25.25</c:v>
                </c:pt>
                <c:pt idx="506">
                  <c:v>25.3</c:v>
                </c:pt>
                <c:pt idx="507">
                  <c:v>25.35</c:v>
                </c:pt>
                <c:pt idx="508">
                  <c:v>25.4</c:v>
                </c:pt>
                <c:pt idx="509">
                  <c:v>25.45</c:v>
                </c:pt>
                <c:pt idx="510">
                  <c:v>25.5</c:v>
                </c:pt>
                <c:pt idx="511">
                  <c:v>25.55</c:v>
                </c:pt>
                <c:pt idx="512">
                  <c:v>25.6</c:v>
                </c:pt>
                <c:pt idx="513">
                  <c:v>25.65</c:v>
                </c:pt>
                <c:pt idx="514">
                  <c:v>25.7</c:v>
                </c:pt>
                <c:pt idx="515">
                  <c:v>25.75</c:v>
                </c:pt>
                <c:pt idx="516">
                  <c:v>25.8</c:v>
                </c:pt>
                <c:pt idx="517">
                  <c:v>25.85</c:v>
                </c:pt>
                <c:pt idx="518">
                  <c:v>25.9</c:v>
                </c:pt>
                <c:pt idx="519">
                  <c:v>25.95</c:v>
                </c:pt>
                <c:pt idx="520">
                  <c:v>26</c:v>
                </c:pt>
                <c:pt idx="521">
                  <c:v>26.05</c:v>
                </c:pt>
                <c:pt idx="522">
                  <c:v>26.1</c:v>
                </c:pt>
                <c:pt idx="523">
                  <c:v>26.15</c:v>
                </c:pt>
                <c:pt idx="524">
                  <c:v>26.2</c:v>
                </c:pt>
                <c:pt idx="525">
                  <c:v>26.25</c:v>
                </c:pt>
                <c:pt idx="526">
                  <c:v>26.3</c:v>
                </c:pt>
                <c:pt idx="527">
                  <c:v>26.35</c:v>
                </c:pt>
                <c:pt idx="528">
                  <c:v>26.4</c:v>
                </c:pt>
                <c:pt idx="529">
                  <c:v>26.45</c:v>
                </c:pt>
                <c:pt idx="530">
                  <c:v>26.5</c:v>
                </c:pt>
                <c:pt idx="531">
                  <c:v>26.55</c:v>
                </c:pt>
                <c:pt idx="532">
                  <c:v>26.6</c:v>
                </c:pt>
                <c:pt idx="533">
                  <c:v>26.65</c:v>
                </c:pt>
                <c:pt idx="534">
                  <c:v>26.7</c:v>
                </c:pt>
                <c:pt idx="535">
                  <c:v>26.75</c:v>
                </c:pt>
                <c:pt idx="536">
                  <c:v>26.8</c:v>
                </c:pt>
                <c:pt idx="537">
                  <c:v>26.85</c:v>
                </c:pt>
                <c:pt idx="538">
                  <c:v>26.9</c:v>
                </c:pt>
                <c:pt idx="539">
                  <c:v>26.95</c:v>
                </c:pt>
                <c:pt idx="540">
                  <c:v>27</c:v>
                </c:pt>
                <c:pt idx="541">
                  <c:v>27.05</c:v>
                </c:pt>
                <c:pt idx="542">
                  <c:v>27.1</c:v>
                </c:pt>
                <c:pt idx="543">
                  <c:v>27.15</c:v>
                </c:pt>
                <c:pt idx="544">
                  <c:v>27.2</c:v>
                </c:pt>
                <c:pt idx="545">
                  <c:v>27.25</c:v>
                </c:pt>
                <c:pt idx="546">
                  <c:v>27.3</c:v>
                </c:pt>
                <c:pt idx="547">
                  <c:v>27.35</c:v>
                </c:pt>
                <c:pt idx="548">
                  <c:v>27.4</c:v>
                </c:pt>
                <c:pt idx="549">
                  <c:v>27.45</c:v>
                </c:pt>
                <c:pt idx="550">
                  <c:v>27.5</c:v>
                </c:pt>
                <c:pt idx="551">
                  <c:v>27.55</c:v>
                </c:pt>
                <c:pt idx="552">
                  <c:v>27.6</c:v>
                </c:pt>
                <c:pt idx="553">
                  <c:v>27.65</c:v>
                </c:pt>
                <c:pt idx="554">
                  <c:v>27.7</c:v>
                </c:pt>
                <c:pt idx="555">
                  <c:v>27.75</c:v>
                </c:pt>
                <c:pt idx="556">
                  <c:v>27.8</c:v>
                </c:pt>
                <c:pt idx="557">
                  <c:v>27.85</c:v>
                </c:pt>
                <c:pt idx="558">
                  <c:v>27.9</c:v>
                </c:pt>
                <c:pt idx="559">
                  <c:v>27.95</c:v>
                </c:pt>
                <c:pt idx="560">
                  <c:v>28</c:v>
                </c:pt>
                <c:pt idx="561">
                  <c:v>28.05</c:v>
                </c:pt>
                <c:pt idx="562">
                  <c:v>28.1</c:v>
                </c:pt>
                <c:pt idx="563">
                  <c:v>28.15</c:v>
                </c:pt>
                <c:pt idx="564">
                  <c:v>28.2</c:v>
                </c:pt>
                <c:pt idx="565">
                  <c:v>28.25</c:v>
                </c:pt>
                <c:pt idx="566">
                  <c:v>28.3</c:v>
                </c:pt>
                <c:pt idx="567">
                  <c:v>28.35</c:v>
                </c:pt>
                <c:pt idx="568">
                  <c:v>28.4</c:v>
                </c:pt>
                <c:pt idx="569">
                  <c:v>28.45</c:v>
                </c:pt>
                <c:pt idx="570">
                  <c:v>28.5</c:v>
                </c:pt>
                <c:pt idx="571">
                  <c:v>28.55</c:v>
                </c:pt>
                <c:pt idx="572">
                  <c:v>28.6</c:v>
                </c:pt>
                <c:pt idx="573">
                  <c:v>28.65</c:v>
                </c:pt>
                <c:pt idx="574">
                  <c:v>28.7</c:v>
                </c:pt>
                <c:pt idx="575">
                  <c:v>28.75</c:v>
                </c:pt>
                <c:pt idx="576">
                  <c:v>28.8</c:v>
                </c:pt>
                <c:pt idx="577">
                  <c:v>28.85</c:v>
                </c:pt>
                <c:pt idx="578">
                  <c:v>28.9</c:v>
                </c:pt>
                <c:pt idx="579">
                  <c:v>28.95</c:v>
                </c:pt>
                <c:pt idx="580">
                  <c:v>29</c:v>
                </c:pt>
                <c:pt idx="581">
                  <c:v>29.05</c:v>
                </c:pt>
                <c:pt idx="582">
                  <c:v>29.1</c:v>
                </c:pt>
                <c:pt idx="583">
                  <c:v>29.15</c:v>
                </c:pt>
                <c:pt idx="584">
                  <c:v>29.2</c:v>
                </c:pt>
                <c:pt idx="585">
                  <c:v>29.25</c:v>
                </c:pt>
                <c:pt idx="586">
                  <c:v>29.3</c:v>
                </c:pt>
                <c:pt idx="587">
                  <c:v>29.35</c:v>
                </c:pt>
                <c:pt idx="588">
                  <c:v>29.4</c:v>
                </c:pt>
                <c:pt idx="589">
                  <c:v>29.45</c:v>
                </c:pt>
                <c:pt idx="590">
                  <c:v>29.5</c:v>
                </c:pt>
                <c:pt idx="591">
                  <c:v>29.55</c:v>
                </c:pt>
                <c:pt idx="592">
                  <c:v>29.6</c:v>
                </c:pt>
                <c:pt idx="593">
                  <c:v>29.65</c:v>
                </c:pt>
                <c:pt idx="594">
                  <c:v>29.7</c:v>
                </c:pt>
                <c:pt idx="595">
                  <c:v>29.75</c:v>
                </c:pt>
                <c:pt idx="596">
                  <c:v>29.8</c:v>
                </c:pt>
                <c:pt idx="597">
                  <c:v>29.85</c:v>
                </c:pt>
                <c:pt idx="598">
                  <c:v>29.9</c:v>
                </c:pt>
                <c:pt idx="599">
                  <c:v>29.95</c:v>
                </c:pt>
                <c:pt idx="600">
                  <c:v>30</c:v>
                </c:pt>
                <c:pt idx="601">
                  <c:v>30.05</c:v>
                </c:pt>
                <c:pt idx="602">
                  <c:v>30.1</c:v>
                </c:pt>
                <c:pt idx="603">
                  <c:v>30.15</c:v>
                </c:pt>
                <c:pt idx="604">
                  <c:v>30.2</c:v>
                </c:pt>
                <c:pt idx="605">
                  <c:v>30.25</c:v>
                </c:pt>
                <c:pt idx="606">
                  <c:v>30.3</c:v>
                </c:pt>
                <c:pt idx="607">
                  <c:v>30.35</c:v>
                </c:pt>
                <c:pt idx="608">
                  <c:v>30.4</c:v>
                </c:pt>
                <c:pt idx="609">
                  <c:v>30.45</c:v>
                </c:pt>
                <c:pt idx="610">
                  <c:v>30.5</c:v>
                </c:pt>
                <c:pt idx="611">
                  <c:v>30.55</c:v>
                </c:pt>
                <c:pt idx="612">
                  <c:v>30.6</c:v>
                </c:pt>
                <c:pt idx="613">
                  <c:v>30.65</c:v>
                </c:pt>
                <c:pt idx="614">
                  <c:v>30.7</c:v>
                </c:pt>
                <c:pt idx="615">
                  <c:v>30.75</c:v>
                </c:pt>
                <c:pt idx="616">
                  <c:v>30.8</c:v>
                </c:pt>
                <c:pt idx="617">
                  <c:v>30.85</c:v>
                </c:pt>
                <c:pt idx="618">
                  <c:v>30.9</c:v>
                </c:pt>
                <c:pt idx="619">
                  <c:v>30.95</c:v>
                </c:pt>
                <c:pt idx="620">
                  <c:v>31</c:v>
                </c:pt>
                <c:pt idx="621">
                  <c:v>31.05</c:v>
                </c:pt>
                <c:pt idx="622">
                  <c:v>31.1</c:v>
                </c:pt>
                <c:pt idx="623">
                  <c:v>31.15</c:v>
                </c:pt>
                <c:pt idx="624">
                  <c:v>31.2</c:v>
                </c:pt>
                <c:pt idx="625">
                  <c:v>31.25</c:v>
                </c:pt>
                <c:pt idx="626">
                  <c:v>31.3</c:v>
                </c:pt>
                <c:pt idx="627">
                  <c:v>31.35</c:v>
                </c:pt>
                <c:pt idx="628">
                  <c:v>31.4</c:v>
                </c:pt>
                <c:pt idx="629">
                  <c:v>31.45</c:v>
                </c:pt>
                <c:pt idx="630">
                  <c:v>31.5</c:v>
                </c:pt>
                <c:pt idx="631">
                  <c:v>31.55</c:v>
                </c:pt>
                <c:pt idx="632">
                  <c:v>31.6</c:v>
                </c:pt>
                <c:pt idx="633">
                  <c:v>31.65</c:v>
                </c:pt>
                <c:pt idx="634">
                  <c:v>31.7</c:v>
                </c:pt>
                <c:pt idx="635">
                  <c:v>31.75</c:v>
                </c:pt>
                <c:pt idx="636">
                  <c:v>31.8</c:v>
                </c:pt>
                <c:pt idx="637">
                  <c:v>31.85</c:v>
                </c:pt>
                <c:pt idx="638">
                  <c:v>31.9</c:v>
                </c:pt>
                <c:pt idx="639">
                  <c:v>31.95</c:v>
                </c:pt>
                <c:pt idx="640">
                  <c:v>32</c:v>
                </c:pt>
                <c:pt idx="641">
                  <c:v>32.049999999999997</c:v>
                </c:pt>
                <c:pt idx="642">
                  <c:v>32.1</c:v>
                </c:pt>
                <c:pt idx="643">
                  <c:v>32.15</c:v>
                </c:pt>
                <c:pt idx="644">
                  <c:v>32.200000000000003</c:v>
                </c:pt>
                <c:pt idx="645">
                  <c:v>32.25</c:v>
                </c:pt>
                <c:pt idx="646">
                  <c:v>32.299999999999997</c:v>
                </c:pt>
                <c:pt idx="647">
                  <c:v>32.35</c:v>
                </c:pt>
                <c:pt idx="648">
                  <c:v>32.4</c:v>
                </c:pt>
                <c:pt idx="649">
                  <c:v>32.450000000000003</c:v>
                </c:pt>
                <c:pt idx="650">
                  <c:v>32.5</c:v>
                </c:pt>
                <c:pt idx="651">
                  <c:v>32.549999999999997</c:v>
                </c:pt>
                <c:pt idx="652">
                  <c:v>32.6</c:v>
                </c:pt>
                <c:pt idx="653">
                  <c:v>32.65</c:v>
                </c:pt>
                <c:pt idx="654">
                  <c:v>32.700000000000003</c:v>
                </c:pt>
                <c:pt idx="655">
                  <c:v>32.75</c:v>
                </c:pt>
                <c:pt idx="656">
                  <c:v>32.799999999999997</c:v>
                </c:pt>
                <c:pt idx="657">
                  <c:v>32.85</c:v>
                </c:pt>
                <c:pt idx="658">
                  <c:v>32.9</c:v>
                </c:pt>
                <c:pt idx="659">
                  <c:v>32.950000000000003</c:v>
                </c:pt>
                <c:pt idx="660">
                  <c:v>33</c:v>
                </c:pt>
                <c:pt idx="661">
                  <c:v>33.049999999999997</c:v>
                </c:pt>
                <c:pt idx="662">
                  <c:v>33.1</c:v>
                </c:pt>
                <c:pt idx="663">
                  <c:v>33.15</c:v>
                </c:pt>
                <c:pt idx="664">
                  <c:v>33.200000000000003</c:v>
                </c:pt>
                <c:pt idx="665">
                  <c:v>33.25</c:v>
                </c:pt>
                <c:pt idx="666">
                  <c:v>33.299999999999997</c:v>
                </c:pt>
                <c:pt idx="667">
                  <c:v>33.35</c:v>
                </c:pt>
                <c:pt idx="668">
                  <c:v>33.4</c:v>
                </c:pt>
                <c:pt idx="669">
                  <c:v>33.450000000000003</c:v>
                </c:pt>
                <c:pt idx="670">
                  <c:v>33.5</c:v>
                </c:pt>
                <c:pt idx="671">
                  <c:v>33.549999999999997</c:v>
                </c:pt>
                <c:pt idx="672">
                  <c:v>33.6</c:v>
                </c:pt>
                <c:pt idx="673">
                  <c:v>33.65</c:v>
                </c:pt>
                <c:pt idx="674">
                  <c:v>33.700000000000003</c:v>
                </c:pt>
                <c:pt idx="675">
                  <c:v>33.75</c:v>
                </c:pt>
                <c:pt idx="676">
                  <c:v>33.799999999999997</c:v>
                </c:pt>
                <c:pt idx="677">
                  <c:v>33.85</c:v>
                </c:pt>
                <c:pt idx="678">
                  <c:v>33.9</c:v>
                </c:pt>
                <c:pt idx="679">
                  <c:v>33.950000000000003</c:v>
                </c:pt>
                <c:pt idx="680">
                  <c:v>34</c:v>
                </c:pt>
                <c:pt idx="681">
                  <c:v>34.049999999999997</c:v>
                </c:pt>
                <c:pt idx="682">
                  <c:v>34.1</c:v>
                </c:pt>
                <c:pt idx="683">
                  <c:v>34.15</c:v>
                </c:pt>
                <c:pt idx="684">
                  <c:v>34.200000000000003</c:v>
                </c:pt>
                <c:pt idx="685">
                  <c:v>34.25</c:v>
                </c:pt>
                <c:pt idx="686">
                  <c:v>34.299999999999997</c:v>
                </c:pt>
                <c:pt idx="687">
                  <c:v>34.35</c:v>
                </c:pt>
                <c:pt idx="688">
                  <c:v>34.4</c:v>
                </c:pt>
                <c:pt idx="689">
                  <c:v>34.450000000000003</c:v>
                </c:pt>
                <c:pt idx="690">
                  <c:v>34.5</c:v>
                </c:pt>
                <c:pt idx="691">
                  <c:v>34.549999999999997</c:v>
                </c:pt>
                <c:pt idx="692">
                  <c:v>34.6</c:v>
                </c:pt>
                <c:pt idx="693">
                  <c:v>34.65</c:v>
                </c:pt>
                <c:pt idx="694">
                  <c:v>34.700000000000003</c:v>
                </c:pt>
                <c:pt idx="695">
                  <c:v>34.75</c:v>
                </c:pt>
                <c:pt idx="696">
                  <c:v>34.799999999999997</c:v>
                </c:pt>
                <c:pt idx="697">
                  <c:v>34.85</c:v>
                </c:pt>
                <c:pt idx="698">
                  <c:v>34.9</c:v>
                </c:pt>
                <c:pt idx="699">
                  <c:v>34.950000000000003</c:v>
                </c:pt>
                <c:pt idx="700">
                  <c:v>35</c:v>
                </c:pt>
                <c:pt idx="701">
                  <c:v>35.049999999999997</c:v>
                </c:pt>
                <c:pt idx="702">
                  <c:v>35.1</c:v>
                </c:pt>
                <c:pt idx="703">
                  <c:v>35.15</c:v>
                </c:pt>
                <c:pt idx="704">
                  <c:v>35.200000000000003</c:v>
                </c:pt>
                <c:pt idx="705">
                  <c:v>35.25</c:v>
                </c:pt>
                <c:pt idx="706">
                  <c:v>35.299999999999997</c:v>
                </c:pt>
                <c:pt idx="707">
                  <c:v>35.35</c:v>
                </c:pt>
                <c:pt idx="708">
                  <c:v>35.4</c:v>
                </c:pt>
                <c:pt idx="709">
                  <c:v>35.450000000000003</c:v>
                </c:pt>
                <c:pt idx="710">
                  <c:v>35.5</c:v>
                </c:pt>
                <c:pt idx="711">
                  <c:v>35.549999999999997</c:v>
                </c:pt>
                <c:pt idx="712">
                  <c:v>35.6</c:v>
                </c:pt>
                <c:pt idx="713">
                  <c:v>35.65</c:v>
                </c:pt>
                <c:pt idx="714">
                  <c:v>35.700000000000003</c:v>
                </c:pt>
                <c:pt idx="715">
                  <c:v>35.75</c:v>
                </c:pt>
                <c:pt idx="716">
                  <c:v>35.799999999999997</c:v>
                </c:pt>
                <c:pt idx="717">
                  <c:v>35.85</c:v>
                </c:pt>
                <c:pt idx="718">
                  <c:v>35.9</c:v>
                </c:pt>
                <c:pt idx="719">
                  <c:v>35.950000000000003</c:v>
                </c:pt>
                <c:pt idx="720">
                  <c:v>36</c:v>
                </c:pt>
                <c:pt idx="721">
                  <c:v>36.049999999999997</c:v>
                </c:pt>
                <c:pt idx="722">
                  <c:v>36.1</c:v>
                </c:pt>
                <c:pt idx="723">
                  <c:v>36.15</c:v>
                </c:pt>
                <c:pt idx="724">
                  <c:v>36.200000000000003</c:v>
                </c:pt>
                <c:pt idx="725">
                  <c:v>36.25</c:v>
                </c:pt>
                <c:pt idx="726">
                  <c:v>36.299999999999997</c:v>
                </c:pt>
                <c:pt idx="727">
                  <c:v>36.35</c:v>
                </c:pt>
                <c:pt idx="728">
                  <c:v>36.4</c:v>
                </c:pt>
                <c:pt idx="729">
                  <c:v>36.450000000000003</c:v>
                </c:pt>
                <c:pt idx="730">
                  <c:v>36.5</c:v>
                </c:pt>
                <c:pt idx="731">
                  <c:v>36.549999999999997</c:v>
                </c:pt>
                <c:pt idx="732">
                  <c:v>36.6</c:v>
                </c:pt>
                <c:pt idx="733">
                  <c:v>36.65</c:v>
                </c:pt>
                <c:pt idx="734">
                  <c:v>36.700000000000003</c:v>
                </c:pt>
                <c:pt idx="735">
                  <c:v>36.75</c:v>
                </c:pt>
                <c:pt idx="736">
                  <c:v>36.799999999999997</c:v>
                </c:pt>
                <c:pt idx="737">
                  <c:v>36.85</c:v>
                </c:pt>
                <c:pt idx="738">
                  <c:v>36.9</c:v>
                </c:pt>
                <c:pt idx="739">
                  <c:v>36.950000000000003</c:v>
                </c:pt>
                <c:pt idx="740">
                  <c:v>37</c:v>
                </c:pt>
                <c:pt idx="741">
                  <c:v>37.049999999999997</c:v>
                </c:pt>
                <c:pt idx="742">
                  <c:v>37.1</c:v>
                </c:pt>
                <c:pt idx="743">
                  <c:v>37.15</c:v>
                </c:pt>
                <c:pt idx="744">
                  <c:v>37.200000000000003</c:v>
                </c:pt>
                <c:pt idx="745">
                  <c:v>37.25</c:v>
                </c:pt>
                <c:pt idx="746">
                  <c:v>37.299999999999997</c:v>
                </c:pt>
                <c:pt idx="747">
                  <c:v>37.35</c:v>
                </c:pt>
                <c:pt idx="748">
                  <c:v>37.4</c:v>
                </c:pt>
                <c:pt idx="749">
                  <c:v>37.450000000000003</c:v>
                </c:pt>
                <c:pt idx="750">
                  <c:v>37.5</c:v>
                </c:pt>
                <c:pt idx="751">
                  <c:v>37.549999999999997</c:v>
                </c:pt>
                <c:pt idx="752">
                  <c:v>37.6</c:v>
                </c:pt>
                <c:pt idx="753">
                  <c:v>37.65</c:v>
                </c:pt>
                <c:pt idx="754">
                  <c:v>37.700000000000003</c:v>
                </c:pt>
                <c:pt idx="755">
                  <c:v>37.75</c:v>
                </c:pt>
                <c:pt idx="756">
                  <c:v>37.799999999999997</c:v>
                </c:pt>
                <c:pt idx="757">
                  <c:v>37.85</c:v>
                </c:pt>
                <c:pt idx="758">
                  <c:v>37.9</c:v>
                </c:pt>
                <c:pt idx="759">
                  <c:v>37.950000000000003</c:v>
                </c:pt>
                <c:pt idx="760">
                  <c:v>38</c:v>
                </c:pt>
                <c:pt idx="761">
                  <c:v>38.049999999999997</c:v>
                </c:pt>
                <c:pt idx="762">
                  <c:v>38.1</c:v>
                </c:pt>
                <c:pt idx="763">
                  <c:v>38.15</c:v>
                </c:pt>
                <c:pt idx="764">
                  <c:v>38.200000000000003</c:v>
                </c:pt>
                <c:pt idx="765">
                  <c:v>38.25</c:v>
                </c:pt>
                <c:pt idx="766">
                  <c:v>38.299999999999997</c:v>
                </c:pt>
                <c:pt idx="767">
                  <c:v>38.35</c:v>
                </c:pt>
                <c:pt idx="768">
                  <c:v>38.4</c:v>
                </c:pt>
                <c:pt idx="769">
                  <c:v>38.450000000000003</c:v>
                </c:pt>
                <c:pt idx="770">
                  <c:v>38.5</c:v>
                </c:pt>
                <c:pt idx="771">
                  <c:v>38.549999999999997</c:v>
                </c:pt>
                <c:pt idx="772">
                  <c:v>38.6</c:v>
                </c:pt>
                <c:pt idx="773">
                  <c:v>38.65</c:v>
                </c:pt>
                <c:pt idx="774">
                  <c:v>38.700000000000003</c:v>
                </c:pt>
                <c:pt idx="775">
                  <c:v>38.75</c:v>
                </c:pt>
                <c:pt idx="776">
                  <c:v>38.799999999999997</c:v>
                </c:pt>
                <c:pt idx="777">
                  <c:v>38.85</c:v>
                </c:pt>
                <c:pt idx="778">
                  <c:v>38.9</c:v>
                </c:pt>
                <c:pt idx="779">
                  <c:v>38.950000000000003</c:v>
                </c:pt>
                <c:pt idx="780">
                  <c:v>39</c:v>
                </c:pt>
                <c:pt idx="781">
                  <c:v>39.049999999999997</c:v>
                </c:pt>
                <c:pt idx="782">
                  <c:v>39.1</c:v>
                </c:pt>
                <c:pt idx="783">
                  <c:v>39.15</c:v>
                </c:pt>
                <c:pt idx="784">
                  <c:v>39.200000000000003</c:v>
                </c:pt>
                <c:pt idx="785">
                  <c:v>39.25</c:v>
                </c:pt>
                <c:pt idx="786">
                  <c:v>39.299999999999997</c:v>
                </c:pt>
                <c:pt idx="787">
                  <c:v>39.35</c:v>
                </c:pt>
                <c:pt idx="788">
                  <c:v>39.4</c:v>
                </c:pt>
                <c:pt idx="789">
                  <c:v>39.450000000000003</c:v>
                </c:pt>
                <c:pt idx="790">
                  <c:v>39.5</c:v>
                </c:pt>
                <c:pt idx="791">
                  <c:v>39.549999999999997</c:v>
                </c:pt>
                <c:pt idx="792">
                  <c:v>39.6</c:v>
                </c:pt>
                <c:pt idx="793">
                  <c:v>39.65</c:v>
                </c:pt>
                <c:pt idx="794">
                  <c:v>39.700000000000003</c:v>
                </c:pt>
                <c:pt idx="795">
                  <c:v>39.75</c:v>
                </c:pt>
                <c:pt idx="796">
                  <c:v>39.799999999999997</c:v>
                </c:pt>
                <c:pt idx="797">
                  <c:v>39.85</c:v>
                </c:pt>
                <c:pt idx="798">
                  <c:v>39.9</c:v>
                </c:pt>
                <c:pt idx="799">
                  <c:v>39.950000000000003</c:v>
                </c:pt>
                <c:pt idx="800">
                  <c:v>40</c:v>
                </c:pt>
                <c:pt idx="801">
                  <c:v>40.049999999999997</c:v>
                </c:pt>
                <c:pt idx="802">
                  <c:v>40.1</c:v>
                </c:pt>
                <c:pt idx="803">
                  <c:v>40.15</c:v>
                </c:pt>
                <c:pt idx="804">
                  <c:v>40.200000000000003</c:v>
                </c:pt>
                <c:pt idx="805">
                  <c:v>40.25</c:v>
                </c:pt>
                <c:pt idx="806">
                  <c:v>40.299999999999997</c:v>
                </c:pt>
                <c:pt idx="807">
                  <c:v>40.35</c:v>
                </c:pt>
                <c:pt idx="808">
                  <c:v>40.4</c:v>
                </c:pt>
                <c:pt idx="809">
                  <c:v>40.450000000000003</c:v>
                </c:pt>
                <c:pt idx="810">
                  <c:v>40.5</c:v>
                </c:pt>
                <c:pt idx="811">
                  <c:v>40.549999999999997</c:v>
                </c:pt>
                <c:pt idx="812">
                  <c:v>40.6</c:v>
                </c:pt>
                <c:pt idx="813">
                  <c:v>40.65</c:v>
                </c:pt>
                <c:pt idx="814">
                  <c:v>40.700000000000003</c:v>
                </c:pt>
                <c:pt idx="815">
                  <c:v>40.75</c:v>
                </c:pt>
                <c:pt idx="816">
                  <c:v>40.799999999999997</c:v>
                </c:pt>
                <c:pt idx="817">
                  <c:v>40.85</c:v>
                </c:pt>
                <c:pt idx="818">
                  <c:v>40.9</c:v>
                </c:pt>
                <c:pt idx="819">
                  <c:v>40.950000000000003</c:v>
                </c:pt>
                <c:pt idx="820">
                  <c:v>41</c:v>
                </c:pt>
                <c:pt idx="821">
                  <c:v>41.05</c:v>
                </c:pt>
                <c:pt idx="822">
                  <c:v>41.1</c:v>
                </c:pt>
                <c:pt idx="823">
                  <c:v>41.15</c:v>
                </c:pt>
                <c:pt idx="824">
                  <c:v>41.2</c:v>
                </c:pt>
                <c:pt idx="825">
                  <c:v>41.25</c:v>
                </c:pt>
                <c:pt idx="826">
                  <c:v>41.3</c:v>
                </c:pt>
                <c:pt idx="827">
                  <c:v>41.35</c:v>
                </c:pt>
                <c:pt idx="828">
                  <c:v>41.4</c:v>
                </c:pt>
                <c:pt idx="829">
                  <c:v>41.45</c:v>
                </c:pt>
                <c:pt idx="830">
                  <c:v>41.5</c:v>
                </c:pt>
                <c:pt idx="831">
                  <c:v>41.55</c:v>
                </c:pt>
                <c:pt idx="832">
                  <c:v>41.6</c:v>
                </c:pt>
                <c:pt idx="833">
                  <c:v>41.65</c:v>
                </c:pt>
                <c:pt idx="834">
                  <c:v>41.7</c:v>
                </c:pt>
                <c:pt idx="835">
                  <c:v>41.75</c:v>
                </c:pt>
                <c:pt idx="836">
                  <c:v>41.8</c:v>
                </c:pt>
                <c:pt idx="837">
                  <c:v>41.85</c:v>
                </c:pt>
                <c:pt idx="838">
                  <c:v>41.9</c:v>
                </c:pt>
                <c:pt idx="839">
                  <c:v>41.95</c:v>
                </c:pt>
                <c:pt idx="840">
                  <c:v>42</c:v>
                </c:pt>
                <c:pt idx="841">
                  <c:v>42.05</c:v>
                </c:pt>
                <c:pt idx="842">
                  <c:v>42.1</c:v>
                </c:pt>
                <c:pt idx="843">
                  <c:v>42.15</c:v>
                </c:pt>
                <c:pt idx="844">
                  <c:v>42.2</c:v>
                </c:pt>
                <c:pt idx="845">
                  <c:v>42.25</c:v>
                </c:pt>
                <c:pt idx="846">
                  <c:v>42.3</c:v>
                </c:pt>
                <c:pt idx="847">
                  <c:v>42.35</c:v>
                </c:pt>
                <c:pt idx="848">
                  <c:v>42.4</c:v>
                </c:pt>
                <c:pt idx="849">
                  <c:v>42.45</c:v>
                </c:pt>
                <c:pt idx="850">
                  <c:v>42.5</c:v>
                </c:pt>
                <c:pt idx="851">
                  <c:v>42.55</c:v>
                </c:pt>
                <c:pt idx="852">
                  <c:v>42.6</c:v>
                </c:pt>
                <c:pt idx="853">
                  <c:v>42.65</c:v>
                </c:pt>
                <c:pt idx="854">
                  <c:v>42.7</c:v>
                </c:pt>
                <c:pt idx="855">
                  <c:v>42.75</c:v>
                </c:pt>
                <c:pt idx="856">
                  <c:v>42.8</c:v>
                </c:pt>
                <c:pt idx="857">
                  <c:v>42.85</c:v>
                </c:pt>
                <c:pt idx="858">
                  <c:v>42.9</c:v>
                </c:pt>
                <c:pt idx="859">
                  <c:v>42.95</c:v>
                </c:pt>
                <c:pt idx="860">
                  <c:v>43</c:v>
                </c:pt>
                <c:pt idx="861">
                  <c:v>43.05</c:v>
                </c:pt>
                <c:pt idx="862">
                  <c:v>43.1</c:v>
                </c:pt>
                <c:pt idx="863">
                  <c:v>43.15</c:v>
                </c:pt>
                <c:pt idx="864">
                  <c:v>43.2</c:v>
                </c:pt>
                <c:pt idx="865">
                  <c:v>43.25</c:v>
                </c:pt>
                <c:pt idx="866">
                  <c:v>43.3</c:v>
                </c:pt>
                <c:pt idx="867">
                  <c:v>43.35</c:v>
                </c:pt>
                <c:pt idx="868">
                  <c:v>43.4</c:v>
                </c:pt>
                <c:pt idx="869">
                  <c:v>43.45</c:v>
                </c:pt>
                <c:pt idx="870">
                  <c:v>43.5</c:v>
                </c:pt>
                <c:pt idx="871">
                  <c:v>43.55</c:v>
                </c:pt>
                <c:pt idx="872">
                  <c:v>43.6</c:v>
                </c:pt>
                <c:pt idx="873">
                  <c:v>43.65</c:v>
                </c:pt>
                <c:pt idx="874">
                  <c:v>43.7</c:v>
                </c:pt>
                <c:pt idx="875">
                  <c:v>43.75</c:v>
                </c:pt>
                <c:pt idx="876">
                  <c:v>43.8</c:v>
                </c:pt>
                <c:pt idx="877">
                  <c:v>43.85</c:v>
                </c:pt>
                <c:pt idx="878">
                  <c:v>43.9</c:v>
                </c:pt>
                <c:pt idx="879">
                  <c:v>43.95</c:v>
                </c:pt>
                <c:pt idx="880">
                  <c:v>44</c:v>
                </c:pt>
                <c:pt idx="881">
                  <c:v>44.05</c:v>
                </c:pt>
                <c:pt idx="882">
                  <c:v>44.1</c:v>
                </c:pt>
                <c:pt idx="883">
                  <c:v>44.15</c:v>
                </c:pt>
                <c:pt idx="884">
                  <c:v>44.2</c:v>
                </c:pt>
                <c:pt idx="885">
                  <c:v>44.25</c:v>
                </c:pt>
                <c:pt idx="886">
                  <c:v>44.3</c:v>
                </c:pt>
                <c:pt idx="887">
                  <c:v>44.35</c:v>
                </c:pt>
                <c:pt idx="888">
                  <c:v>44.4</c:v>
                </c:pt>
                <c:pt idx="889">
                  <c:v>44.45</c:v>
                </c:pt>
                <c:pt idx="890">
                  <c:v>44.5</c:v>
                </c:pt>
                <c:pt idx="891">
                  <c:v>44.55</c:v>
                </c:pt>
                <c:pt idx="892">
                  <c:v>44.6</c:v>
                </c:pt>
                <c:pt idx="893">
                  <c:v>44.65</c:v>
                </c:pt>
                <c:pt idx="894">
                  <c:v>44.7</c:v>
                </c:pt>
                <c:pt idx="895">
                  <c:v>44.75</c:v>
                </c:pt>
                <c:pt idx="896">
                  <c:v>44.8</c:v>
                </c:pt>
                <c:pt idx="897">
                  <c:v>44.85</c:v>
                </c:pt>
                <c:pt idx="898">
                  <c:v>44.9</c:v>
                </c:pt>
                <c:pt idx="899">
                  <c:v>44.95</c:v>
                </c:pt>
                <c:pt idx="900">
                  <c:v>45</c:v>
                </c:pt>
                <c:pt idx="901">
                  <c:v>45.05</c:v>
                </c:pt>
                <c:pt idx="902">
                  <c:v>45.1</c:v>
                </c:pt>
                <c:pt idx="903">
                  <c:v>45.15</c:v>
                </c:pt>
                <c:pt idx="904">
                  <c:v>45.2</c:v>
                </c:pt>
                <c:pt idx="905">
                  <c:v>45.25</c:v>
                </c:pt>
                <c:pt idx="906">
                  <c:v>45.3</c:v>
                </c:pt>
                <c:pt idx="907">
                  <c:v>45.35</c:v>
                </c:pt>
                <c:pt idx="908">
                  <c:v>45.4</c:v>
                </c:pt>
                <c:pt idx="909">
                  <c:v>45.45</c:v>
                </c:pt>
                <c:pt idx="910">
                  <c:v>45.5</c:v>
                </c:pt>
                <c:pt idx="911">
                  <c:v>45.55</c:v>
                </c:pt>
                <c:pt idx="912">
                  <c:v>45.6</c:v>
                </c:pt>
                <c:pt idx="913">
                  <c:v>45.65</c:v>
                </c:pt>
                <c:pt idx="914">
                  <c:v>45.7</c:v>
                </c:pt>
                <c:pt idx="915">
                  <c:v>45.75</c:v>
                </c:pt>
                <c:pt idx="916">
                  <c:v>45.8</c:v>
                </c:pt>
                <c:pt idx="917">
                  <c:v>45.85</c:v>
                </c:pt>
                <c:pt idx="918">
                  <c:v>45.9</c:v>
                </c:pt>
                <c:pt idx="919">
                  <c:v>45.95</c:v>
                </c:pt>
                <c:pt idx="920">
                  <c:v>46</c:v>
                </c:pt>
                <c:pt idx="921">
                  <c:v>46.05</c:v>
                </c:pt>
                <c:pt idx="922">
                  <c:v>46.1</c:v>
                </c:pt>
                <c:pt idx="923">
                  <c:v>46.15</c:v>
                </c:pt>
                <c:pt idx="924">
                  <c:v>46.2</c:v>
                </c:pt>
                <c:pt idx="925">
                  <c:v>46.25</c:v>
                </c:pt>
                <c:pt idx="926">
                  <c:v>46.3</c:v>
                </c:pt>
                <c:pt idx="927">
                  <c:v>46.35</c:v>
                </c:pt>
                <c:pt idx="928">
                  <c:v>46.4</c:v>
                </c:pt>
                <c:pt idx="929">
                  <c:v>46.45</c:v>
                </c:pt>
                <c:pt idx="930">
                  <c:v>46.5</c:v>
                </c:pt>
                <c:pt idx="931">
                  <c:v>46.55</c:v>
                </c:pt>
                <c:pt idx="932">
                  <c:v>46.6</c:v>
                </c:pt>
                <c:pt idx="933">
                  <c:v>46.65</c:v>
                </c:pt>
                <c:pt idx="934">
                  <c:v>46.7</c:v>
                </c:pt>
                <c:pt idx="935">
                  <c:v>46.75</c:v>
                </c:pt>
                <c:pt idx="936">
                  <c:v>46.8</c:v>
                </c:pt>
                <c:pt idx="937">
                  <c:v>46.85</c:v>
                </c:pt>
                <c:pt idx="938">
                  <c:v>46.9</c:v>
                </c:pt>
                <c:pt idx="939">
                  <c:v>46.95</c:v>
                </c:pt>
                <c:pt idx="940">
                  <c:v>47</c:v>
                </c:pt>
                <c:pt idx="941">
                  <c:v>47.05</c:v>
                </c:pt>
                <c:pt idx="942">
                  <c:v>47.1</c:v>
                </c:pt>
                <c:pt idx="943">
                  <c:v>47.15</c:v>
                </c:pt>
                <c:pt idx="944">
                  <c:v>47.2</c:v>
                </c:pt>
                <c:pt idx="945">
                  <c:v>47.25</c:v>
                </c:pt>
                <c:pt idx="946">
                  <c:v>47.3</c:v>
                </c:pt>
                <c:pt idx="947">
                  <c:v>47.35</c:v>
                </c:pt>
                <c:pt idx="948">
                  <c:v>47.4</c:v>
                </c:pt>
                <c:pt idx="949">
                  <c:v>47.45</c:v>
                </c:pt>
                <c:pt idx="950">
                  <c:v>47.5</c:v>
                </c:pt>
                <c:pt idx="951">
                  <c:v>47.55</c:v>
                </c:pt>
                <c:pt idx="952">
                  <c:v>47.6</c:v>
                </c:pt>
                <c:pt idx="953">
                  <c:v>47.65</c:v>
                </c:pt>
                <c:pt idx="954">
                  <c:v>47.7</c:v>
                </c:pt>
                <c:pt idx="955">
                  <c:v>47.75</c:v>
                </c:pt>
                <c:pt idx="956">
                  <c:v>47.8</c:v>
                </c:pt>
                <c:pt idx="957">
                  <c:v>47.85</c:v>
                </c:pt>
                <c:pt idx="958">
                  <c:v>47.9</c:v>
                </c:pt>
                <c:pt idx="959">
                  <c:v>47.95</c:v>
                </c:pt>
                <c:pt idx="960">
                  <c:v>48</c:v>
                </c:pt>
                <c:pt idx="961">
                  <c:v>48.05</c:v>
                </c:pt>
                <c:pt idx="962">
                  <c:v>48.1</c:v>
                </c:pt>
                <c:pt idx="963">
                  <c:v>48.15</c:v>
                </c:pt>
                <c:pt idx="964">
                  <c:v>48.2</c:v>
                </c:pt>
                <c:pt idx="965">
                  <c:v>48.25</c:v>
                </c:pt>
                <c:pt idx="966">
                  <c:v>48.3</c:v>
                </c:pt>
                <c:pt idx="967">
                  <c:v>48.35</c:v>
                </c:pt>
                <c:pt idx="968">
                  <c:v>48.4</c:v>
                </c:pt>
                <c:pt idx="969">
                  <c:v>48.45</c:v>
                </c:pt>
                <c:pt idx="970">
                  <c:v>48.5</c:v>
                </c:pt>
                <c:pt idx="971">
                  <c:v>48.55</c:v>
                </c:pt>
                <c:pt idx="972">
                  <c:v>48.6</c:v>
                </c:pt>
                <c:pt idx="973">
                  <c:v>48.65</c:v>
                </c:pt>
                <c:pt idx="974">
                  <c:v>48.7</c:v>
                </c:pt>
                <c:pt idx="975">
                  <c:v>48.75</c:v>
                </c:pt>
                <c:pt idx="976">
                  <c:v>48.8</c:v>
                </c:pt>
                <c:pt idx="977">
                  <c:v>48.85</c:v>
                </c:pt>
                <c:pt idx="978">
                  <c:v>48.9</c:v>
                </c:pt>
                <c:pt idx="979">
                  <c:v>48.95</c:v>
                </c:pt>
                <c:pt idx="980">
                  <c:v>49</c:v>
                </c:pt>
                <c:pt idx="981">
                  <c:v>49.05</c:v>
                </c:pt>
                <c:pt idx="982">
                  <c:v>49.1</c:v>
                </c:pt>
                <c:pt idx="983">
                  <c:v>49.15</c:v>
                </c:pt>
                <c:pt idx="984">
                  <c:v>49.2</c:v>
                </c:pt>
                <c:pt idx="985">
                  <c:v>49.25</c:v>
                </c:pt>
                <c:pt idx="986">
                  <c:v>49.3</c:v>
                </c:pt>
                <c:pt idx="987">
                  <c:v>49.35</c:v>
                </c:pt>
                <c:pt idx="988">
                  <c:v>49.4</c:v>
                </c:pt>
                <c:pt idx="989">
                  <c:v>49.45</c:v>
                </c:pt>
                <c:pt idx="990">
                  <c:v>49.5</c:v>
                </c:pt>
                <c:pt idx="991">
                  <c:v>49.55</c:v>
                </c:pt>
                <c:pt idx="992">
                  <c:v>49.6</c:v>
                </c:pt>
                <c:pt idx="993">
                  <c:v>49.65</c:v>
                </c:pt>
                <c:pt idx="994">
                  <c:v>49.7</c:v>
                </c:pt>
                <c:pt idx="995">
                  <c:v>49.75</c:v>
                </c:pt>
                <c:pt idx="996">
                  <c:v>49.8</c:v>
                </c:pt>
                <c:pt idx="997">
                  <c:v>49.85</c:v>
                </c:pt>
                <c:pt idx="998">
                  <c:v>49.9</c:v>
                </c:pt>
                <c:pt idx="999">
                  <c:v>49.95</c:v>
                </c:pt>
                <c:pt idx="1000">
                  <c:v>50</c:v>
                </c:pt>
                <c:pt idx="1001">
                  <c:v>50.05</c:v>
                </c:pt>
                <c:pt idx="1002">
                  <c:v>50.1</c:v>
                </c:pt>
                <c:pt idx="1003">
                  <c:v>50.15</c:v>
                </c:pt>
                <c:pt idx="1004">
                  <c:v>50.2</c:v>
                </c:pt>
                <c:pt idx="1005">
                  <c:v>50.25</c:v>
                </c:pt>
                <c:pt idx="1006">
                  <c:v>50.3</c:v>
                </c:pt>
                <c:pt idx="1007">
                  <c:v>50.35</c:v>
                </c:pt>
                <c:pt idx="1008">
                  <c:v>50.4</c:v>
                </c:pt>
                <c:pt idx="1009">
                  <c:v>50.45</c:v>
                </c:pt>
                <c:pt idx="1010">
                  <c:v>50.5</c:v>
                </c:pt>
                <c:pt idx="1011">
                  <c:v>50.55</c:v>
                </c:pt>
                <c:pt idx="1012">
                  <c:v>50.6</c:v>
                </c:pt>
                <c:pt idx="1013">
                  <c:v>50.65</c:v>
                </c:pt>
                <c:pt idx="1014">
                  <c:v>50.7</c:v>
                </c:pt>
                <c:pt idx="1015">
                  <c:v>50.75</c:v>
                </c:pt>
                <c:pt idx="1016">
                  <c:v>50.8</c:v>
                </c:pt>
                <c:pt idx="1017">
                  <c:v>50.85</c:v>
                </c:pt>
                <c:pt idx="1018">
                  <c:v>50.9</c:v>
                </c:pt>
                <c:pt idx="1019">
                  <c:v>50.95</c:v>
                </c:pt>
                <c:pt idx="1020">
                  <c:v>51</c:v>
                </c:pt>
                <c:pt idx="1021">
                  <c:v>51.05</c:v>
                </c:pt>
                <c:pt idx="1022">
                  <c:v>51.1</c:v>
                </c:pt>
                <c:pt idx="1023">
                  <c:v>51.15</c:v>
                </c:pt>
                <c:pt idx="1024">
                  <c:v>51.2</c:v>
                </c:pt>
                <c:pt idx="1025">
                  <c:v>51.25</c:v>
                </c:pt>
                <c:pt idx="1026">
                  <c:v>51.3</c:v>
                </c:pt>
                <c:pt idx="1027">
                  <c:v>51.35</c:v>
                </c:pt>
                <c:pt idx="1028">
                  <c:v>51.4</c:v>
                </c:pt>
                <c:pt idx="1029">
                  <c:v>51.45</c:v>
                </c:pt>
                <c:pt idx="1030">
                  <c:v>51.5</c:v>
                </c:pt>
                <c:pt idx="1031">
                  <c:v>51.55</c:v>
                </c:pt>
                <c:pt idx="1032">
                  <c:v>51.6</c:v>
                </c:pt>
                <c:pt idx="1033">
                  <c:v>51.65</c:v>
                </c:pt>
                <c:pt idx="1034">
                  <c:v>51.7</c:v>
                </c:pt>
                <c:pt idx="1035">
                  <c:v>51.75</c:v>
                </c:pt>
                <c:pt idx="1036">
                  <c:v>51.8</c:v>
                </c:pt>
                <c:pt idx="1037">
                  <c:v>51.85</c:v>
                </c:pt>
                <c:pt idx="1038">
                  <c:v>51.9</c:v>
                </c:pt>
                <c:pt idx="1039">
                  <c:v>51.95</c:v>
                </c:pt>
                <c:pt idx="1040">
                  <c:v>52</c:v>
                </c:pt>
                <c:pt idx="1041">
                  <c:v>52.05</c:v>
                </c:pt>
                <c:pt idx="1042">
                  <c:v>52.1</c:v>
                </c:pt>
                <c:pt idx="1043">
                  <c:v>52.15</c:v>
                </c:pt>
                <c:pt idx="1044">
                  <c:v>52.2</c:v>
                </c:pt>
                <c:pt idx="1045">
                  <c:v>52.25</c:v>
                </c:pt>
                <c:pt idx="1046">
                  <c:v>52.3</c:v>
                </c:pt>
                <c:pt idx="1047">
                  <c:v>52.35</c:v>
                </c:pt>
                <c:pt idx="1048">
                  <c:v>52.4</c:v>
                </c:pt>
                <c:pt idx="1049">
                  <c:v>52.45</c:v>
                </c:pt>
                <c:pt idx="1050">
                  <c:v>52.5</c:v>
                </c:pt>
                <c:pt idx="1051">
                  <c:v>52.55</c:v>
                </c:pt>
                <c:pt idx="1052">
                  <c:v>52.6</c:v>
                </c:pt>
                <c:pt idx="1053">
                  <c:v>52.65</c:v>
                </c:pt>
                <c:pt idx="1054">
                  <c:v>52.7</c:v>
                </c:pt>
                <c:pt idx="1055">
                  <c:v>52.75</c:v>
                </c:pt>
                <c:pt idx="1056">
                  <c:v>52.8</c:v>
                </c:pt>
                <c:pt idx="1057">
                  <c:v>52.85</c:v>
                </c:pt>
                <c:pt idx="1058">
                  <c:v>52.9</c:v>
                </c:pt>
                <c:pt idx="1059">
                  <c:v>52.95</c:v>
                </c:pt>
                <c:pt idx="1060">
                  <c:v>53</c:v>
                </c:pt>
                <c:pt idx="1061">
                  <c:v>53.05</c:v>
                </c:pt>
                <c:pt idx="1062">
                  <c:v>53.1</c:v>
                </c:pt>
                <c:pt idx="1063">
                  <c:v>53.15</c:v>
                </c:pt>
                <c:pt idx="1064">
                  <c:v>53.2</c:v>
                </c:pt>
                <c:pt idx="1065">
                  <c:v>53.25</c:v>
                </c:pt>
                <c:pt idx="1066">
                  <c:v>53.3</c:v>
                </c:pt>
                <c:pt idx="1067">
                  <c:v>53.35</c:v>
                </c:pt>
                <c:pt idx="1068">
                  <c:v>53.4</c:v>
                </c:pt>
                <c:pt idx="1069">
                  <c:v>53.45</c:v>
                </c:pt>
                <c:pt idx="1070">
                  <c:v>53.5</c:v>
                </c:pt>
                <c:pt idx="1071">
                  <c:v>53.55</c:v>
                </c:pt>
                <c:pt idx="1072">
                  <c:v>53.6</c:v>
                </c:pt>
                <c:pt idx="1073">
                  <c:v>53.65</c:v>
                </c:pt>
                <c:pt idx="1074">
                  <c:v>53.7</c:v>
                </c:pt>
                <c:pt idx="1075">
                  <c:v>53.75</c:v>
                </c:pt>
                <c:pt idx="1076">
                  <c:v>53.8</c:v>
                </c:pt>
                <c:pt idx="1077">
                  <c:v>53.85</c:v>
                </c:pt>
                <c:pt idx="1078">
                  <c:v>53.9</c:v>
                </c:pt>
                <c:pt idx="1079">
                  <c:v>53.95</c:v>
                </c:pt>
                <c:pt idx="1080">
                  <c:v>54</c:v>
                </c:pt>
                <c:pt idx="1081">
                  <c:v>54.05</c:v>
                </c:pt>
                <c:pt idx="1082">
                  <c:v>54.1</c:v>
                </c:pt>
                <c:pt idx="1083">
                  <c:v>54.15</c:v>
                </c:pt>
                <c:pt idx="1084">
                  <c:v>54.2</c:v>
                </c:pt>
                <c:pt idx="1085">
                  <c:v>54.25</c:v>
                </c:pt>
                <c:pt idx="1086">
                  <c:v>54.3</c:v>
                </c:pt>
                <c:pt idx="1087">
                  <c:v>54.35</c:v>
                </c:pt>
                <c:pt idx="1088">
                  <c:v>54.4</c:v>
                </c:pt>
                <c:pt idx="1089">
                  <c:v>54.45</c:v>
                </c:pt>
                <c:pt idx="1090">
                  <c:v>54.5</c:v>
                </c:pt>
                <c:pt idx="1091">
                  <c:v>54.55</c:v>
                </c:pt>
                <c:pt idx="1092">
                  <c:v>54.6</c:v>
                </c:pt>
                <c:pt idx="1093">
                  <c:v>54.65</c:v>
                </c:pt>
                <c:pt idx="1094">
                  <c:v>54.7</c:v>
                </c:pt>
                <c:pt idx="1095">
                  <c:v>54.75</c:v>
                </c:pt>
                <c:pt idx="1096">
                  <c:v>54.8</c:v>
                </c:pt>
                <c:pt idx="1097">
                  <c:v>54.85</c:v>
                </c:pt>
                <c:pt idx="1098">
                  <c:v>54.9</c:v>
                </c:pt>
                <c:pt idx="1099">
                  <c:v>54.95</c:v>
                </c:pt>
                <c:pt idx="1100">
                  <c:v>55</c:v>
                </c:pt>
                <c:pt idx="1101">
                  <c:v>55.05</c:v>
                </c:pt>
                <c:pt idx="1102">
                  <c:v>55.1</c:v>
                </c:pt>
                <c:pt idx="1103">
                  <c:v>55.15</c:v>
                </c:pt>
                <c:pt idx="1104">
                  <c:v>55.2</c:v>
                </c:pt>
                <c:pt idx="1105">
                  <c:v>55.25</c:v>
                </c:pt>
                <c:pt idx="1106">
                  <c:v>55.3</c:v>
                </c:pt>
                <c:pt idx="1107">
                  <c:v>55.35</c:v>
                </c:pt>
                <c:pt idx="1108">
                  <c:v>55.4</c:v>
                </c:pt>
                <c:pt idx="1109">
                  <c:v>55.45</c:v>
                </c:pt>
                <c:pt idx="1110">
                  <c:v>55.5</c:v>
                </c:pt>
                <c:pt idx="1111">
                  <c:v>55.55</c:v>
                </c:pt>
                <c:pt idx="1112">
                  <c:v>55.6</c:v>
                </c:pt>
                <c:pt idx="1113">
                  <c:v>55.65</c:v>
                </c:pt>
                <c:pt idx="1114">
                  <c:v>55.7</c:v>
                </c:pt>
                <c:pt idx="1115">
                  <c:v>55.75</c:v>
                </c:pt>
                <c:pt idx="1116">
                  <c:v>55.8</c:v>
                </c:pt>
                <c:pt idx="1117">
                  <c:v>55.85</c:v>
                </c:pt>
                <c:pt idx="1118">
                  <c:v>55.9</c:v>
                </c:pt>
                <c:pt idx="1119">
                  <c:v>55.95</c:v>
                </c:pt>
                <c:pt idx="1120">
                  <c:v>56</c:v>
                </c:pt>
                <c:pt idx="1121">
                  <c:v>56.05</c:v>
                </c:pt>
                <c:pt idx="1122">
                  <c:v>56.1</c:v>
                </c:pt>
                <c:pt idx="1123">
                  <c:v>56.15</c:v>
                </c:pt>
                <c:pt idx="1124">
                  <c:v>56.2</c:v>
                </c:pt>
                <c:pt idx="1125">
                  <c:v>56.25</c:v>
                </c:pt>
                <c:pt idx="1126">
                  <c:v>56.3</c:v>
                </c:pt>
                <c:pt idx="1127">
                  <c:v>56.35</c:v>
                </c:pt>
                <c:pt idx="1128">
                  <c:v>56.4</c:v>
                </c:pt>
                <c:pt idx="1129">
                  <c:v>56.45</c:v>
                </c:pt>
                <c:pt idx="1130">
                  <c:v>56.5</c:v>
                </c:pt>
                <c:pt idx="1131">
                  <c:v>56.55</c:v>
                </c:pt>
                <c:pt idx="1132">
                  <c:v>56.6</c:v>
                </c:pt>
                <c:pt idx="1133">
                  <c:v>56.65</c:v>
                </c:pt>
                <c:pt idx="1134">
                  <c:v>56.7</c:v>
                </c:pt>
                <c:pt idx="1135">
                  <c:v>56.75</c:v>
                </c:pt>
                <c:pt idx="1136">
                  <c:v>56.8</c:v>
                </c:pt>
                <c:pt idx="1137">
                  <c:v>56.85</c:v>
                </c:pt>
                <c:pt idx="1138">
                  <c:v>56.9</c:v>
                </c:pt>
                <c:pt idx="1139">
                  <c:v>56.95</c:v>
                </c:pt>
                <c:pt idx="1140">
                  <c:v>57</c:v>
                </c:pt>
                <c:pt idx="1141">
                  <c:v>57.05</c:v>
                </c:pt>
                <c:pt idx="1142">
                  <c:v>57.1</c:v>
                </c:pt>
                <c:pt idx="1143">
                  <c:v>57.15</c:v>
                </c:pt>
                <c:pt idx="1144">
                  <c:v>57.2</c:v>
                </c:pt>
                <c:pt idx="1145">
                  <c:v>57.25</c:v>
                </c:pt>
                <c:pt idx="1146">
                  <c:v>57.3</c:v>
                </c:pt>
                <c:pt idx="1147">
                  <c:v>57.35</c:v>
                </c:pt>
                <c:pt idx="1148">
                  <c:v>57.4</c:v>
                </c:pt>
                <c:pt idx="1149">
                  <c:v>57.45</c:v>
                </c:pt>
                <c:pt idx="1150">
                  <c:v>57.5</c:v>
                </c:pt>
                <c:pt idx="1151">
                  <c:v>57.55</c:v>
                </c:pt>
                <c:pt idx="1152">
                  <c:v>57.6</c:v>
                </c:pt>
                <c:pt idx="1153">
                  <c:v>57.65</c:v>
                </c:pt>
                <c:pt idx="1154">
                  <c:v>57.7</c:v>
                </c:pt>
                <c:pt idx="1155">
                  <c:v>57.75</c:v>
                </c:pt>
                <c:pt idx="1156">
                  <c:v>57.8</c:v>
                </c:pt>
                <c:pt idx="1157">
                  <c:v>57.85</c:v>
                </c:pt>
                <c:pt idx="1158">
                  <c:v>57.9</c:v>
                </c:pt>
                <c:pt idx="1159">
                  <c:v>57.95</c:v>
                </c:pt>
                <c:pt idx="1160">
                  <c:v>58</c:v>
                </c:pt>
                <c:pt idx="1161">
                  <c:v>58.05</c:v>
                </c:pt>
                <c:pt idx="1162">
                  <c:v>58.1</c:v>
                </c:pt>
                <c:pt idx="1163">
                  <c:v>58.15</c:v>
                </c:pt>
                <c:pt idx="1164">
                  <c:v>58.2</c:v>
                </c:pt>
                <c:pt idx="1165">
                  <c:v>58.25</c:v>
                </c:pt>
                <c:pt idx="1166">
                  <c:v>58.3</c:v>
                </c:pt>
                <c:pt idx="1167">
                  <c:v>58.35</c:v>
                </c:pt>
                <c:pt idx="1168">
                  <c:v>58.4</c:v>
                </c:pt>
                <c:pt idx="1169">
                  <c:v>58.45</c:v>
                </c:pt>
                <c:pt idx="1170">
                  <c:v>58.5</c:v>
                </c:pt>
                <c:pt idx="1171">
                  <c:v>58.55</c:v>
                </c:pt>
                <c:pt idx="1172">
                  <c:v>58.6</c:v>
                </c:pt>
                <c:pt idx="1173">
                  <c:v>58.65</c:v>
                </c:pt>
                <c:pt idx="1174">
                  <c:v>58.7</c:v>
                </c:pt>
                <c:pt idx="1175">
                  <c:v>58.75</c:v>
                </c:pt>
                <c:pt idx="1176">
                  <c:v>58.8</c:v>
                </c:pt>
                <c:pt idx="1177">
                  <c:v>58.85</c:v>
                </c:pt>
                <c:pt idx="1178">
                  <c:v>58.9</c:v>
                </c:pt>
                <c:pt idx="1179">
                  <c:v>58.95</c:v>
                </c:pt>
                <c:pt idx="1180">
                  <c:v>59</c:v>
                </c:pt>
                <c:pt idx="1181">
                  <c:v>59.05</c:v>
                </c:pt>
                <c:pt idx="1182">
                  <c:v>59.1</c:v>
                </c:pt>
                <c:pt idx="1183">
                  <c:v>59.15</c:v>
                </c:pt>
                <c:pt idx="1184">
                  <c:v>59.2</c:v>
                </c:pt>
                <c:pt idx="1185">
                  <c:v>59.25</c:v>
                </c:pt>
                <c:pt idx="1186">
                  <c:v>59.3</c:v>
                </c:pt>
                <c:pt idx="1187">
                  <c:v>59.35</c:v>
                </c:pt>
                <c:pt idx="1188">
                  <c:v>59.4</c:v>
                </c:pt>
                <c:pt idx="1189">
                  <c:v>59.45</c:v>
                </c:pt>
                <c:pt idx="1190">
                  <c:v>59.5</c:v>
                </c:pt>
                <c:pt idx="1191">
                  <c:v>59.55</c:v>
                </c:pt>
                <c:pt idx="1192">
                  <c:v>59.6</c:v>
                </c:pt>
                <c:pt idx="1193">
                  <c:v>59.65</c:v>
                </c:pt>
                <c:pt idx="1194">
                  <c:v>59.7</c:v>
                </c:pt>
                <c:pt idx="1195">
                  <c:v>59.75</c:v>
                </c:pt>
                <c:pt idx="1196">
                  <c:v>59.8</c:v>
                </c:pt>
                <c:pt idx="1197">
                  <c:v>59.85</c:v>
                </c:pt>
                <c:pt idx="1198">
                  <c:v>59.9</c:v>
                </c:pt>
                <c:pt idx="1199">
                  <c:v>59.95</c:v>
                </c:pt>
                <c:pt idx="1200">
                  <c:v>60</c:v>
                </c:pt>
                <c:pt idx="1201">
                  <c:v>60.05</c:v>
                </c:pt>
                <c:pt idx="1202">
                  <c:v>60.1</c:v>
                </c:pt>
                <c:pt idx="1203">
                  <c:v>60.15</c:v>
                </c:pt>
                <c:pt idx="1204">
                  <c:v>60.2</c:v>
                </c:pt>
                <c:pt idx="1205">
                  <c:v>60.25</c:v>
                </c:pt>
                <c:pt idx="1206">
                  <c:v>60.3</c:v>
                </c:pt>
                <c:pt idx="1207">
                  <c:v>60.35</c:v>
                </c:pt>
                <c:pt idx="1208">
                  <c:v>60.4</c:v>
                </c:pt>
                <c:pt idx="1209">
                  <c:v>60.45</c:v>
                </c:pt>
                <c:pt idx="1210">
                  <c:v>60.5</c:v>
                </c:pt>
                <c:pt idx="1211">
                  <c:v>60.55</c:v>
                </c:pt>
                <c:pt idx="1212">
                  <c:v>60.6</c:v>
                </c:pt>
                <c:pt idx="1213">
                  <c:v>60.65</c:v>
                </c:pt>
                <c:pt idx="1214">
                  <c:v>60.7</c:v>
                </c:pt>
                <c:pt idx="1215">
                  <c:v>60.75</c:v>
                </c:pt>
                <c:pt idx="1216">
                  <c:v>60.8</c:v>
                </c:pt>
                <c:pt idx="1217">
                  <c:v>60.85</c:v>
                </c:pt>
                <c:pt idx="1218">
                  <c:v>60.9</c:v>
                </c:pt>
                <c:pt idx="1219">
                  <c:v>60.95</c:v>
                </c:pt>
                <c:pt idx="1220">
                  <c:v>61</c:v>
                </c:pt>
                <c:pt idx="1221">
                  <c:v>61.05</c:v>
                </c:pt>
                <c:pt idx="1222">
                  <c:v>61.1</c:v>
                </c:pt>
                <c:pt idx="1223">
                  <c:v>61.15</c:v>
                </c:pt>
                <c:pt idx="1224">
                  <c:v>61.2</c:v>
                </c:pt>
                <c:pt idx="1225">
                  <c:v>61.25</c:v>
                </c:pt>
                <c:pt idx="1226">
                  <c:v>61.3</c:v>
                </c:pt>
                <c:pt idx="1227">
                  <c:v>61.35</c:v>
                </c:pt>
                <c:pt idx="1228">
                  <c:v>61.4</c:v>
                </c:pt>
                <c:pt idx="1229">
                  <c:v>61.45</c:v>
                </c:pt>
                <c:pt idx="1230">
                  <c:v>61.5</c:v>
                </c:pt>
                <c:pt idx="1231">
                  <c:v>61.55</c:v>
                </c:pt>
                <c:pt idx="1232">
                  <c:v>61.6</c:v>
                </c:pt>
                <c:pt idx="1233">
                  <c:v>61.65</c:v>
                </c:pt>
                <c:pt idx="1234">
                  <c:v>61.7</c:v>
                </c:pt>
                <c:pt idx="1235">
                  <c:v>61.75</c:v>
                </c:pt>
                <c:pt idx="1236">
                  <c:v>61.8</c:v>
                </c:pt>
                <c:pt idx="1237">
                  <c:v>61.85</c:v>
                </c:pt>
                <c:pt idx="1238">
                  <c:v>61.9</c:v>
                </c:pt>
                <c:pt idx="1239">
                  <c:v>61.95</c:v>
                </c:pt>
                <c:pt idx="1240">
                  <c:v>62</c:v>
                </c:pt>
                <c:pt idx="1241">
                  <c:v>62.05</c:v>
                </c:pt>
                <c:pt idx="1242">
                  <c:v>62.1</c:v>
                </c:pt>
                <c:pt idx="1243">
                  <c:v>62.15</c:v>
                </c:pt>
                <c:pt idx="1244">
                  <c:v>62.2</c:v>
                </c:pt>
                <c:pt idx="1245">
                  <c:v>62.25</c:v>
                </c:pt>
                <c:pt idx="1246">
                  <c:v>62.3</c:v>
                </c:pt>
                <c:pt idx="1247">
                  <c:v>62.35</c:v>
                </c:pt>
                <c:pt idx="1248">
                  <c:v>62.4</c:v>
                </c:pt>
                <c:pt idx="1249">
                  <c:v>62.45</c:v>
                </c:pt>
                <c:pt idx="1250">
                  <c:v>62.5</c:v>
                </c:pt>
                <c:pt idx="1251">
                  <c:v>62.55</c:v>
                </c:pt>
                <c:pt idx="1252">
                  <c:v>62.6</c:v>
                </c:pt>
                <c:pt idx="1253">
                  <c:v>62.65</c:v>
                </c:pt>
                <c:pt idx="1254">
                  <c:v>62.7</c:v>
                </c:pt>
                <c:pt idx="1255">
                  <c:v>62.75</c:v>
                </c:pt>
                <c:pt idx="1256">
                  <c:v>62.8</c:v>
                </c:pt>
                <c:pt idx="1257">
                  <c:v>62.85</c:v>
                </c:pt>
                <c:pt idx="1258">
                  <c:v>62.9</c:v>
                </c:pt>
                <c:pt idx="1259">
                  <c:v>62.95</c:v>
                </c:pt>
                <c:pt idx="1260">
                  <c:v>63</c:v>
                </c:pt>
                <c:pt idx="1261">
                  <c:v>63.05</c:v>
                </c:pt>
                <c:pt idx="1262">
                  <c:v>63.1</c:v>
                </c:pt>
                <c:pt idx="1263">
                  <c:v>63.15</c:v>
                </c:pt>
                <c:pt idx="1264">
                  <c:v>63.2</c:v>
                </c:pt>
                <c:pt idx="1265">
                  <c:v>63.25</c:v>
                </c:pt>
                <c:pt idx="1266">
                  <c:v>63.3</c:v>
                </c:pt>
                <c:pt idx="1267">
                  <c:v>63.35</c:v>
                </c:pt>
                <c:pt idx="1268">
                  <c:v>63.4</c:v>
                </c:pt>
                <c:pt idx="1269">
                  <c:v>63.45</c:v>
                </c:pt>
                <c:pt idx="1270">
                  <c:v>63.5</c:v>
                </c:pt>
                <c:pt idx="1271">
                  <c:v>63.55</c:v>
                </c:pt>
                <c:pt idx="1272">
                  <c:v>63.6</c:v>
                </c:pt>
                <c:pt idx="1273">
                  <c:v>63.65</c:v>
                </c:pt>
                <c:pt idx="1274">
                  <c:v>63.7</c:v>
                </c:pt>
                <c:pt idx="1275">
                  <c:v>63.75</c:v>
                </c:pt>
                <c:pt idx="1276">
                  <c:v>63.8</c:v>
                </c:pt>
                <c:pt idx="1277">
                  <c:v>63.85</c:v>
                </c:pt>
                <c:pt idx="1278">
                  <c:v>63.9</c:v>
                </c:pt>
                <c:pt idx="1279">
                  <c:v>63.95</c:v>
                </c:pt>
                <c:pt idx="1280">
                  <c:v>64</c:v>
                </c:pt>
                <c:pt idx="1281">
                  <c:v>64.05</c:v>
                </c:pt>
                <c:pt idx="1282">
                  <c:v>64.099999999999994</c:v>
                </c:pt>
                <c:pt idx="1283">
                  <c:v>64.150000000000006</c:v>
                </c:pt>
                <c:pt idx="1284">
                  <c:v>64.2</c:v>
                </c:pt>
                <c:pt idx="1285">
                  <c:v>64.25</c:v>
                </c:pt>
                <c:pt idx="1286">
                  <c:v>64.3</c:v>
                </c:pt>
                <c:pt idx="1287">
                  <c:v>64.349999999999994</c:v>
                </c:pt>
                <c:pt idx="1288">
                  <c:v>64.400000000000006</c:v>
                </c:pt>
                <c:pt idx="1289">
                  <c:v>64.45</c:v>
                </c:pt>
                <c:pt idx="1290">
                  <c:v>64.5</c:v>
                </c:pt>
                <c:pt idx="1291">
                  <c:v>64.55</c:v>
                </c:pt>
                <c:pt idx="1292">
                  <c:v>64.599999999999994</c:v>
                </c:pt>
                <c:pt idx="1293">
                  <c:v>64.650000000000006</c:v>
                </c:pt>
                <c:pt idx="1294">
                  <c:v>64.7</c:v>
                </c:pt>
                <c:pt idx="1295">
                  <c:v>64.75</c:v>
                </c:pt>
                <c:pt idx="1296">
                  <c:v>64.8</c:v>
                </c:pt>
                <c:pt idx="1297">
                  <c:v>64.849999999999994</c:v>
                </c:pt>
                <c:pt idx="1298">
                  <c:v>64.900000000000006</c:v>
                </c:pt>
                <c:pt idx="1299">
                  <c:v>64.95</c:v>
                </c:pt>
                <c:pt idx="1300">
                  <c:v>65</c:v>
                </c:pt>
                <c:pt idx="1301">
                  <c:v>65.05</c:v>
                </c:pt>
                <c:pt idx="1302">
                  <c:v>65.099999999999994</c:v>
                </c:pt>
                <c:pt idx="1303">
                  <c:v>65.150000000000006</c:v>
                </c:pt>
                <c:pt idx="1304">
                  <c:v>65.2</c:v>
                </c:pt>
                <c:pt idx="1305">
                  <c:v>65.25</c:v>
                </c:pt>
                <c:pt idx="1306">
                  <c:v>65.3</c:v>
                </c:pt>
                <c:pt idx="1307">
                  <c:v>65.349999999999994</c:v>
                </c:pt>
                <c:pt idx="1308">
                  <c:v>65.400000000000006</c:v>
                </c:pt>
                <c:pt idx="1309">
                  <c:v>65.45</c:v>
                </c:pt>
                <c:pt idx="1310">
                  <c:v>65.5</c:v>
                </c:pt>
                <c:pt idx="1311">
                  <c:v>65.55</c:v>
                </c:pt>
                <c:pt idx="1312">
                  <c:v>65.599999999999994</c:v>
                </c:pt>
                <c:pt idx="1313">
                  <c:v>65.650000000000006</c:v>
                </c:pt>
                <c:pt idx="1314">
                  <c:v>65.7</c:v>
                </c:pt>
                <c:pt idx="1315">
                  <c:v>65.75</c:v>
                </c:pt>
                <c:pt idx="1316">
                  <c:v>65.8</c:v>
                </c:pt>
                <c:pt idx="1317">
                  <c:v>65.849999999999994</c:v>
                </c:pt>
                <c:pt idx="1318">
                  <c:v>65.900000000000006</c:v>
                </c:pt>
                <c:pt idx="1319">
                  <c:v>65.95</c:v>
                </c:pt>
                <c:pt idx="1320">
                  <c:v>66</c:v>
                </c:pt>
                <c:pt idx="1321">
                  <c:v>66.05</c:v>
                </c:pt>
                <c:pt idx="1322">
                  <c:v>66.099999999999994</c:v>
                </c:pt>
                <c:pt idx="1323">
                  <c:v>66.150000000000006</c:v>
                </c:pt>
                <c:pt idx="1324">
                  <c:v>66.2</c:v>
                </c:pt>
                <c:pt idx="1325">
                  <c:v>66.25</c:v>
                </c:pt>
                <c:pt idx="1326">
                  <c:v>66.3</c:v>
                </c:pt>
                <c:pt idx="1327">
                  <c:v>66.349999999999994</c:v>
                </c:pt>
                <c:pt idx="1328">
                  <c:v>66.400000000000006</c:v>
                </c:pt>
                <c:pt idx="1329">
                  <c:v>66.45</c:v>
                </c:pt>
                <c:pt idx="1330">
                  <c:v>66.5</c:v>
                </c:pt>
                <c:pt idx="1331">
                  <c:v>66.55</c:v>
                </c:pt>
                <c:pt idx="1332">
                  <c:v>66.599999999999994</c:v>
                </c:pt>
                <c:pt idx="1333">
                  <c:v>66.650000000000006</c:v>
                </c:pt>
                <c:pt idx="1334">
                  <c:v>66.7</c:v>
                </c:pt>
                <c:pt idx="1335">
                  <c:v>66.75</c:v>
                </c:pt>
                <c:pt idx="1336">
                  <c:v>66.8</c:v>
                </c:pt>
                <c:pt idx="1337">
                  <c:v>66.849999999999994</c:v>
                </c:pt>
                <c:pt idx="1338">
                  <c:v>66.900000000000006</c:v>
                </c:pt>
                <c:pt idx="1339">
                  <c:v>66.95</c:v>
                </c:pt>
                <c:pt idx="1340">
                  <c:v>67</c:v>
                </c:pt>
                <c:pt idx="1341">
                  <c:v>67.05</c:v>
                </c:pt>
                <c:pt idx="1342">
                  <c:v>67.099999999999994</c:v>
                </c:pt>
                <c:pt idx="1343">
                  <c:v>67.150000000000006</c:v>
                </c:pt>
                <c:pt idx="1344">
                  <c:v>67.2</c:v>
                </c:pt>
                <c:pt idx="1345">
                  <c:v>67.25</c:v>
                </c:pt>
                <c:pt idx="1346">
                  <c:v>67.3</c:v>
                </c:pt>
                <c:pt idx="1347">
                  <c:v>67.349999999999994</c:v>
                </c:pt>
                <c:pt idx="1348">
                  <c:v>67.400000000000006</c:v>
                </c:pt>
                <c:pt idx="1349">
                  <c:v>67.45</c:v>
                </c:pt>
                <c:pt idx="1350">
                  <c:v>67.5</c:v>
                </c:pt>
                <c:pt idx="1351">
                  <c:v>67.55</c:v>
                </c:pt>
                <c:pt idx="1352">
                  <c:v>67.599999999999994</c:v>
                </c:pt>
                <c:pt idx="1353">
                  <c:v>67.650000000000006</c:v>
                </c:pt>
                <c:pt idx="1354">
                  <c:v>67.7</c:v>
                </c:pt>
                <c:pt idx="1355">
                  <c:v>67.75</c:v>
                </c:pt>
                <c:pt idx="1356">
                  <c:v>67.8</c:v>
                </c:pt>
                <c:pt idx="1357">
                  <c:v>67.849999999999994</c:v>
                </c:pt>
                <c:pt idx="1358">
                  <c:v>67.900000000000006</c:v>
                </c:pt>
                <c:pt idx="1359">
                  <c:v>67.95</c:v>
                </c:pt>
                <c:pt idx="1360">
                  <c:v>68</c:v>
                </c:pt>
                <c:pt idx="1361">
                  <c:v>68.05</c:v>
                </c:pt>
                <c:pt idx="1362">
                  <c:v>68.099999999999994</c:v>
                </c:pt>
                <c:pt idx="1363">
                  <c:v>68.150000000000006</c:v>
                </c:pt>
                <c:pt idx="1364">
                  <c:v>68.2</c:v>
                </c:pt>
                <c:pt idx="1365">
                  <c:v>68.25</c:v>
                </c:pt>
                <c:pt idx="1366">
                  <c:v>68.3</c:v>
                </c:pt>
                <c:pt idx="1367">
                  <c:v>68.349999999999994</c:v>
                </c:pt>
                <c:pt idx="1368">
                  <c:v>68.400000000000006</c:v>
                </c:pt>
                <c:pt idx="1369">
                  <c:v>68.45</c:v>
                </c:pt>
                <c:pt idx="1370">
                  <c:v>68.5</c:v>
                </c:pt>
                <c:pt idx="1371">
                  <c:v>68.55</c:v>
                </c:pt>
                <c:pt idx="1372">
                  <c:v>68.599999999999994</c:v>
                </c:pt>
                <c:pt idx="1373">
                  <c:v>68.650000000000006</c:v>
                </c:pt>
                <c:pt idx="1374">
                  <c:v>68.7</c:v>
                </c:pt>
                <c:pt idx="1375">
                  <c:v>68.75</c:v>
                </c:pt>
                <c:pt idx="1376">
                  <c:v>68.8</c:v>
                </c:pt>
                <c:pt idx="1377">
                  <c:v>68.849999999999994</c:v>
                </c:pt>
                <c:pt idx="1378">
                  <c:v>68.900000000000006</c:v>
                </c:pt>
                <c:pt idx="1379">
                  <c:v>68.95</c:v>
                </c:pt>
                <c:pt idx="1380">
                  <c:v>69</c:v>
                </c:pt>
                <c:pt idx="1381">
                  <c:v>69.05</c:v>
                </c:pt>
                <c:pt idx="1382">
                  <c:v>69.099999999999994</c:v>
                </c:pt>
                <c:pt idx="1383">
                  <c:v>69.150000000000006</c:v>
                </c:pt>
                <c:pt idx="1384">
                  <c:v>69.2</c:v>
                </c:pt>
                <c:pt idx="1385">
                  <c:v>69.25</c:v>
                </c:pt>
                <c:pt idx="1386">
                  <c:v>69.3</c:v>
                </c:pt>
                <c:pt idx="1387">
                  <c:v>69.349999999999994</c:v>
                </c:pt>
                <c:pt idx="1388">
                  <c:v>69.400000000000006</c:v>
                </c:pt>
                <c:pt idx="1389">
                  <c:v>69.45</c:v>
                </c:pt>
                <c:pt idx="1390">
                  <c:v>69.5</c:v>
                </c:pt>
                <c:pt idx="1391">
                  <c:v>69.55</c:v>
                </c:pt>
                <c:pt idx="1392">
                  <c:v>69.599999999999994</c:v>
                </c:pt>
                <c:pt idx="1393">
                  <c:v>69.650000000000006</c:v>
                </c:pt>
                <c:pt idx="1394">
                  <c:v>69.7</c:v>
                </c:pt>
                <c:pt idx="1395">
                  <c:v>69.75</c:v>
                </c:pt>
                <c:pt idx="1396">
                  <c:v>69.8</c:v>
                </c:pt>
                <c:pt idx="1397">
                  <c:v>69.849999999999994</c:v>
                </c:pt>
                <c:pt idx="1398">
                  <c:v>69.900000000000006</c:v>
                </c:pt>
                <c:pt idx="1399">
                  <c:v>69.95</c:v>
                </c:pt>
                <c:pt idx="1400">
                  <c:v>70</c:v>
                </c:pt>
                <c:pt idx="1401">
                  <c:v>70.05</c:v>
                </c:pt>
                <c:pt idx="1402">
                  <c:v>70.099999999999994</c:v>
                </c:pt>
                <c:pt idx="1403">
                  <c:v>70.150000000000006</c:v>
                </c:pt>
                <c:pt idx="1404">
                  <c:v>70.2</c:v>
                </c:pt>
                <c:pt idx="1405">
                  <c:v>70.25</c:v>
                </c:pt>
                <c:pt idx="1406">
                  <c:v>70.3</c:v>
                </c:pt>
                <c:pt idx="1407">
                  <c:v>70.349999999999994</c:v>
                </c:pt>
                <c:pt idx="1408">
                  <c:v>70.400000000000006</c:v>
                </c:pt>
                <c:pt idx="1409">
                  <c:v>70.45</c:v>
                </c:pt>
                <c:pt idx="1410">
                  <c:v>70.5</c:v>
                </c:pt>
                <c:pt idx="1411">
                  <c:v>70.55</c:v>
                </c:pt>
                <c:pt idx="1412">
                  <c:v>70.599999999999994</c:v>
                </c:pt>
                <c:pt idx="1413">
                  <c:v>70.650000000000006</c:v>
                </c:pt>
                <c:pt idx="1414">
                  <c:v>70.7</c:v>
                </c:pt>
                <c:pt idx="1415">
                  <c:v>70.75</c:v>
                </c:pt>
                <c:pt idx="1416">
                  <c:v>70.8</c:v>
                </c:pt>
                <c:pt idx="1417">
                  <c:v>70.849999999999994</c:v>
                </c:pt>
                <c:pt idx="1418">
                  <c:v>70.900000000000006</c:v>
                </c:pt>
                <c:pt idx="1419">
                  <c:v>70.95</c:v>
                </c:pt>
                <c:pt idx="1420">
                  <c:v>71</c:v>
                </c:pt>
                <c:pt idx="1421">
                  <c:v>71.05</c:v>
                </c:pt>
                <c:pt idx="1422">
                  <c:v>71.099999999999994</c:v>
                </c:pt>
                <c:pt idx="1423">
                  <c:v>71.150000000000006</c:v>
                </c:pt>
                <c:pt idx="1424">
                  <c:v>71.2</c:v>
                </c:pt>
                <c:pt idx="1425">
                  <c:v>71.25</c:v>
                </c:pt>
                <c:pt idx="1426">
                  <c:v>71.3</c:v>
                </c:pt>
                <c:pt idx="1427">
                  <c:v>71.349999999999994</c:v>
                </c:pt>
                <c:pt idx="1428">
                  <c:v>71.400000000000006</c:v>
                </c:pt>
                <c:pt idx="1429">
                  <c:v>71.45</c:v>
                </c:pt>
                <c:pt idx="1430">
                  <c:v>71.5</c:v>
                </c:pt>
                <c:pt idx="1431">
                  <c:v>71.55</c:v>
                </c:pt>
                <c:pt idx="1432">
                  <c:v>71.599999999999994</c:v>
                </c:pt>
                <c:pt idx="1433">
                  <c:v>71.650000000000006</c:v>
                </c:pt>
                <c:pt idx="1434">
                  <c:v>71.7</c:v>
                </c:pt>
                <c:pt idx="1435">
                  <c:v>71.75</c:v>
                </c:pt>
                <c:pt idx="1436">
                  <c:v>71.8</c:v>
                </c:pt>
                <c:pt idx="1437">
                  <c:v>71.849999999999994</c:v>
                </c:pt>
                <c:pt idx="1438">
                  <c:v>71.900000000000006</c:v>
                </c:pt>
                <c:pt idx="1439">
                  <c:v>71.95</c:v>
                </c:pt>
                <c:pt idx="1440">
                  <c:v>72</c:v>
                </c:pt>
                <c:pt idx="1441">
                  <c:v>72.05</c:v>
                </c:pt>
                <c:pt idx="1442">
                  <c:v>72.099999999999994</c:v>
                </c:pt>
                <c:pt idx="1443">
                  <c:v>72.150000000000006</c:v>
                </c:pt>
                <c:pt idx="1444">
                  <c:v>72.2</c:v>
                </c:pt>
                <c:pt idx="1445">
                  <c:v>72.25</c:v>
                </c:pt>
                <c:pt idx="1446">
                  <c:v>72.3</c:v>
                </c:pt>
                <c:pt idx="1447">
                  <c:v>72.349999999999994</c:v>
                </c:pt>
                <c:pt idx="1448">
                  <c:v>72.400000000000006</c:v>
                </c:pt>
                <c:pt idx="1449">
                  <c:v>72.45</c:v>
                </c:pt>
                <c:pt idx="1450">
                  <c:v>72.5</c:v>
                </c:pt>
                <c:pt idx="1451">
                  <c:v>72.55</c:v>
                </c:pt>
                <c:pt idx="1452">
                  <c:v>72.599999999999994</c:v>
                </c:pt>
                <c:pt idx="1453">
                  <c:v>72.650000000000006</c:v>
                </c:pt>
                <c:pt idx="1454">
                  <c:v>72.7</c:v>
                </c:pt>
                <c:pt idx="1455">
                  <c:v>72.75</c:v>
                </c:pt>
                <c:pt idx="1456">
                  <c:v>72.8</c:v>
                </c:pt>
                <c:pt idx="1457">
                  <c:v>72.849999999999994</c:v>
                </c:pt>
                <c:pt idx="1458">
                  <c:v>72.900000000000006</c:v>
                </c:pt>
                <c:pt idx="1459">
                  <c:v>72.95</c:v>
                </c:pt>
                <c:pt idx="1460">
                  <c:v>73</c:v>
                </c:pt>
                <c:pt idx="1461">
                  <c:v>73.05</c:v>
                </c:pt>
                <c:pt idx="1462">
                  <c:v>73.099999999999994</c:v>
                </c:pt>
                <c:pt idx="1463">
                  <c:v>73.150000000000006</c:v>
                </c:pt>
                <c:pt idx="1464">
                  <c:v>73.2</c:v>
                </c:pt>
                <c:pt idx="1465">
                  <c:v>73.25</c:v>
                </c:pt>
                <c:pt idx="1466">
                  <c:v>73.3</c:v>
                </c:pt>
                <c:pt idx="1467">
                  <c:v>73.349999999999994</c:v>
                </c:pt>
                <c:pt idx="1468">
                  <c:v>73.400000000000006</c:v>
                </c:pt>
                <c:pt idx="1469">
                  <c:v>73.45</c:v>
                </c:pt>
                <c:pt idx="1470">
                  <c:v>73.5</c:v>
                </c:pt>
                <c:pt idx="1471">
                  <c:v>73.55</c:v>
                </c:pt>
                <c:pt idx="1472">
                  <c:v>73.599999999999994</c:v>
                </c:pt>
                <c:pt idx="1473">
                  <c:v>73.650000000000006</c:v>
                </c:pt>
                <c:pt idx="1474">
                  <c:v>73.7</c:v>
                </c:pt>
                <c:pt idx="1475">
                  <c:v>73.75</c:v>
                </c:pt>
                <c:pt idx="1476">
                  <c:v>73.8</c:v>
                </c:pt>
                <c:pt idx="1477">
                  <c:v>73.849999999999994</c:v>
                </c:pt>
                <c:pt idx="1478">
                  <c:v>73.900000000000006</c:v>
                </c:pt>
                <c:pt idx="1479">
                  <c:v>73.95</c:v>
                </c:pt>
                <c:pt idx="1480">
                  <c:v>74</c:v>
                </c:pt>
                <c:pt idx="1481">
                  <c:v>74.05</c:v>
                </c:pt>
                <c:pt idx="1482">
                  <c:v>74.099999999999994</c:v>
                </c:pt>
                <c:pt idx="1483">
                  <c:v>74.150000000000006</c:v>
                </c:pt>
                <c:pt idx="1484">
                  <c:v>74.2</c:v>
                </c:pt>
                <c:pt idx="1485">
                  <c:v>74.25</c:v>
                </c:pt>
                <c:pt idx="1486">
                  <c:v>74.3</c:v>
                </c:pt>
                <c:pt idx="1487">
                  <c:v>74.349999999999994</c:v>
                </c:pt>
                <c:pt idx="1488">
                  <c:v>74.400000000000006</c:v>
                </c:pt>
                <c:pt idx="1489">
                  <c:v>74.45</c:v>
                </c:pt>
                <c:pt idx="1490">
                  <c:v>74.5</c:v>
                </c:pt>
                <c:pt idx="1491">
                  <c:v>74.55</c:v>
                </c:pt>
                <c:pt idx="1492">
                  <c:v>74.599999999999994</c:v>
                </c:pt>
                <c:pt idx="1493">
                  <c:v>74.650000000000006</c:v>
                </c:pt>
                <c:pt idx="1494">
                  <c:v>74.7</c:v>
                </c:pt>
                <c:pt idx="1495">
                  <c:v>74.75</c:v>
                </c:pt>
                <c:pt idx="1496">
                  <c:v>74.8</c:v>
                </c:pt>
                <c:pt idx="1497">
                  <c:v>74.849999999999994</c:v>
                </c:pt>
                <c:pt idx="1498">
                  <c:v>74.900000000000006</c:v>
                </c:pt>
                <c:pt idx="1499">
                  <c:v>74.95</c:v>
                </c:pt>
                <c:pt idx="1500">
                  <c:v>75</c:v>
                </c:pt>
                <c:pt idx="1501">
                  <c:v>75.05</c:v>
                </c:pt>
                <c:pt idx="1502">
                  <c:v>75.099999999999994</c:v>
                </c:pt>
                <c:pt idx="1503">
                  <c:v>75.150000000000006</c:v>
                </c:pt>
                <c:pt idx="1504">
                  <c:v>75.2</c:v>
                </c:pt>
                <c:pt idx="1505">
                  <c:v>75.25</c:v>
                </c:pt>
                <c:pt idx="1506">
                  <c:v>75.3</c:v>
                </c:pt>
                <c:pt idx="1507">
                  <c:v>75.349999999999994</c:v>
                </c:pt>
                <c:pt idx="1508">
                  <c:v>75.400000000000006</c:v>
                </c:pt>
                <c:pt idx="1509">
                  <c:v>75.45</c:v>
                </c:pt>
                <c:pt idx="1510">
                  <c:v>75.5</c:v>
                </c:pt>
                <c:pt idx="1511">
                  <c:v>75.55</c:v>
                </c:pt>
                <c:pt idx="1512">
                  <c:v>75.599999999999994</c:v>
                </c:pt>
                <c:pt idx="1513">
                  <c:v>75.650000000000006</c:v>
                </c:pt>
                <c:pt idx="1514">
                  <c:v>75.7</c:v>
                </c:pt>
                <c:pt idx="1515">
                  <c:v>75.75</c:v>
                </c:pt>
                <c:pt idx="1516">
                  <c:v>75.8</c:v>
                </c:pt>
                <c:pt idx="1517">
                  <c:v>75.849999999999994</c:v>
                </c:pt>
                <c:pt idx="1518">
                  <c:v>75.900000000000006</c:v>
                </c:pt>
                <c:pt idx="1519">
                  <c:v>75.95</c:v>
                </c:pt>
                <c:pt idx="1520">
                  <c:v>76</c:v>
                </c:pt>
                <c:pt idx="1521">
                  <c:v>76.05</c:v>
                </c:pt>
                <c:pt idx="1522">
                  <c:v>76.099999999999994</c:v>
                </c:pt>
                <c:pt idx="1523">
                  <c:v>76.150000000000006</c:v>
                </c:pt>
                <c:pt idx="1524">
                  <c:v>76.2</c:v>
                </c:pt>
                <c:pt idx="1525">
                  <c:v>76.25</c:v>
                </c:pt>
                <c:pt idx="1526">
                  <c:v>76.3</c:v>
                </c:pt>
                <c:pt idx="1527">
                  <c:v>76.349999999999994</c:v>
                </c:pt>
                <c:pt idx="1528">
                  <c:v>76.400000000000006</c:v>
                </c:pt>
                <c:pt idx="1529">
                  <c:v>76.45</c:v>
                </c:pt>
                <c:pt idx="1530">
                  <c:v>76.5</c:v>
                </c:pt>
                <c:pt idx="1531">
                  <c:v>76.55</c:v>
                </c:pt>
                <c:pt idx="1532">
                  <c:v>76.599999999999994</c:v>
                </c:pt>
                <c:pt idx="1533">
                  <c:v>76.650000000000006</c:v>
                </c:pt>
                <c:pt idx="1534">
                  <c:v>76.7</c:v>
                </c:pt>
                <c:pt idx="1535">
                  <c:v>76.75</c:v>
                </c:pt>
                <c:pt idx="1536">
                  <c:v>76.8</c:v>
                </c:pt>
                <c:pt idx="1537">
                  <c:v>76.849999999999994</c:v>
                </c:pt>
                <c:pt idx="1538">
                  <c:v>76.900000000000006</c:v>
                </c:pt>
                <c:pt idx="1539">
                  <c:v>76.95</c:v>
                </c:pt>
                <c:pt idx="1540">
                  <c:v>77</c:v>
                </c:pt>
                <c:pt idx="1541">
                  <c:v>77.05</c:v>
                </c:pt>
                <c:pt idx="1542">
                  <c:v>77.099999999999994</c:v>
                </c:pt>
                <c:pt idx="1543">
                  <c:v>77.150000000000006</c:v>
                </c:pt>
                <c:pt idx="1544">
                  <c:v>77.2</c:v>
                </c:pt>
                <c:pt idx="1545">
                  <c:v>77.25</c:v>
                </c:pt>
                <c:pt idx="1546">
                  <c:v>77.3</c:v>
                </c:pt>
                <c:pt idx="1547">
                  <c:v>77.349999999999994</c:v>
                </c:pt>
                <c:pt idx="1548">
                  <c:v>77.400000000000006</c:v>
                </c:pt>
                <c:pt idx="1549">
                  <c:v>77.45</c:v>
                </c:pt>
                <c:pt idx="1550">
                  <c:v>77.5</c:v>
                </c:pt>
                <c:pt idx="1551">
                  <c:v>77.55</c:v>
                </c:pt>
                <c:pt idx="1552">
                  <c:v>77.599999999999994</c:v>
                </c:pt>
                <c:pt idx="1553">
                  <c:v>77.650000000000006</c:v>
                </c:pt>
                <c:pt idx="1554">
                  <c:v>77.7</c:v>
                </c:pt>
                <c:pt idx="1555">
                  <c:v>77.75</c:v>
                </c:pt>
                <c:pt idx="1556">
                  <c:v>77.8</c:v>
                </c:pt>
                <c:pt idx="1557">
                  <c:v>77.849999999999994</c:v>
                </c:pt>
                <c:pt idx="1558">
                  <c:v>77.900000000000006</c:v>
                </c:pt>
                <c:pt idx="1559">
                  <c:v>77.95</c:v>
                </c:pt>
                <c:pt idx="1560">
                  <c:v>78</c:v>
                </c:pt>
                <c:pt idx="1561">
                  <c:v>78.05</c:v>
                </c:pt>
                <c:pt idx="1562">
                  <c:v>78.099999999999994</c:v>
                </c:pt>
                <c:pt idx="1563">
                  <c:v>78.150000000000006</c:v>
                </c:pt>
                <c:pt idx="1564">
                  <c:v>78.2</c:v>
                </c:pt>
                <c:pt idx="1565">
                  <c:v>78.25</c:v>
                </c:pt>
                <c:pt idx="1566">
                  <c:v>78.3</c:v>
                </c:pt>
                <c:pt idx="1567">
                  <c:v>78.349999999999994</c:v>
                </c:pt>
                <c:pt idx="1568">
                  <c:v>78.400000000000006</c:v>
                </c:pt>
                <c:pt idx="1569">
                  <c:v>78.45</c:v>
                </c:pt>
                <c:pt idx="1570">
                  <c:v>78.5</c:v>
                </c:pt>
                <c:pt idx="1571">
                  <c:v>78.55</c:v>
                </c:pt>
                <c:pt idx="1572">
                  <c:v>78.599999999999994</c:v>
                </c:pt>
                <c:pt idx="1573">
                  <c:v>78.650000000000006</c:v>
                </c:pt>
                <c:pt idx="1574">
                  <c:v>78.7</c:v>
                </c:pt>
                <c:pt idx="1575">
                  <c:v>78.75</c:v>
                </c:pt>
                <c:pt idx="1576">
                  <c:v>78.8</c:v>
                </c:pt>
                <c:pt idx="1577">
                  <c:v>78.849999999999994</c:v>
                </c:pt>
                <c:pt idx="1578">
                  <c:v>78.900000000000006</c:v>
                </c:pt>
                <c:pt idx="1579">
                  <c:v>78.95</c:v>
                </c:pt>
                <c:pt idx="1580">
                  <c:v>79</c:v>
                </c:pt>
                <c:pt idx="1581">
                  <c:v>79.05</c:v>
                </c:pt>
                <c:pt idx="1582">
                  <c:v>79.099999999999994</c:v>
                </c:pt>
                <c:pt idx="1583">
                  <c:v>79.150000000000006</c:v>
                </c:pt>
                <c:pt idx="1584">
                  <c:v>79.2</c:v>
                </c:pt>
                <c:pt idx="1585">
                  <c:v>79.25</c:v>
                </c:pt>
                <c:pt idx="1586">
                  <c:v>79.3</c:v>
                </c:pt>
                <c:pt idx="1587">
                  <c:v>79.349999999999994</c:v>
                </c:pt>
                <c:pt idx="1588">
                  <c:v>79.400000000000006</c:v>
                </c:pt>
                <c:pt idx="1589">
                  <c:v>79.45</c:v>
                </c:pt>
                <c:pt idx="1590">
                  <c:v>79.5</c:v>
                </c:pt>
                <c:pt idx="1591">
                  <c:v>79.55</c:v>
                </c:pt>
                <c:pt idx="1592">
                  <c:v>79.599999999999994</c:v>
                </c:pt>
                <c:pt idx="1593">
                  <c:v>79.650000000000006</c:v>
                </c:pt>
                <c:pt idx="1594">
                  <c:v>79.7</c:v>
                </c:pt>
                <c:pt idx="1595">
                  <c:v>79.75</c:v>
                </c:pt>
                <c:pt idx="1596">
                  <c:v>79.8</c:v>
                </c:pt>
                <c:pt idx="1597">
                  <c:v>79.849999999999994</c:v>
                </c:pt>
                <c:pt idx="1598">
                  <c:v>79.900000000000006</c:v>
                </c:pt>
                <c:pt idx="1599">
                  <c:v>79.95</c:v>
                </c:pt>
                <c:pt idx="1600">
                  <c:v>80</c:v>
                </c:pt>
                <c:pt idx="1601">
                  <c:v>80.05</c:v>
                </c:pt>
                <c:pt idx="1602">
                  <c:v>80.099999999999994</c:v>
                </c:pt>
                <c:pt idx="1603">
                  <c:v>80.150000000000006</c:v>
                </c:pt>
                <c:pt idx="1604">
                  <c:v>80.2</c:v>
                </c:pt>
                <c:pt idx="1605">
                  <c:v>80.25</c:v>
                </c:pt>
                <c:pt idx="1606">
                  <c:v>80.3</c:v>
                </c:pt>
                <c:pt idx="1607">
                  <c:v>80.349999999999994</c:v>
                </c:pt>
                <c:pt idx="1608">
                  <c:v>80.400000000000006</c:v>
                </c:pt>
                <c:pt idx="1609">
                  <c:v>80.45</c:v>
                </c:pt>
                <c:pt idx="1610">
                  <c:v>80.5</c:v>
                </c:pt>
                <c:pt idx="1611">
                  <c:v>80.55</c:v>
                </c:pt>
                <c:pt idx="1612">
                  <c:v>80.599999999999994</c:v>
                </c:pt>
                <c:pt idx="1613">
                  <c:v>80.650000000000006</c:v>
                </c:pt>
                <c:pt idx="1614">
                  <c:v>80.7</c:v>
                </c:pt>
                <c:pt idx="1615">
                  <c:v>80.75</c:v>
                </c:pt>
                <c:pt idx="1616">
                  <c:v>80.8</c:v>
                </c:pt>
                <c:pt idx="1617">
                  <c:v>80.849999999999994</c:v>
                </c:pt>
                <c:pt idx="1618">
                  <c:v>80.900000000000006</c:v>
                </c:pt>
                <c:pt idx="1619">
                  <c:v>80.95</c:v>
                </c:pt>
                <c:pt idx="1620">
                  <c:v>81</c:v>
                </c:pt>
                <c:pt idx="1621">
                  <c:v>81.05</c:v>
                </c:pt>
                <c:pt idx="1622">
                  <c:v>81.099999999999994</c:v>
                </c:pt>
                <c:pt idx="1623">
                  <c:v>81.150000000000006</c:v>
                </c:pt>
                <c:pt idx="1624">
                  <c:v>81.2</c:v>
                </c:pt>
                <c:pt idx="1625">
                  <c:v>81.25</c:v>
                </c:pt>
                <c:pt idx="1626">
                  <c:v>81.3</c:v>
                </c:pt>
                <c:pt idx="1627">
                  <c:v>81.349999999999994</c:v>
                </c:pt>
                <c:pt idx="1628">
                  <c:v>81.400000000000006</c:v>
                </c:pt>
                <c:pt idx="1629">
                  <c:v>81.45</c:v>
                </c:pt>
                <c:pt idx="1630">
                  <c:v>81.5</c:v>
                </c:pt>
                <c:pt idx="1631">
                  <c:v>81.55</c:v>
                </c:pt>
                <c:pt idx="1632">
                  <c:v>81.599999999999994</c:v>
                </c:pt>
                <c:pt idx="1633">
                  <c:v>81.650000000000006</c:v>
                </c:pt>
                <c:pt idx="1634">
                  <c:v>81.7</c:v>
                </c:pt>
                <c:pt idx="1635">
                  <c:v>81.75</c:v>
                </c:pt>
                <c:pt idx="1636">
                  <c:v>81.8</c:v>
                </c:pt>
                <c:pt idx="1637">
                  <c:v>81.849999999999994</c:v>
                </c:pt>
                <c:pt idx="1638">
                  <c:v>81.900000000000006</c:v>
                </c:pt>
                <c:pt idx="1639">
                  <c:v>81.95</c:v>
                </c:pt>
                <c:pt idx="1640">
                  <c:v>82</c:v>
                </c:pt>
                <c:pt idx="1641">
                  <c:v>82.05</c:v>
                </c:pt>
                <c:pt idx="1642">
                  <c:v>82.1</c:v>
                </c:pt>
                <c:pt idx="1643">
                  <c:v>82.15</c:v>
                </c:pt>
                <c:pt idx="1644">
                  <c:v>82.2</c:v>
                </c:pt>
                <c:pt idx="1645">
                  <c:v>82.25</c:v>
                </c:pt>
                <c:pt idx="1646">
                  <c:v>82.3</c:v>
                </c:pt>
                <c:pt idx="1647">
                  <c:v>82.35</c:v>
                </c:pt>
                <c:pt idx="1648">
                  <c:v>82.4</c:v>
                </c:pt>
                <c:pt idx="1649">
                  <c:v>82.45</c:v>
                </c:pt>
                <c:pt idx="1650">
                  <c:v>82.5</c:v>
                </c:pt>
                <c:pt idx="1651">
                  <c:v>82.55</c:v>
                </c:pt>
                <c:pt idx="1652">
                  <c:v>82.6</c:v>
                </c:pt>
                <c:pt idx="1653">
                  <c:v>82.65</c:v>
                </c:pt>
                <c:pt idx="1654">
                  <c:v>82.7</c:v>
                </c:pt>
                <c:pt idx="1655">
                  <c:v>82.75</c:v>
                </c:pt>
                <c:pt idx="1656">
                  <c:v>82.8</c:v>
                </c:pt>
                <c:pt idx="1657">
                  <c:v>82.85</c:v>
                </c:pt>
                <c:pt idx="1658">
                  <c:v>82.9</c:v>
                </c:pt>
                <c:pt idx="1659">
                  <c:v>82.95</c:v>
                </c:pt>
                <c:pt idx="1660">
                  <c:v>83</c:v>
                </c:pt>
                <c:pt idx="1661">
                  <c:v>83.05</c:v>
                </c:pt>
                <c:pt idx="1662">
                  <c:v>83.1</c:v>
                </c:pt>
                <c:pt idx="1663">
                  <c:v>83.15</c:v>
                </c:pt>
                <c:pt idx="1664">
                  <c:v>83.2</c:v>
                </c:pt>
                <c:pt idx="1665">
                  <c:v>83.25</c:v>
                </c:pt>
                <c:pt idx="1666">
                  <c:v>83.3</c:v>
                </c:pt>
                <c:pt idx="1667">
                  <c:v>83.35</c:v>
                </c:pt>
                <c:pt idx="1668">
                  <c:v>83.4</c:v>
                </c:pt>
                <c:pt idx="1669">
                  <c:v>83.45</c:v>
                </c:pt>
                <c:pt idx="1670">
                  <c:v>83.5</c:v>
                </c:pt>
                <c:pt idx="1671">
                  <c:v>83.55</c:v>
                </c:pt>
                <c:pt idx="1672">
                  <c:v>83.6</c:v>
                </c:pt>
                <c:pt idx="1673">
                  <c:v>83.65</c:v>
                </c:pt>
                <c:pt idx="1674">
                  <c:v>83.7</c:v>
                </c:pt>
                <c:pt idx="1675">
                  <c:v>83.75</c:v>
                </c:pt>
                <c:pt idx="1676">
                  <c:v>83.8</c:v>
                </c:pt>
                <c:pt idx="1677">
                  <c:v>83.85</c:v>
                </c:pt>
                <c:pt idx="1678">
                  <c:v>83.9</c:v>
                </c:pt>
                <c:pt idx="1679">
                  <c:v>83.95</c:v>
                </c:pt>
                <c:pt idx="1680">
                  <c:v>84</c:v>
                </c:pt>
                <c:pt idx="1681">
                  <c:v>84.05</c:v>
                </c:pt>
                <c:pt idx="1682">
                  <c:v>84.1</c:v>
                </c:pt>
                <c:pt idx="1683">
                  <c:v>84.15</c:v>
                </c:pt>
                <c:pt idx="1684">
                  <c:v>84.2</c:v>
                </c:pt>
                <c:pt idx="1685">
                  <c:v>84.25</c:v>
                </c:pt>
                <c:pt idx="1686">
                  <c:v>84.3</c:v>
                </c:pt>
                <c:pt idx="1687">
                  <c:v>84.35</c:v>
                </c:pt>
                <c:pt idx="1688">
                  <c:v>84.4</c:v>
                </c:pt>
                <c:pt idx="1689">
                  <c:v>84.45</c:v>
                </c:pt>
                <c:pt idx="1690">
                  <c:v>84.5</c:v>
                </c:pt>
                <c:pt idx="1691">
                  <c:v>84.55</c:v>
                </c:pt>
                <c:pt idx="1692">
                  <c:v>84.6</c:v>
                </c:pt>
                <c:pt idx="1693">
                  <c:v>84.65</c:v>
                </c:pt>
                <c:pt idx="1694">
                  <c:v>84.7</c:v>
                </c:pt>
                <c:pt idx="1695">
                  <c:v>84.75</c:v>
                </c:pt>
                <c:pt idx="1696">
                  <c:v>84.8</c:v>
                </c:pt>
                <c:pt idx="1697">
                  <c:v>84.85</c:v>
                </c:pt>
                <c:pt idx="1698">
                  <c:v>84.9</c:v>
                </c:pt>
                <c:pt idx="1699">
                  <c:v>84.95</c:v>
                </c:pt>
                <c:pt idx="1700">
                  <c:v>85</c:v>
                </c:pt>
                <c:pt idx="1701">
                  <c:v>85.05</c:v>
                </c:pt>
                <c:pt idx="1702">
                  <c:v>85.1</c:v>
                </c:pt>
                <c:pt idx="1703">
                  <c:v>85.15</c:v>
                </c:pt>
                <c:pt idx="1704">
                  <c:v>85.2</c:v>
                </c:pt>
                <c:pt idx="1705">
                  <c:v>85.25</c:v>
                </c:pt>
                <c:pt idx="1706">
                  <c:v>85.3</c:v>
                </c:pt>
                <c:pt idx="1707">
                  <c:v>85.35</c:v>
                </c:pt>
                <c:pt idx="1708">
                  <c:v>85.4</c:v>
                </c:pt>
                <c:pt idx="1709">
                  <c:v>85.45</c:v>
                </c:pt>
                <c:pt idx="1710">
                  <c:v>85.5</c:v>
                </c:pt>
                <c:pt idx="1711">
                  <c:v>85.55</c:v>
                </c:pt>
                <c:pt idx="1712">
                  <c:v>85.6</c:v>
                </c:pt>
                <c:pt idx="1713">
                  <c:v>85.65</c:v>
                </c:pt>
                <c:pt idx="1714">
                  <c:v>85.7</c:v>
                </c:pt>
                <c:pt idx="1715">
                  <c:v>85.75</c:v>
                </c:pt>
                <c:pt idx="1716">
                  <c:v>85.8</c:v>
                </c:pt>
                <c:pt idx="1717">
                  <c:v>85.85</c:v>
                </c:pt>
                <c:pt idx="1718">
                  <c:v>85.9</c:v>
                </c:pt>
                <c:pt idx="1719">
                  <c:v>85.95</c:v>
                </c:pt>
                <c:pt idx="1720">
                  <c:v>86</c:v>
                </c:pt>
                <c:pt idx="1721">
                  <c:v>86.05</c:v>
                </c:pt>
                <c:pt idx="1722">
                  <c:v>86.1</c:v>
                </c:pt>
                <c:pt idx="1723">
                  <c:v>86.15</c:v>
                </c:pt>
                <c:pt idx="1724">
                  <c:v>86.2</c:v>
                </c:pt>
                <c:pt idx="1725">
                  <c:v>86.25</c:v>
                </c:pt>
                <c:pt idx="1726">
                  <c:v>86.3</c:v>
                </c:pt>
                <c:pt idx="1727">
                  <c:v>86.35</c:v>
                </c:pt>
                <c:pt idx="1728">
                  <c:v>86.4</c:v>
                </c:pt>
                <c:pt idx="1729">
                  <c:v>86.45</c:v>
                </c:pt>
                <c:pt idx="1730">
                  <c:v>86.5</c:v>
                </c:pt>
                <c:pt idx="1731">
                  <c:v>86.55</c:v>
                </c:pt>
                <c:pt idx="1732">
                  <c:v>86.6</c:v>
                </c:pt>
                <c:pt idx="1733">
                  <c:v>86.65</c:v>
                </c:pt>
                <c:pt idx="1734">
                  <c:v>86.7</c:v>
                </c:pt>
                <c:pt idx="1735">
                  <c:v>86.75</c:v>
                </c:pt>
                <c:pt idx="1736">
                  <c:v>86.8</c:v>
                </c:pt>
                <c:pt idx="1737">
                  <c:v>86.85</c:v>
                </c:pt>
                <c:pt idx="1738">
                  <c:v>86.9</c:v>
                </c:pt>
                <c:pt idx="1739">
                  <c:v>86.95</c:v>
                </c:pt>
                <c:pt idx="1740">
                  <c:v>87</c:v>
                </c:pt>
                <c:pt idx="1741">
                  <c:v>87.05</c:v>
                </c:pt>
                <c:pt idx="1742">
                  <c:v>87.1</c:v>
                </c:pt>
                <c:pt idx="1743">
                  <c:v>87.15</c:v>
                </c:pt>
                <c:pt idx="1744">
                  <c:v>87.2</c:v>
                </c:pt>
                <c:pt idx="1745">
                  <c:v>87.25</c:v>
                </c:pt>
                <c:pt idx="1746">
                  <c:v>87.3</c:v>
                </c:pt>
                <c:pt idx="1747">
                  <c:v>87.35</c:v>
                </c:pt>
                <c:pt idx="1748">
                  <c:v>87.4</c:v>
                </c:pt>
                <c:pt idx="1749">
                  <c:v>87.45</c:v>
                </c:pt>
                <c:pt idx="1750">
                  <c:v>87.5</c:v>
                </c:pt>
                <c:pt idx="1751">
                  <c:v>87.55</c:v>
                </c:pt>
                <c:pt idx="1752">
                  <c:v>87.6</c:v>
                </c:pt>
                <c:pt idx="1753">
                  <c:v>87.65</c:v>
                </c:pt>
                <c:pt idx="1754">
                  <c:v>87.7</c:v>
                </c:pt>
                <c:pt idx="1755">
                  <c:v>87.75</c:v>
                </c:pt>
                <c:pt idx="1756">
                  <c:v>87.8</c:v>
                </c:pt>
                <c:pt idx="1757">
                  <c:v>87.85</c:v>
                </c:pt>
                <c:pt idx="1758">
                  <c:v>87.9</c:v>
                </c:pt>
                <c:pt idx="1759">
                  <c:v>87.95</c:v>
                </c:pt>
                <c:pt idx="1760">
                  <c:v>88</c:v>
                </c:pt>
                <c:pt idx="1761">
                  <c:v>88.05</c:v>
                </c:pt>
                <c:pt idx="1762">
                  <c:v>88.1</c:v>
                </c:pt>
                <c:pt idx="1763">
                  <c:v>88.15</c:v>
                </c:pt>
                <c:pt idx="1764">
                  <c:v>88.2</c:v>
                </c:pt>
                <c:pt idx="1765">
                  <c:v>88.25</c:v>
                </c:pt>
                <c:pt idx="1766">
                  <c:v>88.3</c:v>
                </c:pt>
                <c:pt idx="1767">
                  <c:v>88.35</c:v>
                </c:pt>
                <c:pt idx="1768">
                  <c:v>88.4</c:v>
                </c:pt>
                <c:pt idx="1769">
                  <c:v>88.45</c:v>
                </c:pt>
                <c:pt idx="1770">
                  <c:v>88.5</c:v>
                </c:pt>
                <c:pt idx="1771">
                  <c:v>88.55</c:v>
                </c:pt>
                <c:pt idx="1772">
                  <c:v>88.6</c:v>
                </c:pt>
                <c:pt idx="1773">
                  <c:v>88.65</c:v>
                </c:pt>
                <c:pt idx="1774">
                  <c:v>88.7</c:v>
                </c:pt>
                <c:pt idx="1775">
                  <c:v>88.75</c:v>
                </c:pt>
                <c:pt idx="1776">
                  <c:v>88.8</c:v>
                </c:pt>
                <c:pt idx="1777">
                  <c:v>88.85</c:v>
                </c:pt>
                <c:pt idx="1778">
                  <c:v>88.9</c:v>
                </c:pt>
                <c:pt idx="1779">
                  <c:v>88.95</c:v>
                </c:pt>
                <c:pt idx="1780">
                  <c:v>89</c:v>
                </c:pt>
                <c:pt idx="1781">
                  <c:v>89.05</c:v>
                </c:pt>
                <c:pt idx="1782">
                  <c:v>89.1</c:v>
                </c:pt>
                <c:pt idx="1783">
                  <c:v>89.15</c:v>
                </c:pt>
                <c:pt idx="1784">
                  <c:v>89.2</c:v>
                </c:pt>
                <c:pt idx="1785">
                  <c:v>89.25</c:v>
                </c:pt>
                <c:pt idx="1786">
                  <c:v>89.3</c:v>
                </c:pt>
                <c:pt idx="1787">
                  <c:v>89.35</c:v>
                </c:pt>
                <c:pt idx="1788">
                  <c:v>89.4</c:v>
                </c:pt>
                <c:pt idx="1789">
                  <c:v>89.45</c:v>
                </c:pt>
                <c:pt idx="1790">
                  <c:v>89.5</c:v>
                </c:pt>
                <c:pt idx="1791">
                  <c:v>89.55</c:v>
                </c:pt>
                <c:pt idx="1792">
                  <c:v>89.6</c:v>
                </c:pt>
                <c:pt idx="1793">
                  <c:v>89.65</c:v>
                </c:pt>
                <c:pt idx="1794">
                  <c:v>89.7</c:v>
                </c:pt>
                <c:pt idx="1795">
                  <c:v>89.75</c:v>
                </c:pt>
                <c:pt idx="1796">
                  <c:v>89.8</c:v>
                </c:pt>
                <c:pt idx="1797">
                  <c:v>89.85</c:v>
                </c:pt>
                <c:pt idx="1798">
                  <c:v>89.9</c:v>
                </c:pt>
                <c:pt idx="1799">
                  <c:v>89.95</c:v>
                </c:pt>
                <c:pt idx="1800">
                  <c:v>90</c:v>
                </c:pt>
                <c:pt idx="1801">
                  <c:v>90.05</c:v>
                </c:pt>
                <c:pt idx="1802">
                  <c:v>90.1</c:v>
                </c:pt>
                <c:pt idx="1803">
                  <c:v>90.15</c:v>
                </c:pt>
                <c:pt idx="1804">
                  <c:v>90.2</c:v>
                </c:pt>
                <c:pt idx="1805">
                  <c:v>90.25</c:v>
                </c:pt>
                <c:pt idx="1806">
                  <c:v>90.3</c:v>
                </c:pt>
                <c:pt idx="1807">
                  <c:v>90.35</c:v>
                </c:pt>
                <c:pt idx="1808">
                  <c:v>90.4</c:v>
                </c:pt>
                <c:pt idx="1809">
                  <c:v>90.45</c:v>
                </c:pt>
                <c:pt idx="1810">
                  <c:v>90.5</c:v>
                </c:pt>
                <c:pt idx="1811">
                  <c:v>90.55</c:v>
                </c:pt>
                <c:pt idx="1812">
                  <c:v>90.6</c:v>
                </c:pt>
                <c:pt idx="1813">
                  <c:v>90.65</c:v>
                </c:pt>
                <c:pt idx="1814">
                  <c:v>90.7</c:v>
                </c:pt>
                <c:pt idx="1815">
                  <c:v>90.75</c:v>
                </c:pt>
                <c:pt idx="1816">
                  <c:v>90.8</c:v>
                </c:pt>
                <c:pt idx="1817">
                  <c:v>90.85</c:v>
                </c:pt>
                <c:pt idx="1818">
                  <c:v>90.9</c:v>
                </c:pt>
                <c:pt idx="1819">
                  <c:v>90.95</c:v>
                </c:pt>
                <c:pt idx="1820">
                  <c:v>91</c:v>
                </c:pt>
                <c:pt idx="1821">
                  <c:v>91.05</c:v>
                </c:pt>
                <c:pt idx="1822">
                  <c:v>91.1</c:v>
                </c:pt>
                <c:pt idx="1823">
                  <c:v>91.15</c:v>
                </c:pt>
                <c:pt idx="1824">
                  <c:v>91.2</c:v>
                </c:pt>
                <c:pt idx="1825">
                  <c:v>91.25</c:v>
                </c:pt>
                <c:pt idx="1826">
                  <c:v>91.3</c:v>
                </c:pt>
                <c:pt idx="1827">
                  <c:v>91.35</c:v>
                </c:pt>
                <c:pt idx="1828">
                  <c:v>91.4</c:v>
                </c:pt>
                <c:pt idx="1829">
                  <c:v>91.45</c:v>
                </c:pt>
                <c:pt idx="1830">
                  <c:v>91.5</c:v>
                </c:pt>
                <c:pt idx="1831">
                  <c:v>91.55</c:v>
                </c:pt>
                <c:pt idx="1832">
                  <c:v>91.6</c:v>
                </c:pt>
                <c:pt idx="1833">
                  <c:v>91.65</c:v>
                </c:pt>
                <c:pt idx="1834">
                  <c:v>91.7</c:v>
                </c:pt>
                <c:pt idx="1835">
                  <c:v>91.75</c:v>
                </c:pt>
                <c:pt idx="1836">
                  <c:v>91.8</c:v>
                </c:pt>
                <c:pt idx="1837">
                  <c:v>91.85</c:v>
                </c:pt>
                <c:pt idx="1838">
                  <c:v>91.9</c:v>
                </c:pt>
                <c:pt idx="1839">
                  <c:v>91.95</c:v>
                </c:pt>
                <c:pt idx="1840">
                  <c:v>92</c:v>
                </c:pt>
                <c:pt idx="1841">
                  <c:v>92.05</c:v>
                </c:pt>
                <c:pt idx="1842">
                  <c:v>92.1</c:v>
                </c:pt>
                <c:pt idx="1843">
                  <c:v>92.15</c:v>
                </c:pt>
                <c:pt idx="1844">
                  <c:v>92.2</c:v>
                </c:pt>
                <c:pt idx="1845">
                  <c:v>92.25</c:v>
                </c:pt>
                <c:pt idx="1846">
                  <c:v>92.3</c:v>
                </c:pt>
                <c:pt idx="1847">
                  <c:v>92.35</c:v>
                </c:pt>
                <c:pt idx="1848">
                  <c:v>92.4</c:v>
                </c:pt>
                <c:pt idx="1849">
                  <c:v>92.45</c:v>
                </c:pt>
                <c:pt idx="1850">
                  <c:v>92.5</c:v>
                </c:pt>
                <c:pt idx="1851">
                  <c:v>92.55</c:v>
                </c:pt>
                <c:pt idx="1852">
                  <c:v>92.6</c:v>
                </c:pt>
                <c:pt idx="1853">
                  <c:v>92.65</c:v>
                </c:pt>
                <c:pt idx="1854">
                  <c:v>92.7</c:v>
                </c:pt>
                <c:pt idx="1855">
                  <c:v>92.75</c:v>
                </c:pt>
                <c:pt idx="1856">
                  <c:v>92.8</c:v>
                </c:pt>
                <c:pt idx="1857">
                  <c:v>92.85</c:v>
                </c:pt>
                <c:pt idx="1858">
                  <c:v>92.9</c:v>
                </c:pt>
                <c:pt idx="1859">
                  <c:v>92.95</c:v>
                </c:pt>
                <c:pt idx="1860">
                  <c:v>93</c:v>
                </c:pt>
                <c:pt idx="1861">
                  <c:v>93.05</c:v>
                </c:pt>
                <c:pt idx="1862">
                  <c:v>93.1</c:v>
                </c:pt>
                <c:pt idx="1863">
                  <c:v>93.15</c:v>
                </c:pt>
                <c:pt idx="1864">
                  <c:v>93.2</c:v>
                </c:pt>
                <c:pt idx="1865">
                  <c:v>93.25</c:v>
                </c:pt>
                <c:pt idx="1866">
                  <c:v>93.3</c:v>
                </c:pt>
                <c:pt idx="1867">
                  <c:v>93.35</c:v>
                </c:pt>
                <c:pt idx="1868">
                  <c:v>93.4</c:v>
                </c:pt>
                <c:pt idx="1869">
                  <c:v>93.45</c:v>
                </c:pt>
                <c:pt idx="1870">
                  <c:v>93.5</c:v>
                </c:pt>
                <c:pt idx="1871">
                  <c:v>93.55</c:v>
                </c:pt>
                <c:pt idx="1872">
                  <c:v>93.6</c:v>
                </c:pt>
                <c:pt idx="1873">
                  <c:v>93.65</c:v>
                </c:pt>
                <c:pt idx="1874">
                  <c:v>93.7</c:v>
                </c:pt>
                <c:pt idx="1875">
                  <c:v>93.75</c:v>
                </c:pt>
                <c:pt idx="1876">
                  <c:v>93.8</c:v>
                </c:pt>
                <c:pt idx="1877">
                  <c:v>93.85</c:v>
                </c:pt>
                <c:pt idx="1878">
                  <c:v>93.9</c:v>
                </c:pt>
                <c:pt idx="1879">
                  <c:v>93.95</c:v>
                </c:pt>
                <c:pt idx="1880">
                  <c:v>94</c:v>
                </c:pt>
                <c:pt idx="1881">
                  <c:v>94.05</c:v>
                </c:pt>
                <c:pt idx="1882">
                  <c:v>94.1</c:v>
                </c:pt>
                <c:pt idx="1883">
                  <c:v>94.15</c:v>
                </c:pt>
                <c:pt idx="1884">
                  <c:v>94.2</c:v>
                </c:pt>
                <c:pt idx="1885">
                  <c:v>94.25</c:v>
                </c:pt>
                <c:pt idx="1886">
                  <c:v>94.3</c:v>
                </c:pt>
                <c:pt idx="1887">
                  <c:v>94.35</c:v>
                </c:pt>
                <c:pt idx="1888">
                  <c:v>94.4</c:v>
                </c:pt>
                <c:pt idx="1889">
                  <c:v>94.45</c:v>
                </c:pt>
                <c:pt idx="1890">
                  <c:v>94.5</c:v>
                </c:pt>
                <c:pt idx="1891">
                  <c:v>94.55</c:v>
                </c:pt>
                <c:pt idx="1892">
                  <c:v>94.6</c:v>
                </c:pt>
                <c:pt idx="1893">
                  <c:v>94.65</c:v>
                </c:pt>
                <c:pt idx="1894">
                  <c:v>94.7</c:v>
                </c:pt>
                <c:pt idx="1895">
                  <c:v>94.75</c:v>
                </c:pt>
                <c:pt idx="1896">
                  <c:v>94.8</c:v>
                </c:pt>
                <c:pt idx="1897">
                  <c:v>94.85</c:v>
                </c:pt>
                <c:pt idx="1898">
                  <c:v>94.9</c:v>
                </c:pt>
                <c:pt idx="1899">
                  <c:v>94.95</c:v>
                </c:pt>
                <c:pt idx="1900">
                  <c:v>95</c:v>
                </c:pt>
                <c:pt idx="1901">
                  <c:v>95.05</c:v>
                </c:pt>
                <c:pt idx="1902">
                  <c:v>95.1</c:v>
                </c:pt>
                <c:pt idx="1903">
                  <c:v>95.15</c:v>
                </c:pt>
                <c:pt idx="1904">
                  <c:v>95.2</c:v>
                </c:pt>
                <c:pt idx="1905">
                  <c:v>95.25</c:v>
                </c:pt>
                <c:pt idx="1906">
                  <c:v>95.3</c:v>
                </c:pt>
                <c:pt idx="1907">
                  <c:v>95.35</c:v>
                </c:pt>
                <c:pt idx="1908">
                  <c:v>95.4</c:v>
                </c:pt>
                <c:pt idx="1909">
                  <c:v>95.45</c:v>
                </c:pt>
                <c:pt idx="1910">
                  <c:v>95.5</c:v>
                </c:pt>
                <c:pt idx="1911">
                  <c:v>95.55</c:v>
                </c:pt>
                <c:pt idx="1912">
                  <c:v>95.6</c:v>
                </c:pt>
                <c:pt idx="1913">
                  <c:v>95.65</c:v>
                </c:pt>
                <c:pt idx="1914">
                  <c:v>95.7</c:v>
                </c:pt>
                <c:pt idx="1915">
                  <c:v>95.75</c:v>
                </c:pt>
                <c:pt idx="1916">
                  <c:v>95.8</c:v>
                </c:pt>
                <c:pt idx="1917">
                  <c:v>95.85</c:v>
                </c:pt>
                <c:pt idx="1918">
                  <c:v>95.9</c:v>
                </c:pt>
                <c:pt idx="1919">
                  <c:v>95.95</c:v>
                </c:pt>
                <c:pt idx="1920">
                  <c:v>96</c:v>
                </c:pt>
                <c:pt idx="1921">
                  <c:v>96.05</c:v>
                </c:pt>
                <c:pt idx="1922">
                  <c:v>96.1</c:v>
                </c:pt>
                <c:pt idx="1923">
                  <c:v>96.15</c:v>
                </c:pt>
                <c:pt idx="1924">
                  <c:v>96.2</c:v>
                </c:pt>
                <c:pt idx="1925">
                  <c:v>96.25</c:v>
                </c:pt>
                <c:pt idx="1926">
                  <c:v>96.3</c:v>
                </c:pt>
                <c:pt idx="1927">
                  <c:v>96.35</c:v>
                </c:pt>
                <c:pt idx="1928">
                  <c:v>96.4</c:v>
                </c:pt>
                <c:pt idx="1929">
                  <c:v>96.45</c:v>
                </c:pt>
                <c:pt idx="1930">
                  <c:v>96.5</c:v>
                </c:pt>
                <c:pt idx="1931">
                  <c:v>96.55</c:v>
                </c:pt>
                <c:pt idx="1932">
                  <c:v>96.6</c:v>
                </c:pt>
                <c:pt idx="1933">
                  <c:v>96.65</c:v>
                </c:pt>
                <c:pt idx="1934">
                  <c:v>96.7</c:v>
                </c:pt>
                <c:pt idx="1935">
                  <c:v>96.75</c:v>
                </c:pt>
                <c:pt idx="1936">
                  <c:v>96.8</c:v>
                </c:pt>
                <c:pt idx="1937">
                  <c:v>96.85</c:v>
                </c:pt>
                <c:pt idx="1938">
                  <c:v>96.9</c:v>
                </c:pt>
                <c:pt idx="1939">
                  <c:v>96.95</c:v>
                </c:pt>
                <c:pt idx="1940">
                  <c:v>97</c:v>
                </c:pt>
                <c:pt idx="1941">
                  <c:v>97.05</c:v>
                </c:pt>
                <c:pt idx="1942">
                  <c:v>97.1</c:v>
                </c:pt>
                <c:pt idx="1943">
                  <c:v>97.15</c:v>
                </c:pt>
                <c:pt idx="1944">
                  <c:v>97.2</c:v>
                </c:pt>
                <c:pt idx="1945">
                  <c:v>97.25</c:v>
                </c:pt>
                <c:pt idx="1946">
                  <c:v>97.3</c:v>
                </c:pt>
                <c:pt idx="1947">
                  <c:v>97.35</c:v>
                </c:pt>
                <c:pt idx="1948">
                  <c:v>97.4</c:v>
                </c:pt>
                <c:pt idx="1949">
                  <c:v>97.45</c:v>
                </c:pt>
                <c:pt idx="1950">
                  <c:v>97.5</c:v>
                </c:pt>
                <c:pt idx="1951">
                  <c:v>97.55</c:v>
                </c:pt>
                <c:pt idx="1952">
                  <c:v>97.6</c:v>
                </c:pt>
                <c:pt idx="1953">
                  <c:v>97.65</c:v>
                </c:pt>
                <c:pt idx="1954">
                  <c:v>97.7</c:v>
                </c:pt>
                <c:pt idx="1955">
                  <c:v>97.75</c:v>
                </c:pt>
                <c:pt idx="1956">
                  <c:v>97.8</c:v>
                </c:pt>
                <c:pt idx="1957">
                  <c:v>97.85</c:v>
                </c:pt>
                <c:pt idx="1958">
                  <c:v>97.9</c:v>
                </c:pt>
                <c:pt idx="1959">
                  <c:v>97.95</c:v>
                </c:pt>
                <c:pt idx="1960">
                  <c:v>98</c:v>
                </c:pt>
                <c:pt idx="1961">
                  <c:v>98.05</c:v>
                </c:pt>
                <c:pt idx="1962">
                  <c:v>98.1</c:v>
                </c:pt>
                <c:pt idx="1963">
                  <c:v>98.15</c:v>
                </c:pt>
                <c:pt idx="1964">
                  <c:v>98.2</c:v>
                </c:pt>
                <c:pt idx="1965">
                  <c:v>98.25</c:v>
                </c:pt>
                <c:pt idx="1966">
                  <c:v>98.3</c:v>
                </c:pt>
                <c:pt idx="1967">
                  <c:v>98.35</c:v>
                </c:pt>
                <c:pt idx="1968">
                  <c:v>98.4</c:v>
                </c:pt>
                <c:pt idx="1969">
                  <c:v>98.45</c:v>
                </c:pt>
                <c:pt idx="1970">
                  <c:v>98.5</c:v>
                </c:pt>
                <c:pt idx="1971">
                  <c:v>98.55</c:v>
                </c:pt>
                <c:pt idx="1972">
                  <c:v>98.6</c:v>
                </c:pt>
                <c:pt idx="1973">
                  <c:v>98.65</c:v>
                </c:pt>
                <c:pt idx="1974">
                  <c:v>98.7</c:v>
                </c:pt>
                <c:pt idx="1975">
                  <c:v>98.75</c:v>
                </c:pt>
                <c:pt idx="1976">
                  <c:v>98.8</c:v>
                </c:pt>
                <c:pt idx="1977">
                  <c:v>98.85</c:v>
                </c:pt>
                <c:pt idx="1978">
                  <c:v>98.9</c:v>
                </c:pt>
                <c:pt idx="1979">
                  <c:v>98.95</c:v>
                </c:pt>
                <c:pt idx="1980">
                  <c:v>99</c:v>
                </c:pt>
                <c:pt idx="1981">
                  <c:v>99.05</c:v>
                </c:pt>
                <c:pt idx="1982">
                  <c:v>99.1</c:v>
                </c:pt>
                <c:pt idx="1983">
                  <c:v>99.15</c:v>
                </c:pt>
                <c:pt idx="1984">
                  <c:v>99.2</c:v>
                </c:pt>
                <c:pt idx="1985">
                  <c:v>99.25</c:v>
                </c:pt>
                <c:pt idx="1986">
                  <c:v>99.3</c:v>
                </c:pt>
                <c:pt idx="1987">
                  <c:v>99.35</c:v>
                </c:pt>
                <c:pt idx="1988">
                  <c:v>99.4</c:v>
                </c:pt>
                <c:pt idx="1989">
                  <c:v>99.45</c:v>
                </c:pt>
                <c:pt idx="1990">
                  <c:v>99.5</c:v>
                </c:pt>
                <c:pt idx="1991">
                  <c:v>99.55</c:v>
                </c:pt>
                <c:pt idx="1992">
                  <c:v>99.6</c:v>
                </c:pt>
                <c:pt idx="1993">
                  <c:v>99.65</c:v>
                </c:pt>
                <c:pt idx="1994">
                  <c:v>99.7</c:v>
                </c:pt>
                <c:pt idx="1995">
                  <c:v>99.75</c:v>
                </c:pt>
                <c:pt idx="1996">
                  <c:v>99.8</c:v>
                </c:pt>
                <c:pt idx="1997">
                  <c:v>99.85</c:v>
                </c:pt>
                <c:pt idx="1998">
                  <c:v>99.9</c:v>
                </c:pt>
                <c:pt idx="1999">
                  <c:v>99.95</c:v>
                </c:pt>
                <c:pt idx="2000">
                  <c:v>100</c:v>
                </c:pt>
                <c:pt idx="2001">
                  <c:v>100.05</c:v>
                </c:pt>
                <c:pt idx="2002">
                  <c:v>100.1</c:v>
                </c:pt>
                <c:pt idx="2003">
                  <c:v>100.15</c:v>
                </c:pt>
                <c:pt idx="2004">
                  <c:v>100.2</c:v>
                </c:pt>
                <c:pt idx="2005">
                  <c:v>100.25</c:v>
                </c:pt>
                <c:pt idx="2006">
                  <c:v>100.3</c:v>
                </c:pt>
                <c:pt idx="2007">
                  <c:v>100.35</c:v>
                </c:pt>
                <c:pt idx="2008">
                  <c:v>100.4</c:v>
                </c:pt>
                <c:pt idx="2009">
                  <c:v>100.45</c:v>
                </c:pt>
                <c:pt idx="2010">
                  <c:v>100.5</c:v>
                </c:pt>
                <c:pt idx="2011">
                  <c:v>100.55</c:v>
                </c:pt>
                <c:pt idx="2012">
                  <c:v>100.6</c:v>
                </c:pt>
                <c:pt idx="2013">
                  <c:v>100.65</c:v>
                </c:pt>
                <c:pt idx="2014">
                  <c:v>100.7</c:v>
                </c:pt>
                <c:pt idx="2015">
                  <c:v>100.75</c:v>
                </c:pt>
                <c:pt idx="2016">
                  <c:v>100.8</c:v>
                </c:pt>
                <c:pt idx="2017">
                  <c:v>100.85</c:v>
                </c:pt>
                <c:pt idx="2018">
                  <c:v>100.9</c:v>
                </c:pt>
                <c:pt idx="2019">
                  <c:v>100.95</c:v>
                </c:pt>
                <c:pt idx="2020">
                  <c:v>101</c:v>
                </c:pt>
                <c:pt idx="2021">
                  <c:v>101.05</c:v>
                </c:pt>
                <c:pt idx="2022">
                  <c:v>101.1</c:v>
                </c:pt>
                <c:pt idx="2023">
                  <c:v>101.15</c:v>
                </c:pt>
                <c:pt idx="2024">
                  <c:v>101.2</c:v>
                </c:pt>
                <c:pt idx="2025">
                  <c:v>101.25</c:v>
                </c:pt>
                <c:pt idx="2026">
                  <c:v>101.3</c:v>
                </c:pt>
                <c:pt idx="2027">
                  <c:v>101.35</c:v>
                </c:pt>
                <c:pt idx="2028">
                  <c:v>101.4</c:v>
                </c:pt>
                <c:pt idx="2029">
                  <c:v>101.45</c:v>
                </c:pt>
                <c:pt idx="2030">
                  <c:v>101.5</c:v>
                </c:pt>
                <c:pt idx="2031">
                  <c:v>101.55</c:v>
                </c:pt>
                <c:pt idx="2032">
                  <c:v>101.6</c:v>
                </c:pt>
                <c:pt idx="2033">
                  <c:v>101.65</c:v>
                </c:pt>
                <c:pt idx="2034">
                  <c:v>101.7</c:v>
                </c:pt>
                <c:pt idx="2035">
                  <c:v>101.75</c:v>
                </c:pt>
                <c:pt idx="2036">
                  <c:v>101.8</c:v>
                </c:pt>
                <c:pt idx="2037">
                  <c:v>101.85</c:v>
                </c:pt>
                <c:pt idx="2038">
                  <c:v>101.9</c:v>
                </c:pt>
                <c:pt idx="2039">
                  <c:v>101.95</c:v>
                </c:pt>
                <c:pt idx="2040">
                  <c:v>102</c:v>
                </c:pt>
                <c:pt idx="2041">
                  <c:v>102.05</c:v>
                </c:pt>
                <c:pt idx="2042">
                  <c:v>102.1</c:v>
                </c:pt>
                <c:pt idx="2043">
                  <c:v>102.15</c:v>
                </c:pt>
                <c:pt idx="2044">
                  <c:v>102.2</c:v>
                </c:pt>
                <c:pt idx="2045">
                  <c:v>102.25</c:v>
                </c:pt>
                <c:pt idx="2046">
                  <c:v>102.3</c:v>
                </c:pt>
                <c:pt idx="2047">
                  <c:v>102.35</c:v>
                </c:pt>
                <c:pt idx="2048">
                  <c:v>102.4</c:v>
                </c:pt>
                <c:pt idx="2049">
                  <c:v>102.45</c:v>
                </c:pt>
                <c:pt idx="2050">
                  <c:v>102.5</c:v>
                </c:pt>
                <c:pt idx="2051">
                  <c:v>102.55</c:v>
                </c:pt>
                <c:pt idx="2052">
                  <c:v>102.6</c:v>
                </c:pt>
                <c:pt idx="2053">
                  <c:v>102.65</c:v>
                </c:pt>
                <c:pt idx="2054">
                  <c:v>102.7</c:v>
                </c:pt>
                <c:pt idx="2055">
                  <c:v>102.75</c:v>
                </c:pt>
                <c:pt idx="2056">
                  <c:v>102.8</c:v>
                </c:pt>
                <c:pt idx="2057">
                  <c:v>102.85</c:v>
                </c:pt>
                <c:pt idx="2058">
                  <c:v>102.9</c:v>
                </c:pt>
                <c:pt idx="2059">
                  <c:v>102.95</c:v>
                </c:pt>
                <c:pt idx="2060">
                  <c:v>103</c:v>
                </c:pt>
                <c:pt idx="2061">
                  <c:v>103.05</c:v>
                </c:pt>
                <c:pt idx="2062">
                  <c:v>103.1</c:v>
                </c:pt>
                <c:pt idx="2063">
                  <c:v>103.15</c:v>
                </c:pt>
                <c:pt idx="2064">
                  <c:v>103.2</c:v>
                </c:pt>
                <c:pt idx="2065">
                  <c:v>103.25</c:v>
                </c:pt>
                <c:pt idx="2066">
                  <c:v>103.3</c:v>
                </c:pt>
                <c:pt idx="2067">
                  <c:v>103.35</c:v>
                </c:pt>
                <c:pt idx="2068">
                  <c:v>103.4</c:v>
                </c:pt>
                <c:pt idx="2069">
                  <c:v>103.45</c:v>
                </c:pt>
                <c:pt idx="2070">
                  <c:v>103.5</c:v>
                </c:pt>
                <c:pt idx="2071">
                  <c:v>103.55</c:v>
                </c:pt>
                <c:pt idx="2072">
                  <c:v>103.6</c:v>
                </c:pt>
                <c:pt idx="2073">
                  <c:v>103.65</c:v>
                </c:pt>
                <c:pt idx="2074">
                  <c:v>103.7</c:v>
                </c:pt>
                <c:pt idx="2075">
                  <c:v>103.75</c:v>
                </c:pt>
                <c:pt idx="2076">
                  <c:v>103.8</c:v>
                </c:pt>
                <c:pt idx="2077">
                  <c:v>103.85</c:v>
                </c:pt>
                <c:pt idx="2078">
                  <c:v>103.9</c:v>
                </c:pt>
                <c:pt idx="2079">
                  <c:v>103.95</c:v>
                </c:pt>
                <c:pt idx="2080">
                  <c:v>104</c:v>
                </c:pt>
                <c:pt idx="2081">
                  <c:v>104.05</c:v>
                </c:pt>
                <c:pt idx="2082">
                  <c:v>104.1</c:v>
                </c:pt>
                <c:pt idx="2083">
                  <c:v>104.15</c:v>
                </c:pt>
                <c:pt idx="2084">
                  <c:v>104.2</c:v>
                </c:pt>
                <c:pt idx="2085">
                  <c:v>104.25</c:v>
                </c:pt>
                <c:pt idx="2086">
                  <c:v>104.3</c:v>
                </c:pt>
                <c:pt idx="2087">
                  <c:v>104.35</c:v>
                </c:pt>
                <c:pt idx="2088">
                  <c:v>104.4</c:v>
                </c:pt>
                <c:pt idx="2089">
                  <c:v>104.45</c:v>
                </c:pt>
                <c:pt idx="2090">
                  <c:v>104.5</c:v>
                </c:pt>
                <c:pt idx="2091">
                  <c:v>104.55</c:v>
                </c:pt>
                <c:pt idx="2092">
                  <c:v>104.6</c:v>
                </c:pt>
                <c:pt idx="2093">
                  <c:v>104.65</c:v>
                </c:pt>
                <c:pt idx="2094">
                  <c:v>104.7</c:v>
                </c:pt>
                <c:pt idx="2095">
                  <c:v>104.75</c:v>
                </c:pt>
                <c:pt idx="2096">
                  <c:v>104.8</c:v>
                </c:pt>
                <c:pt idx="2097">
                  <c:v>104.85</c:v>
                </c:pt>
                <c:pt idx="2098">
                  <c:v>104.9</c:v>
                </c:pt>
                <c:pt idx="2099">
                  <c:v>104.95</c:v>
                </c:pt>
                <c:pt idx="2100">
                  <c:v>105</c:v>
                </c:pt>
                <c:pt idx="2101">
                  <c:v>105.05</c:v>
                </c:pt>
                <c:pt idx="2102">
                  <c:v>105.1</c:v>
                </c:pt>
                <c:pt idx="2103">
                  <c:v>105.15</c:v>
                </c:pt>
                <c:pt idx="2104">
                  <c:v>105.2</c:v>
                </c:pt>
                <c:pt idx="2105">
                  <c:v>105.25</c:v>
                </c:pt>
                <c:pt idx="2106">
                  <c:v>105.3</c:v>
                </c:pt>
                <c:pt idx="2107">
                  <c:v>105.35</c:v>
                </c:pt>
                <c:pt idx="2108">
                  <c:v>105.4</c:v>
                </c:pt>
                <c:pt idx="2109">
                  <c:v>105.45</c:v>
                </c:pt>
                <c:pt idx="2110">
                  <c:v>105.5</c:v>
                </c:pt>
                <c:pt idx="2111">
                  <c:v>105.55</c:v>
                </c:pt>
                <c:pt idx="2112">
                  <c:v>105.6</c:v>
                </c:pt>
                <c:pt idx="2113">
                  <c:v>105.65</c:v>
                </c:pt>
                <c:pt idx="2114">
                  <c:v>105.7</c:v>
                </c:pt>
                <c:pt idx="2115">
                  <c:v>105.75</c:v>
                </c:pt>
                <c:pt idx="2116">
                  <c:v>105.8</c:v>
                </c:pt>
                <c:pt idx="2117">
                  <c:v>105.85</c:v>
                </c:pt>
                <c:pt idx="2118">
                  <c:v>105.9</c:v>
                </c:pt>
                <c:pt idx="2119">
                  <c:v>105.95</c:v>
                </c:pt>
                <c:pt idx="2120">
                  <c:v>106</c:v>
                </c:pt>
                <c:pt idx="2121">
                  <c:v>106.05</c:v>
                </c:pt>
                <c:pt idx="2122">
                  <c:v>106.1</c:v>
                </c:pt>
                <c:pt idx="2123">
                  <c:v>106.15</c:v>
                </c:pt>
                <c:pt idx="2124">
                  <c:v>106.2</c:v>
                </c:pt>
                <c:pt idx="2125">
                  <c:v>106.25</c:v>
                </c:pt>
                <c:pt idx="2126">
                  <c:v>106.3</c:v>
                </c:pt>
                <c:pt idx="2127">
                  <c:v>106.35</c:v>
                </c:pt>
                <c:pt idx="2128">
                  <c:v>106.4</c:v>
                </c:pt>
                <c:pt idx="2129">
                  <c:v>106.45</c:v>
                </c:pt>
                <c:pt idx="2130">
                  <c:v>106.5</c:v>
                </c:pt>
                <c:pt idx="2131">
                  <c:v>106.55</c:v>
                </c:pt>
                <c:pt idx="2132">
                  <c:v>106.6</c:v>
                </c:pt>
                <c:pt idx="2133">
                  <c:v>106.65</c:v>
                </c:pt>
                <c:pt idx="2134">
                  <c:v>106.7</c:v>
                </c:pt>
                <c:pt idx="2135">
                  <c:v>106.75</c:v>
                </c:pt>
                <c:pt idx="2136">
                  <c:v>106.8</c:v>
                </c:pt>
                <c:pt idx="2137">
                  <c:v>106.85</c:v>
                </c:pt>
                <c:pt idx="2138">
                  <c:v>106.9</c:v>
                </c:pt>
                <c:pt idx="2139">
                  <c:v>106.95</c:v>
                </c:pt>
                <c:pt idx="2140">
                  <c:v>107</c:v>
                </c:pt>
                <c:pt idx="2141">
                  <c:v>107.05</c:v>
                </c:pt>
                <c:pt idx="2142">
                  <c:v>107.1</c:v>
                </c:pt>
                <c:pt idx="2143">
                  <c:v>107.15</c:v>
                </c:pt>
                <c:pt idx="2144">
                  <c:v>107.2</c:v>
                </c:pt>
                <c:pt idx="2145">
                  <c:v>107.25</c:v>
                </c:pt>
                <c:pt idx="2146">
                  <c:v>107.3</c:v>
                </c:pt>
                <c:pt idx="2147">
                  <c:v>107.35</c:v>
                </c:pt>
                <c:pt idx="2148">
                  <c:v>107.4</c:v>
                </c:pt>
                <c:pt idx="2149">
                  <c:v>107.45</c:v>
                </c:pt>
                <c:pt idx="2150">
                  <c:v>107.5</c:v>
                </c:pt>
                <c:pt idx="2151">
                  <c:v>107.55</c:v>
                </c:pt>
                <c:pt idx="2152">
                  <c:v>107.6</c:v>
                </c:pt>
                <c:pt idx="2153">
                  <c:v>107.65</c:v>
                </c:pt>
                <c:pt idx="2154">
                  <c:v>107.7</c:v>
                </c:pt>
                <c:pt idx="2155">
                  <c:v>107.75</c:v>
                </c:pt>
                <c:pt idx="2156">
                  <c:v>107.8</c:v>
                </c:pt>
                <c:pt idx="2157">
                  <c:v>107.85</c:v>
                </c:pt>
                <c:pt idx="2158">
                  <c:v>107.9</c:v>
                </c:pt>
                <c:pt idx="2159">
                  <c:v>107.95</c:v>
                </c:pt>
                <c:pt idx="2160">
                  <c:v>108</c:v>
                </c:pt>
                <c:pt idx="2161">
                  <c:v>108.05</c:v>
                </c:pt>
                <c:pt idx="2162">
                  <c:v>108.1</c:v>
                </c:pt>
                <c:pt idx="2163">
                  <c:v>108.15</c:v>
                </c:pt>
                <c:pt idx="2164">
                  <c:v>108.2</c:v>
                </c:pt>
                <c:pt idx="2165">
                  <c:v>108.25</c:v>
                </c:pt>
                <c:pt idx="2166">
                  <c:v>108.3</c:v>
                </c:pt>
                <c:pt idx="2167">
                  <c:v>108.35</c:v>
                </c:pt>
                <c:pt idx="2168">
                  <c:v>108.4</c:v>
                </c:pt>
                <c:pt idx="2169">
                  <c:v>108.45</c:v>
                </c:pt>
                <c:pt idx="2170">
                  <c:v>108.5</c:v>
                </c:pt>
                <c:pt idx="2171">
                  <c:v>108.55</c:v>
                </c:pt>
                <c:pt idx="2172">
                  <c:v>108.6</c:v>
                </c:pt>
                <c:pt idx="2173">
                  <c:v>108.65</c:v>
                </c:pt>
                <c:pt idx="2174">
                  <c:v>108.7</c:v>
                </c:pt>
                <c:pt idx="2175">
                  <c:v>108.75</c:v>
                </c:pt>
                <c:pt idx="2176">
                  <c:v>108.8</c:v>
                </c:pt>
                <c:pt idx="2177">
                  <c:v>108.85</c:v>
                </c:pt>
                <c:pt idx="2178">
                  <c:v>108.9</c:v>
                </c:pt>
                <c:pt idx="2179">
                  <c:v>108.95</c:v>
                </c:pt>
                <c:pt idx="2180">
                  <c:v>109</c:v>
                </c:pt>
                <c:pt idx="2181">
                  <c:v>109.05</c:v>
                </c:pt>
                <c:pt idx="2182">
                  <c:v>109.1</c:v>
                </c:pt>
                <c:pt idx="2183">
                  <c:v>109.15</c:v>
                </c:pt>
                <c:pt idx="2184">
                  <c:v>109.2</c:v>
                </c:pt>
                <c:pt idx="2185">
                  <c:v>109.25</c:v>
                </c:pt>
                <c:pt idx="2186">
                  <c:v>109.3</c:v>
                </c:pt>
                <c:pt idx="2187">
                  <c:v>109.35</c:v>
                </c:pt>
                <c:pt idx="2188">
                  <c:v>109.4</c:v>
                </c:pt>
                <c:pt idx="2189">
                  <c:v>109.45</c:v>
                </c:pt>
                <c:pt idx="2190">
                  <c:v>109.5</c:v>
                </c:pt>
                <c:pt idx="2191">
                  <c:v>109.55</c:v>
                </c:pt>
                <c:pt idx="2192">
                  <c:v>109.6</c:v>
                </c:pt>
                <c:pt idx="2193">
                  <c:v>109.65</c:v>
                </c:pt>
                <c:pt idx="2194">
                  <c:v>109.7</c:v>
                </c:pt>
                <c:pt idx="2195">
                  <c:v>109.75</c:v>
                </c:pt>
                <c:pt idx="2196">
                  <c:v>109.8</c:v>
                </c:pt>
                <c:pt idx="2197">
                  <c:v>109.85</c:v>
                </c:pt>
                <c:pt idx="2198">
                  <c:v>109.9</c:v>
                </c:pt>
                <c:pt idx="2199">
                  <c:v>109.95</c:v>
                </c:pt>
                <c:pt idx="2200">
                  <c:v>110</c:v>
                </c:pt>
                <c:pt idx="2201">
                  <c:v>110.05</c:v>
                </c:pt>
                <c:pt idx="2202">
                  <c:v>110.1</c:v>
                </c:pt>
                <c:pt idx="2203">
                  <c:v>110.15</c:v>
                </c:pt>
                <c:pt idx="2204">
                  <c:v>110.2</c:v>
                </c:pt>
                <c:pt idx="2205">
                  <c:v>110.25</c:v>
                </c:pt>
                <c:pt idx="2206">
                  <c:v>110.3</c:v>
                </c:pt>
                <c:pt idx="2207">
                  <c:v>110.35</c:v>
                </c:pt>
                <c:pt idx="2208">
                  <c:v>110.4</c:v>
                </c:pt>
                <c:pt idx="2209">
                  <c:v>110.45</c:v>
                </c:pt>
                <c:pt idx="2210">
                  <c:v>110.5</c:v>
                </c:pt>
                <c:pt idx="2211">
                  <c:v>110.55</c:v>
                </c:pt>
                <c:pt idx="2212">
                  <c:v>110.6</c:v>
                </c:pt>
                <c:pt idx="2213">
                  <c:v>110.65</c:v>
                </c:pt>
                <c:pt idx="2214">
                  <c:v>110.7</c:v>
                </c:pt>
                <c:pt idx="2215">
                  <c:v>110.75</c:v>
                </c:pt>
                <c:pt idx="2216">
                  <c:v>110.8</c:v>
                </c:pt>
                <c:pt idx="2217">
                  <c:v>110.85</c:v>
                </c:pt>
                <c:pt idx="2218">
                  <c:v>110.9</c:v>
                </c:pt>
                <c:pt idx="2219">
                  <c:v>110.95</c:v>
                </c:pt>
                <c:pt idx="2220">
                  <c:v>111</c:v>
                </c:pt>
                <c:pt idx="2221">
                  <c:v>111.05</c:v>
                </c:pt>
                <c:pt idx="2222">
                  <c:v>111.1</c:v>
                </c:pt>
                <c:pt idx="2223">
                  <c:v>111.15</c:v>
                </c:pt>
                <c:pt idx="2224">
                  <c:v>111.2</c:v>
                </c:pt>
                <c:pt idx="2225">
                  <c:v>111.25</c:v>
                </c:pt>
                <c:pt idx="2226">
                  <c:v>111.3</c:v>
                </c:pt>
                <c:pt idx="2227">
                  <c:v>111.35</c:v>
                </c:pt>
                <c:pt idx="2228">
                  <c:v>111.4</c:v>
                </c:pt>
                <c:pt idx="2229">
                  <c:v>111.45</c:v>
                </c:pt>
                <c:pt idx="2230">
                  <c:v>111.5</c:v>
                </c:pt>
                <c:pt idx="2231">
                  <c:v>111.55</c:v>
                </c:pt>
                <c:pt idx="2232">
                  <c:v>111.6</c:v>
                </c:pt>
                <c:pt idx="2233">
                  <c:v>111.65</c:v>
                </c:pt>
                <c:pt idx="2234">
                  <c:v>111.7</c:v>
                </c:pt>
                <c:pt idx="2235">
                  <c:v>111.75</c:v>
                </c:pt>
                <c:pt idx="2236">
                  <c:v>111.8</c:v>
                </c:pt>
                <c:pt idx="2237">
                  <c:v>111.85</c:v>
                </c:pt>
                <c:pt idx="2238">
                  <c:v>111.9</c:v>
                </c:pt>
                <c:pt idx="2239">
                  <c:v>111.95</c:v>
                </c:pt>
                <c:pt idx="2240">
                  <c:v>112</c:v>
                </c:pt>
                <c:pt idx="2241">
                  <c:v>112.05</c:v>
                </c:pt>
                <c:pt idx="2242">
                  <c:v>112.1</c:v>
                </c:pt>
                <c:pt idx="2243">
                  <c:v>112.15</c:v>
                </c:pt>
                <c:pt idx="2244">
                  <c:v>112.2</c:v>
                </c:pt>
                <c:pt idx="2245">
                  <c:v>112.25</c:v>
                </c:pt>
                <c:pt idx="2246">
                  <c:v>112.3</c:v>
                </c:pt>
                <c:pt idx="2247">
                  <c:v>112.35</c:v>
                </c:pt>
                <c:pt idx="2248">
                  <c:v>112.4</c:v>
                </c:pt>
                <c:pt idx="2249">
                  <c:v>112.45</c:v>
                </c:pt>
                <c:pt idx="2250">
                  <c:v>112.5</c:v>
                </c:pt>
                <c:pt idx="2251">
                  <c:v>112.55</c:v>
                </c:pt>
                <c:pt idx="2252">
                  <c:v>112.6</c:v>
                </c:pt>
                <c:pt idx="2253">
                  <c:v>112.65</c:v>
                </c:pt>
                <c:pt idx="2254">
                  <c:v>112.7</c:v>
                </c:pt>
                <c:pt idx="2255">
                  <c:v>112.75</c:v>
                </c:pt>
                <c:pt idx="2256">
                  <c:v>112.8</c:v>
                </c:pt>
                <c:pt idx="2257">
                  <c:v>112.85</c:v>
                </c:pt>
                <c:pt idx="2258">
                  <c:v>112.9</c:v>
                </c:pt>
                <c:pt idx="2259">
                  <c:v>112.95</c:v>
                </c:pt>
                <c:pt idx="2260">
                  <c:v>113</c:v>
                </c:pt>
                <c:pt idx="2261">
                  <c:v>113.05</c:v>
                </c:pt>
                <c:pt idx="2262">
                  <c:v>113.1</c:v>
                </c:pt>
                <c:pt idx="2263">
                  <c:v>113.15</c:v>
                </c:pt>
                <c:pt idx="2264">
                  <c:v>113.2</c:v>
                </c:pt>
                <c:pt idx="2265">
                  <c:v>113.25</c:v>
                </c:pt>
                <c:pt idx="2266">
                  <c:v>113.3</c:v>
                </c:pt>
                <c:pt idx="2267">
                  <c:v>113.35</c:v>
                </c:pt>
                <c:pt idx="2268">
                  <c:v>113.4</c:v>
                </c:pt>
                <c:pt idx="2269">
                  <c:v>113.45</c:v>
                </c:pt>
                <c:pt idx="2270">
                  <c:v>113.5</c:v>
                </c:pt>
                <c:pt idx="2271">
                  <c:v>113.55</c:v>
                </c:pt>
                <c:pt idx="2272">
                  <c:v>113.6</c:v>
                </c:pt>
                <c:pt idx="2273">
                  <c:v>113.65</c:v>
                </c:pt>
                <c:pt idx="2274">
                  <c:v>113.7</c:v>
                </c:pt>
                <c:pt idx="2275">
                  <c:v>113.75</c:v>
                </c:pt>
                <c:pt idx="2276">
                  <c:v>113.8</c:v>
                </c:pt>
                <c:pt idx="2277">
                  <c:v>113.85</c:v>
                </c:pt>
                <c:pt idx="2278">
                  <c:v>113.9</c:v>
                </c:pt>
                <c:pt idx="2279">
                  <c:v>113.95</c:v>
                </c:pt>
                <c:pt idx="2280">
                  <c:v>114</c:v>
                </c:pt>
                <c:pt idx="2281">
                  <c:v>114.05</c:v>
                </c:pt>
                <c:pt idx="2282">
                  <c:v>114.1</c:v>
                </c:pt>
                <c:pt idx="2283">
                  <c:v>114.15</c:v>
                </c:pt>
                <c:pt idx="2284">
                  <c:v>114.2</c:v>
                </c:pt>
                <c:pt idx="2285">
                  <c:v>114.25</c:v>
                </c:pt>
                <c:pt idx="2286">
                  <c:v>114.3</c:v>
                </c:pt>
                <c:pt idx="2287">
                  <c:v>114.35</c:v>
                </c:pt>
                <c:pt idx="2288">
                  <c:v>114.4</c:v>
                </c:pt>
                <c:pt idx="2289">
                  <c:v>114.45</c:v>
                </c:pt>
                <c:pt idx="2290">
                  <c:v>114.5</c:v>
                </c:pt>
                <c:pt idx="2291">
                  <c:v>114.55</c:v>
                </c:pt>
                <c:pt idx="2292">
                  <c:v>114.6</c:v>
                </c:pt>
                <c:pt idx="2293">
                  <c:v>114.65</c:v>
                </c:pt>
                <c:pt idx="2294">
                  <c:v>114.7</c:v>
                </c:pt>
                <c:pt idx="2295">
                  <c:v>114.75</c:v>
                </c:pt>
                <c:pt idx="2296">
                  <c:v>114.8</c:v>
                </c:pt>
                <c:pt idx="2297">
                  <c:v>114.85</c:v>
                </c:pt>
                <c:pt idx="2298">
                  <c:v>114.9</c:v>
                </c:pt>
                <c:pt idx="2299">
                  <c:v>114.95</c:v>
                </c:pt>
                <c:pt idx="2300">
                  <c:v>115</c:v>
                </c:pt>
                <c:pt idx="2301">
                  <c:v>115.05</c:v>
                </c:pt>
                <c:pt idx="2302">
                  <c:v>115.1</c:v>
                </c:pt>
                <c:pt idx="2303">
                  <c:v>115.15</c:v>
                </c:pt>
                <c:pt idx="2304">
                  <c:v>115.2</c:v>
                </c:pt>
                <c:pt idx="2305">
                  <c:v>115.25</c:v>
                </c:pt>
                <c:pt idx="2306">
                  <c:v>115.3</c:v>
                </c:pt>
                <c:pt idx="2307">
                  <c:v>115.35</c:v>
                </c:pt>
                <c:pt idx="2308">
                  <c:v>115.4</c:v>
                </c:pt>
                <c:pt idx="2309">
                  <c:v>115.45</c:v>
                </c:pt>
                <c:pt idx="2310">
                  <c:v>115.5</c:v>
                </c:pt>
                <c:pt idx="2311">
                  <c:v>115.55</c:v>
                </c:pt>
                <c:pt idx="2312">
                  <c:v>115.6</c:v>
                </c:pt>
                <c:pt idx="2313">
                  <c:v>115.65</c:v>
                </c:pt>
                <c:pt idx="2314">
                  <c:v>115.7</c:v>
                </c:pt>
                <c:pt idx="2315">
                  <c:v>115.75</c:v>
                </c:pt>
                <c:pt idx="2316">
                  <c:v>115.8</c:v>
                </c:pt>
                <c:pt idx="2317">
                  <c:v>115.85</c:v>
                </c:pt>
                <c:pt idx="2318">
                  <c:v>115.9</c:v>
                </c:pt>
                <c:pt idx="2319">
                  <c:v>115.95</c:v>
                </c:pt>
                <c:pt idx="2320">
                  <c:v>116</c:v>
                </c:pt>
                <c:pt idx="2321">
                  <c:v>116.05</c:v>
                </c:pt>
                <c:pt idx="2322">
                  <c:v>116.1</c:v>
                </c:pt>
                <c:pt idx="2323">
                  <c:v>116.15</c:v>
                </c:pt>
                <c:pt idx="2324">
                  <c:v>116.2</c:v>
                </c:pt>
                <c:pt idx="2325">
                  <c:v>116.25</c:v>
                </c:pt>
                <c:pt idx="2326">
                  <c:v>116.3</c:v>
                </c:pt>
                <c:pt idx="2327">
                  <c:v>116.35</c:v>
                </c:pt>
                <c:pt idx="2328">
                  <c:v>116.4</c:v>
                </c:pt>
                <c:pt idx="2329">
                  <c:v>116.45</c:v>
                </c:pt>
                <c:pt idx="2330">
                  <c:v>116.5</c:v>
                </c:pt>
                <c:pt idx="2331">
                  <c:v>116.55</c:v>
                </c:pt>
                <c:pt idx="2332">
                  <c:v>116.6</c:v>
                </c:pt>
                <c:pt idx="2333">
                  <c:v>116.65</c:v>
                </c:pt>
                <c:pt idx="2334">
                  <c:v>116.7</c:v>
                </c:pt>
                <c:pt idx="2335">
                  <c:v>116.75</c:v>
                </c:pt>
                <c:pt idx="2336">
                  <c:v>116.8</c:v>
                </c:pt>
                <c:pt idx="2337">
                  <c:v>116.85</c:v>
                </c:pt>
                <c:pt idx="2338">
                  <c:v>116.9</c:v>
                </c:pt>
                <c:pt idx="2339">
                  <c:v>116.95</c:v>
                </c:pt>
                <c:pt idx="2340">
                  <c:v>117</c:v>
                </c:pt>
                <c:pt idx="2341">
                  <c:v>117.05</c:v>
                </c:pt>
                <c:pt idx="2342">
                  <c:v>117.1</c:v>
                </c:pt>
                <c:pt idx="2343">
                  <c:v>117.15</c:v>
                </c:pt>
                <c:pt idx="2344">
                  <c:v>117.2</c:v>
                </c:pt>
                <c:pt idx="2345">
                  <c:v>117.25</c:v>
                </c:pt>
                <c:pt idx="2346">
                  <c:v>117.3</c:v>
                </c:pt>
                <c:pt idx="2347">
                  <c:v>117.35</c:v>
                </c:pt>
                <c:pt idx="2348">
                  <c:v>117.4</c:v>
                </c:pt>
                <c:pt idx="2349">
                  <c:v>117.45</c:v>
                </c:pt>
                <c:pt idx="2350">
                  <c:v>117.5</c:v>
                </c:pt>
                <c:pt idx="2351">
                  <c:v>117.55</c:v>
                </c:pt>
                <c:pt idx="2352">
                  <c:v>117.6</c:v>
                </c:pt>
                <c:pt idx="2353">
                  <c:v>117.65</c:v>
                </c:pt>
                <c:pt idx="2354">
                  <c:v>117.7</c:v>
                </c:pt>
                <c:pt idx="2355">
                  <c:v>117.75</c:v>
                </c:pt>
                <c:pt idx="2356">
                  <c:v>117.8</c:v>
                </c:pt>
                <c:pt idx="2357">
                  <c:v>117.85</c:v>
                </c:pt>
                <c:pt idx="2358">
                  <c:v>117.9</c:v>
                </c:pt>
                <c:pt idx="2359">
                  <c:v>117.95</c:v>
                </c:pt>
                <c:pt idx="2360">
                  <c:v>118</c:v>
                </c:pt>
                <c:pt idx="2361">
                  <c:v>118.05</c:v>
                </c:pt>
                <c:pt idx="2362">
                  <c:v>118.1</c:v>
                </c:pt>
                <c:pt idx="2363">
                  <c:v>118.15</c:v>
                </c:pt>
                <c:pt idx="2364">
                  <c:v>118.2</c:v>
                </c:pt>
                <c:pt idx="2365">
                  <c:v>118.25</c:v>
                </c:pt>
                <c:pt idx="2366">
                  <c:v>118.3</c:v>
                </c:pt>
                <c:pt idx="2367">
                  <c:v>118.35</c:v>
                </c:pt>
                <c:pt idx="2368">
                  <c:v>118.4</c:v>
                </c:pt>
                <c:pt idx="2369">
                  <c:v>118.45</c:v>
                </c:pt>
                <c:pt idx="2370">
                  <c:v>118.5</c:v>
                </c:pt>
                <c:pt idx="2371">
                  <c:v>118.55</c:v>
                </c:pt>
                <c:pt idx="2372">
                  <c:v>118.6</c:v>
                </c:pt>
                <c:pt idx="2373">
                  <c:v>118.65</c:v>
                </c:pt>
                <c:pt idx="2374">
                  <c:v>118.7</c:v>
                </c:pt>
                <c:pt idx="2375">
                  <c:v>118.75</c:v>
                </c:pt>
                <c:pt idx="2376">
                  <c:v>118.8</c:v>
                </c:pt>
                <c:pt idx="2377">
                  <c:v>118.85</c:v>
                </c:pt>
                <c:pt idx="2378">
                  <c:v>118.9</c:v>
                </c:pt>
                <c:pt idx="2379">
                  <c:v>118.95</c:v>
                </c:pt>
                <c:pt idx="2380">
                  <c:v>119</c:v>
                </c:pt>
                <c:pt idx="2381">
                  <c:v>119.05</c:v>
                </c:pt>
                <c:pt idx="2382">
                  <c:v>119.1</c:v>
                </c:pt>
                <c:pt idx="2383">
                  <c:v>119.15</c:v>
                </c:pt>
                <c:pt idx="2384">
                  <c:v>119.2</c:v>
                </c:pt>
                <c:pt idx="2385">
                  <c:v>119.25</c:v>
                </c:pt>
                <c:pt idx="2386">
                  <c:v>119.3</c:v>
                </c:pt>
                <c:pt idx="2387">
                  <c:v>119.35</c:v>
                </c:pt>
                <c:pt idx="2388">
                  <c:v>119.4</c:v>
                </c:pt>
                <c:pt idx="2389">
                  <c:v>119.45</c:v>
                </c:pt>
                <c:pt idx="2390">
                  <c:v>119.5</c:v>
                </c:pt>
                <c:pt idx="2391">
                  <c:v>119.55</c:v>
                </c:pt>
                <c:pt idx="2392">
                  <c:v>119.6</c:v>
                </c:pt>
                <c:pt idx="2393">
                  <c:v>119.65</c:v>
                </c:pt>
                <c:pt idx="2394">
                  <c:v>119.7</c:v>
                </c:pt>
                <c:pt idx="2395">
                  <c:v>119.75</c:v>
                </c:pt>
                <c:pt idx="2396">
                  <c:v>119.8</c:v>
                </c:pt>
                <c:pt idx="2397">
                  <c:v>119.85</c:v>
                </c:pt>
                <c:pt idx="2398">
                  <c:v>119.9</c:v>
                </c:pt>
                <c:pt idx="2399">
                  <c:v>119.95</c:v>
                </c:pt>
                <c:pt idx="2400">
                  <c:v>120</c:v>
                </c:pt>
                <c:pt idx="2401">
                  <c:v>120.05</c:v>
                </c:pt>
                <c:pt idx="2402">
                  <c:v>120.1</c:v>
                </c:pt>
                <c:pt idx="2403">
                  <c:v>120.15</c:v>
                </c:pt>
                <c:pt idx="2404">
                  <c:v>120.2</c:v>
                </c:pt>
                <c:pt idx="2405">
                  <c:v>120.25</c:v>
                </c:pt>
                <c:pt idx="2406">
                  <c:v>120.3</c:v>
                </c:pt>
                <c:pt idx="2407">
                  <c:v>120.35</c:v>
                </c:pt>
                <c:pt idx="2408">
                  <c:v>120.4</c:v>
                </c:pt>
                <c:pt idx="2409">
                  <c:v>120.45</c:v>
                </c:pt>
                <c:pt idx="2410">
                  <c:v>120.5</c:v>
                </c:pt>
                <c:pt idx="2411">
                  <c:v>120.55</c:v>
                </c:pt>
                <c:pt idx="2412">
                  <c:v>120.6</c:v>
                </c:pt>
                <c:pt idx="2413">
                  <c:v>120.65</c:v>
                </c:pt>
                <c:pt idx="2414">
                  <c:v>120.7</c:v>
                </c:pt>
                <c:pt idx="2415">
                  <c:v>120.75</c:v>
                </c:pt>
                <c:pt idx="2416">
                  <c:v>120.8</c:v>
                </c:pt>
                <c:pt idx="2417">
                  <c:v>120.85</c:v>
                </c:pt>
                <c:pt idx="2418">
                  <c:v>120.9</c:v>
                </c:pt>
                <c:pt idx="2419">
                  <c:v>120.95</c:v>
                </c:pt>
                <c:pt idx="2420">
                  <c:v>121</c:v>
                </c:pt>
                <c:pt idx="2421">
                  <c:v>121.05</c:v>
                </c:pt>
                <c:pt idx="2422">
                  <c:v>121.1</c:v>
                </c:pt>
                <c:pt idx="2423">
                  <c:v>121.15</c:v>
                </c:pt>
                <c:pt idx="2424">
                  <c:v>121.2</c:v>
                </c:pt>
                <c:pt idx="2425">
                  <c:v>121.25</c:v>
                </c:pt>
                <c:pt idx="2426">
                  <c:v>121.3</c:v>
                </c:pt>
                <c:pt idx="2427">
                  <c:v>121.35</c:v>
                </c:pt>
                <c:pt idx="2428">
                  <c:v>121.4</c:v>
                </c:pt>
                <c:pt idx="2429">
                  <c:v>121.45</c:v>
                </c:pt>
                <c:pt idx="2430">
                  <c:v>121.5</c:v>
                </c:pt>
                <c:pt idx="2431">
                  <c:v>121.55</c:v>
                </c:pt>
                <c:pt idx="2432">
                  <c:v>121.6</c:v>
                </c:pt>
                <c:pt idx="2433">
                  <c:v>121.65</c:v>
                </c:pt>
                <c:pt idx="2434">
                  <c:v>121.7</c:v>
                </c:pt>
                <c:pt idx="2435">
                  <c:v>121.75</c:v>
                </c:pt>
                <c:pt idx="2436">
                  <c:v>121.8</c:v>
                </c:pt>
                <c:pt idx="2437">
                  <c:v>121.85</c:v>
                </c:pt>
                <c:pt idx="2438">
                  <c:v>121.9</c:v>
                </c:pt>
                <c:pt idx="2439">
                  <c:v>121.95</c:v>
                </c:pt>
                <c:pt idx="2440">
                  <c:v>122</c:v>
                </c:pt>
                <c:pt idx="2441">
                  <c:v>122.05</c:v>
                </c:pt>
                <c:pt idx="2442">
                  <c:v>122.1</c:v>
                </c:pt>
                <c:pt idx="2443">
                  <c:v>122.15</c:v>
                </c:pt>
                <c:pt idx="2444">
                  <c:v>122.2</c:v>
                </c:pt>
                <c:pt idx="2445">
                  <c:v>122.25</c:v>
                </c:pt>
                <c:pt idx="2446">
                  <c:v>122.3</c:v>
                </c:pt>
                <c:pt idx="2447">
                  <c:v>122.35</c:v>
                </c:pt>
                <c:pt idx="2448">
                  <c:v>122.4</c:v>
                </c:pt>
                <c:pt idx="2449">
                  <c:v>122.45</c:v>
                </c:pt>
                <c:pt idx="2450">
                  <c:v>122.5</c:v>
                </c:pt>
                <c:pt idx="2451">
                  <c:v>122.55</c:v>
                </c:pt>
                <c:pt idx="2452">
                  <c:v>122.6</c:v>
                </c:pt>
                <c:pt idx="2453">
                  <c:v>122.65</c:v>
                </c:pt>
                <c:pt idx="2454">
                  <c:v>122.7</c:v>
                </c:pt>
                <c:pt idx="2455">
                  <c:v>122.75</c:v>
                </c:pt>
                <c:pt idx="2456">
                  <c:v>122.8</c:v>
                </c:pt>
                <c:pt idx="2457">
                  <c:v>122.85</c:v>
                </c:pt>
                <c:pt idx="2458">
                  <c:v>122.9</c:v>
                </c:pt>
                <c:pt idx="2459">
                  <c:v>122.95</c:v>
                </c:pt>
                <c:pt idx="2460">
                  <c:v>123</c:v>
                </c:pt>
                <c:pt idx="2461">
                  <c:v>123.05</c:v>
                </c:pt>
                <c:pt idx="2462">
                  <c:v>123.1</c:v>
                </c:pt>
                <c:pt idx="2463">
                  <c:v>123.15</c:v>
                </c:pt>
                <c:pt idx="2464">
                  <c:v>123.2</c:v>
                </c:pt>
                <c:pt idx="2465">
                  <c:v>123.25</c:v>
                </c:pt>
                <c:pt idx="2466">
                  <c:v>123.3</c:v>
                </c:pt>
                <c:pt idx="2467">
                  <c:v>123.35</c:v>
                </c:pt>
                <c:pt idx="2468">
                  <c:v>123.4</c:v>
                </c:pt>
                <c:pt idx="2469">
                  <c:v>123.45</c:v>
                </c:pt>
                <c:pt idx="2470">
                  <c:v>123.5</c:v>
                </c:pt>
                <c:pt idx="2471">
                  <c:v>123.55</c:v>
                </c:pt>
                <c:pt idx="2472">
                  <c:v>123.6</c:v>
                </c:pt>
                <c:pt idx="2473">
                  <c:v>123.65</c:v>
                </c:pt>
                <c:pt idx="2474">
                  <c:v>123.7</c:v>
                </c:pt>
                <c:pt idx="2475">
                  <c:v>123.75</c:v>
                </c:pt>
                <c:pt idx="2476">
                  <c:v>123.8</c:v>
                </c:pt>
                <c:pt idx="2477">
                  <c:v>123.85</c:v>
                </c:pt>
                <c:pt idx="2478">
                  <c:v>123.9</c:v>
                </c:pt>
                <c:pt idx="2479">
                  <c:v>123.95</c:v>
                </c:pt>
                <c:pt idx="2480">
                  <c:v>124</c:v>
                </c:pt>
                <c:pt idx="2481">
                  <c:v>124.05</c:v>
                </c:pt>
                <c:pt idx="2482">
                  <c:v>124.1</c:v>
                </c:pt>
                <c:pt idx="2483">
                  <c:v>124.15</c:v>
                </c:pt>
                <c:pt idx="2484">
                  <c:v>124.2</c:v>
                </c:pt>
                <c:pt idx="2485">
                  <c:v>124.25</c:v>
                </c:pt>
                <c:pt idx="2486">
                  <c:v>124.3</c:v>
                </c:pt>
                <c:pt idx="2487">
                  <c:v>124.35</c:v>
                </c:pt>
                <c:pt idx="2488">
                  <c:v>124.4</c:v>
                </c:pt>
                <c:pt idx="2489">
                  <c:v>124.45</c:v>
                </c:pt>
                <c:pt idx="2490">
                  <c:v>124.5</c:v>
                </c:pt>
                <c:pt idx="2491">
                  <c:v>124.55</c:v>
                </c:pt>
                <c:pt idx="2492">
                  <c:v>124.6</c:v>
                </c:pt>
                <c:pt idx="2493">
                  <c:v>124.65</c:v>
                </c:pt>
                <c:pt idx="2494">
                  <c:v>124.7</c:v>
                </c:pt>
                <c:pt idx="2495">
                  <c:v>124.75</c:v>
                </c:pt>
                <c:pt idx="2496">
                  <c:v>124.8</c:v>
                </c:pt>
                <c:pt idx="2497">
                  <c:v>124.85</c:v>
                </c:pt>
                <c:pt idx="2498">
                  <c:v>124.9</c:v>
                </c:pt>
                <c:pt idx="2499">
                  <c:v>124.95</c:v>
                </c:pt>
                <c:pt idx="2500">
                  <c:v>125</c:v>
                </c:pt>
                <c:pt idx="2501">
                  <c:v>125.05</c:v>
                </c:pt>
                <c:pt idx="2502">
                  <c:v>125.1</c:v>
                </c:pt>
                <c:pt idx="2503">
                  <c:v>125.15</c:v>
                </c:pt>
                <c:pt idx="2504">
                  <c:v>125.2</c:v>
                </c:pt>
                <c:pt idx="2505">
                  <c:v>125.25</c:v>
                </c:pt>
                <c:pt idx="2506">
                  <c:v>125.3</c:v>
                </c:pt>
                <c:pt idx="2507">
                  <c:v>125.35</c:v>
                </c:pt>
                <c:pt idx="2508">
                  <c:v>125.4</c:v>
                </c:pt>
                <c:pt idx="2509">
                  <c:v>125.45</c:v>
                </c:pt>
                <c:pt idx="2510">
                  <c:v>125.5</c:v>
                </c:pt>
                <c:pt idx="2511">
                  <c:v>125.55</c:v>
                </c:pt>
                <c:pt idx="2512">
                  <c:v>125.6</c:v>
                </c:pt>
                <c:pt idx="2513">
                  <c:v>125.65</c:v>
                </c:pt>
                <c:pt idx="2514">
                  <c:v>125.7</c:v>
                </c:pt>
                <c:pt idx="2515">
                  <c:v>125.75</c:v>
                </c:pt>
                <c:pt idx="2516">
                  <c:v>125.8</c:v>
                </c:pt>
                <c:pt idx="2517">
                  <c:v>125.85</c:v>
                </c:pt>
                <c:pt idx="2518">
                  <c:v>125.9</c:v>
                </c:pt>
                <c:pt idx="2519">
                  <c:v>125.95</c:v>
                </c:pt>
                <c:pt idx="2520">
                  <c:v>126</c:v>
                </c:pt>
                <c:pt idx="2521">
                  <c:v>126.05</c:v>
                </c:pt>
                <c:pt idx="2522">
                  <c:v>126.1</c:v>
                </c:pt>
                <c:pt idx="2523">
                  <c:v>126.15</c:v>
                </c:pt>
                <c:pt idx="2524">
                  <c:v>126.2</c:v>
                </c:pt>
                <c:pt idx="2525">
                  <c:v>126.25</c:v>
                </c:pt>
                <c:pt idx="2526">
                  <c:v>126.3</c:v>
                </c:pt>
                <c:pt idx="2527">
                  <c:v>126.35</c:v>
                </c:pt>
                <c:pt idx="2528">
                  <c:v>126.4</c:v>
                </c:pt>
                <c:pt idx="2529">
                  <c:v>126.45</c:v>
                </c:pt>
                <c:pt idx="2530">
                  <c:v>126.5</c:v>
                </c:pt>
                <c:pt idx="2531">
                  <c:v>126.55</c:v>
                </c:pt>
                <c:pt idx="2532">
                  <c:v>126.6</c:v>
                </c:pt>
                <c:pt idx="2533">
                  <c:v>126.65</c:v>
                </c:pt>
                <c:pt idx="2534">
                  <c:v>126.7</c:v>
                </c:pt>
                <c:pt idx="2535">
                  <c:v>126.75</c:v>
                </c:pt>
                <c:pt idx="2536">
                  <c:v>126.8</c:v>
                </c:pt>
                <c:pt idx="2537">
                  <c:v>126.85</c:v>
                </c:pt>
                <c:pt idx="2538">
                  <c:v>126.9</c:v>
                </c:pt>
                <c:pt idx="2539">
                  <c:v>126.95</c:v>
                </c:pt>
                <c:pt idx="2540">
                  <c:v>127</c:v>
                </c:pt>
                <c:pt idx="2541">
                  <c:v>127.05</c:v>
                </c:pt>
                <c:pt idx="2542">
                  <c:v>127.1</c:v>
                </c:pt>
                <c:pt idx="2543">
                  <c:v>127.15</c:v>
                </c:pt>
                <c:pt idx="2544">
                  <c:v>127.2</c:v>
                </c:pt>
                <c:pt idx="2545">
                  <c:v>127.25</c:v>
                </c:pt>
                <c:pt idx="2546">
                  <c:v>127.3</c:v>
                </c:pt>
                <c:pt idx="2547">
                  <c:v>127.35</c:v>
                </c:pt>
                <c:pt idx="2548">
                  <c:v>127.4</c:v>
                </c:pt>
                <c:pt idx="2549">
                  <c:v>127.45</c:v>
                </c:pt>
                <c:pt idx="2550">
                  <c:v>127.5</c:v>
                </c:pt>
                <c:pt idx="2551">
                  <c:v>127.55</c:v>
                </c:pt>
                <c:pt idx="2552">
                  <c:v>127.6</c:v>
                </c:pt>
                <c:pt idx="2553">
                  <c:v>127.65</c:v>
                </c:pt>
                <c:pt idx="2554">
                  <c:v>127.7</c:v>
                </c:pt>
                <c:pt idx="2555">
                  <c:v>127.75</c:v>
                </c:pt>
                <c:pt idx="2556">
                  <c:v>127.8</c:v>
                </c:pt>
                <c:pt idx="2557">
                  <c:v>127.85</c:v>
                </c:pt>
                <c:pt idx="2558">
                  <c:v>127.9</c:v>
                </c:pt>
                <c:pt idx="2559">
                  <c:v>127.95</c:v>
                </c:pt>
                <c:pt idx="2560">
                  <c:v>128</c:v>
                </c:pt>
                <c:pt idx="2561">
                  <c:v>128.05000000000001</c:v>
                </c:pt>
                <c:pt idx="2562">
                  <c:v>128.1</c:v>
                </c:pt>
                <c:pt idx="2563">
                  <c:v>128.15</c:v>
                </c:pt>
                <c:pt idx="2564">
                  <c:v>128.19999999999999</c:v>
                </c:pt>
                <c:pt idx="2565">
                  <c:v>128.25</c:v>
                </c:pt>
                <c:pt idx="2566">
                  <c:v>128.30000000000001</c:v>
                </c:pt>
                <c:pt idx="2567">
                  <c:v>128.35</c:v>
                </c:pt>
                <c:pt idx="2568">
                  <c:v>128.4</c:v>
                </c:pt>
                <c:pt idx="2569">
                  <c:v>128.44999999999999</c:v>
                </c:pt>
                <c:pt idx="2570">
                  <c:v>128.5</c:v>
                </c:pt>
                <c:pt idx="2571">
                  <c:v>128.55000000000001</c:v>
                </c:pt>
                <c:pt idx="2572">
                  <c:v>128.6</c:v>
                </c:pt>
                <c:pt idx="2573">
                  <c:v>128.65</c:v>
                </c:pt>
                <c:pt idx="2574">
                  <c:v>128.69999999999999</c:v>
                </c:pt>
                <c:pt idx="2575">
                  <c:v>128.75</c:v>
                </c:pt>
                <c:pt idx="2576">
                  <c:v>128.80000000000001</c:v>
                </c:pt>
                <c:pt idx="2577">
                  <c:v>128.85</c:v>
                </c:pt>
                <c:pt idx="2578">
                  <c:v>128.9</c:v>
                </c:pt>
                <c:pt idx="2579">
                  <c:v>128.94999999999999</c:v>
                </c:pt>
                <c:pt idx="2580">
                  <c:v>129</c:v>
                </c:pt>
                <c:pt idx="2581">
                  <c:v>129.05000000000001</c:v>
                </c:pt>
                <c:pt idx="2582">
                  <c:v>129.1</c:v>
                </c:pt>
                <c:pt idx="2583">
                  <c:v>129.15</c:v>
                </c:pt>
                <c:pt idx="2584">
                  <c:v>129.19999999999999</c:v>
                </c:pt>
                <c:pt idx="2585">
                  <c:v>129.25</c:v>
                </c:pt>
                <c:pt idx="2586">
                  <c:v>129.30000000000001</c:v>
                </c:pt>
                <c:pt idx="2587">
                  <c:v>129.35</c:v>
                </c:pt>
                <c:pt idx="2588">
                  <c:v>129.4</c:v>
                </c:pt>
                <c:pt idx="2589">
                  <c:v>129.44999999999999</c:v>
                </c:pt>
                <c:pt idx="2590">
                  <c:v>129.5</c:v>
                </c:pt>
                <c:pt idx="2591">
                  <c:v>129.55000000000001</c:v>
                </c:pt>
                <c:pt idx="2592">
                  <c:v>129.6</c:v>
                </c:pt>
                <c:pt idx="2593">
                  <c:v>129.65</c:v>
                </c:pt>
                <c:pt idx="2594">
                  <c:v>129.69999999999999</c:v>
                </c:pt>
                <c:pt idx="2595">
                  <c:v>129.75</c:v>
                </c:pt>
                <c:pt idx="2596">
                  <c:v>129.80000000000001</c:v>
                </c:pt>
                <c:pt idx="2597">
                  <c:v>129.85</c:v>
                </c:pt>
                <c:pt idx="2598">
                  <c:v>129.9</c:v>
                </c:pt>
                <c:pt idx="2599">
                  <c:v>129.94999999999999</c:v>
                </c:pt>
                <c:pt idx="2600">
                  <c:v>130</c:v>
                </c:pt>
                <c:pt idx="2601">
                  <c:v>130.05000000000001</c:v>
                </c:pt>
                <c:pt idx="2602">
                  <c:v>130.1</c:v>
                </c:pt>
                <c:pt idx="2603">
                  <c:v>130.15</c:v>
                </c:pt>
                <c:pt idx="2604">
                  <c:v>130.19999999999999</c:v>
                </c:pt>
                <c:pt idx="2605">
                  <c:v>130.25</c:v>
                </c:pt>
                <c:pt idx="2606">
                  <c:v>130.30000000000001</c:v>
                </c:pt>
                <c:pt idx="2607">
                  <c:v>130.35</c:v>
                </c:pt>
                <c:pt idx="2608">
                  <c:v>130.4</c:v>
                </c:pt>
                <c:pt idx="2609">
                  <c:v>130.44999999999999</c:v>
                </c:pt>
                <c:pt idx="2610">
                  <c:v>130.5</c:v>
                </c:pt>
                <c:pt idx="2611">
                  <c:v>130.55000000000001</c:v>
                </c:pt>
                <c:pt idx="2612">
                  <c:v>130.6</c:v>
                </c:pt>
                <c:pt idx="2613">
                  <c:v>130.65</c:v>
                </c:pt>
                <c:pt idx="2614">
                  <c:v>130.69999999999999</c:v>
                </c:pt>
                <c:pt idx="2615">
                  <c:v>130.75</c:v>
                </c:pt>
                <c:pt idx="2616">
                  <c:v>130.80000000000001</c:v>
                </c:pt>
                <c:pt idx="2617">
                  <c:v>130.85</c:v>
                </c:pt>
                <c:pt idx="2618">
                  <c:v>130.9</c:v>
                </c:pt>
                <c:pt idx="2619">
                  <c:v>130.94999999999999</c:v>
                </c:pt>
                <c:pt idx="2620">
                  <c:v>131</c:v>
                </c:pt>
                <c:pt idx="2621">
                  <c:v>131.05000000000001</c:v>
                </c:pt>
                <c:pt idx="2622">
                  <c:v>131.1</c:v>
                </c:pt>
                <c:pt idx="2623">
                  <c:v>131.15</c:v>
                </c:pt>
                <c:pt idx="2624">
                  <c:v>131.19999999999999</c:v>
                </c:pt>
                <c:pt idx="2625">
                  <c:v>131.25</c:v>
                </c:pt>
                <c:pt idx="2626">
                  <c:v>131.30000000000001</c:v>
                </c:pt>
                <c:pt idx="2627">
                  <c:v>131.35</c:v>
                </c:pt>
                <c:pt idx="2628">
                  <c:v>131.4</c:v>
                </c:pt>
                <c:pt idx="2629">
                  <c:v>131.44999999999999</c:v>
                </c:pt>
                <c:pt idx="2630">
                  <c:v>131.5</c:v>
                </c:pt>
                <c:pt idx="2631">
                  <c:v>131.55000000000001</c:v>
                </c:pt>
                <c:pt idx="2632">
                  <c:v>131.6</c:v>
                </c:pt>
                <c:pt idx="2633">
                  <c:v>131.65</c:v>
                </c:pt>
                <c:pt idx="2634">
                  <c:v>131.69999999999999</c:v>
                </c:pt>
                <c:pt idx="2635">
                  <c:v>131.75</c:v>
                </c:pt>
                <c:pt idx="2636">
                  <c:v>131.80000000000001</c:v>
                </c:pt>
                <c:pt idx="2637">
                  <c:v>131.85</c:v>
                </c:pt>
                <c:pt idx="2638">
                  <c:v>131.9</c:v>
                </c:pt>
                <c:pt idx="2639">
                  <c:v>131.94999999999999</c:v>
                </c:pt>
                <c:pt idx="2640">
                  <c:v>132</c:v>
                </c:pt>
                <c:pt idx="2641">
                  <c:v>132.05000000000001</c:v>
                </c:pt>
                <c:pt idx="2642">
                  <c:v>132.1</c:v>
                </c:pt>
                <c:pt idx="2643">
                  <c:v>132.15</c:v>
                </c:pt>
                <c:pt idx="2644">
                  <c:v>132.19999999999999</c:v>
                </c:pt>
                <c:pt idx="2645">
                  <c:v>132.25</c:v>
                </c:pt>
                <c:pt idx="2646">
                  <c:v>132.30000000000001</c:v>
                </c:pt>
                <c:pt idx="2647">
                  <c:v>132.35</c:v>
                </c:pt>
                <c:pt idx="2648">
                  <c:v>132.4</c:v>
                </c:pt>
                <c:pt idx="2649">
                  <c:v>132.44999999999999</c:v>
                </c:pt>
                <c:pt idx="2650">
                  <c:v>132.5</c:v>
                </c:pt>
                <c:pt idx="2651">
                  <c:v>132.55000000000001</c:v>
                </c:pt>
                <c:pt idx="2652">
                  <c:v>132.6</c:v>
                </c:pt>
                <c:pt idx="2653">
                  <c:v>132.65</c:v>
                </c:pt>
                <c:pt idx="2654">
                  <c:v>132.69999999999999</c:v>
                </c:pt>
                <c:pt idx="2655">
                  <c:v>132.75</c:v>
                </c:pt>
                <c:pt idx="2656">
                  <c:v>132.80000000000001</c:v>
                </c:pt>
                <c:pt idx="2657">
                  <c:v>132.85</c:v>
                </c:pt>
                <c:pt idx="2658">
                  <c:v>132.9</c:v>
                </c:pt>
                <c:pt idx="2659">
                  <c:v>132.94999999999999</c:v>
                </c:pt>
                <c:pt idx="2660">
                  <c:v>133</c:v>
                </c:pt>
                <c:pt idx="2661">
                  <c:v>133.05000000000001</c:v>
                </c:pt>
                <c:pt idx="2662">
                  <c:v>133.1</c:v>
                </c:pt>
                <c:pt idx="2663">
                  <c:v>133.15</c:v>
                </c:pt>
                <c:pt idx="2664">
                  <c:v>133.19999999999999</c:v>
                </c:pt>
                <c:pt idx="2665">
                  <c:v>133.25</c:v>
                </c:pt>
                <c:pt idx="2666">
                  <c:v>133.30000000000001</c:v>
                </c:pt>
                <c:pt idx="2667">
                  <c:v>133.35</c:v>
                </c:pt>
                <c:pt idx="2668">
                  <c:v>133.4</c:v>
                </c:pt>
                <c:pt idx="2669">
                  <c:v>133.44999999999999</c:v>
                </c:pt>
                <c:pt idx="2670">
                  <c:v>133.5</c:v>
                </c:pt>
                <c:pt idx="2671">
                  <c:v>133.55000000000001</c:v>
                </c:pt>
                <c:pt idx="2672">
                  <c:v>133.6</c:v>
                </c:pt>
                <c:pt idx="2673">
                  <c:v>133.65</c:v>
                </c:pt>
                <c:pt idx="2674">
                  <c:v>133.69999999999999</c:v>
                </c:pt>
                <c:pt idx="2675">
                  <c:v>133.75</c:v>
                </c:pt>
                <c:pt idx="2676">
                  <c:v>133.80000000000001</c:v>
                </c:pt>
                <c:pt idx="2677">
                  <c:v>133.85</c:v>
                </c:pt>
                <c:pt idx="2678">
                  <c:v>133.9</c:v>
                </c:pt>
                <c:pt idx="2679">
                  <c:v>133.94999999999999</c:v>
                </c:pt>
                <c:pt idx="2680">
                  <c:v>134</c:v>
                </c:pt>
                <c:pt idx="2681">
                  <c:v>134.05000000000001</c:v>
                </c:pt>
                <c:pt idx="2682">
                  <c:v>134.1</c:v>
                </c:pt>
                <c:pt idx="2683">
                  <c:v>134.15</c:v>
                </c:pt>
                <c:pt idx="2684">
                  <c:v>134.19999999999999</c:v>
                </c:pt>
                <c:pt idx="2685">
                  <c:v>134.25</c:v>
                </c:pt>
                <c:pt idx="2686">
                  <c:v>134.30000000000001</c:v>
                </c:pt>
                <c:pt idx="2687">
                  <c:v>134.35</c:v>
                </c:pt>
                <c:pt idx="2688">
                  <c:v>134.4</c:v>
                </c:pt>
                <c:pt idx="2689">
                  <c:v>134.44999999999999</c:v>
                </c:pt>
                <c:pt idx="2690">
                  <c:v>134.5</c:v>
                </c:pt>
                <c:pt idx="2691">
                  <c:v>134.55000000000001</c:v>
                </c:pt>
                <c:pt idx="2692">
                  <c:v>134.6</c:v>
                </c:pt>
                <c:pt idx="2693">
                  <c:v>134.65</c:v>
                </c:pt>
                <c:pt idx="2694">
                  <c:v>134.69999999999999</c:v>
                </c:pt>
                <c:pt idx="2695">
                  <c:v>134.75</c:v>
                </c:pt>
                <c:pt idx="2696">
                  <c:v>134.80000000000001</c:v>
                </c:pt>
                <c:pt idx="2697">
                  <c:v>134.85</c:v>
                </c:pt>
                <c:pt idx="2698">
                  <c:v>134.9</c:v>
                </c:pt>
                <c:pt idx="2699">
                  <c:v>134.94999999999999</c:v>
                </c:pt>
                <c:pt idx="2700">
                  <c:v>135</c:v>
                </c:pt>
                <c:pt idx="2701">
                  <c:v>135.05000000000001</c:v>
                </c:pt>
                <c:pt idx="2702">
                  <c:v>135.1</c:v>
                </c:pt>
                <c:pt idx="2703">
                  <c:v>135.15</c:v>
                </c:pt>
                <c:pt idx="2704">
                  <c:v>135.19999999999999</c:v>
                </c:pt>
                <c:pt idx="2705">
                  <c:v>135.25</c:v>
                </c:pt>
                <c:pt idx="2706">
                  <c:v>135.30000000000001</c:v>
                </c:pt>
                <c:pt idx="2707">
                  <c:v>135.35</c:v>
                </c:pt>
                <c:pt idx="2708">
                  <c:v>135.4</c:v>
                </c:pt>
                <c:pt idx="2709">
                  <c:v>135.44999999999999</c:v>
                </c:pt>
                <c:pt idx="2710">
                  <c:v>135.5</c:v>
                </c:pt>
                <c:pt idx="2711">
                  <c:v>135.55000000000001</c:v>
                </c:pt>
                <c:pt idx="2712">
                  <c:v>135.6</c:v>
                </c:pt>
                <c:pt idx="2713">
                  <c:v>135.65</c:v>
                </c:pt>
                <c:pt idx="2714">
                  <c:v>135.69999999999999</c:v>
                </c:pt>
                <c:pt idx="2715">
                  <c:v>135.75</c:v>
                </c:pt>
                <c:pt idx="2716">
                  <c:v>135.80000000000001</c:v>
                </c:pt>
                <c:pt idx="2717">
                  <c:v>135.85</c:v>
                </c:pt>
                <c:pt idx="2718">
                  <c:v>135.9</c:v>
                </c:pt>
                <c:pt idx="2719">
                  <c:v>135.94999999999999</c:v>
                </c:pt>
                <c:pt idx="2720">
                  <c:v>136</c:v>
                </c:pt>
                <c:pt idx="2721">
                  <c:v>136.05000000000001</c:v>
                </c:pt>
                <c:pt idx="2722">
                  <c:v>136.1</c:v>
                </c:pt>
                <c:pt idx="2723">
                  <c:v>136.15</c:v>
                </c:pt>
                <c:pt idx="2724">
                  <c:v>136.19999999999999</c:v>
                </c:pt>
                <c:pt idx="2725">
                  <c:v>136.25</c:v>
                </c:pt>
                <c:pt idx="2726">
                  <c:v>136.30000000000001</c:v>
                </c:pt>
                <c:pt idx="2727">
                  <c:v>136.35</c:v>
                </c:pt>
                <c:pt idx="2728">
                  <c:v>136.4</c:v>
                </c:pt>
                <c:pt idx="2729">
                  <c:v>136.44999999999999</c:v>
                </c:pt>
                <c:pt idx="2730">
                  <c:v>136.5</c:v>
                </c:pt>
                <c:pt idx="2731">
                  <c:v>136.55000000000001</c:v>
                </c:pt>
                <c:pt idx="2732">
                  <c:v>136.6</c:v>
                </c:pt>
                <c:pt idx="2733">
                  <c:v>136.65</c:v>
                </c:pt>
                <c:pt idx="2734">
                  <c:v>136.69999999999999</c:v>
                </c:pt>
                <c:pt idx="2735">
                  <c:v>136.75</c:v>
                </c:pt>
                <c:pt idx="2736">
                  <c:v>136.80000000000001</c:v>
                </c:pt>
                <c:pt idx="2737">
                  <c:v>136.85</c:v>
                </c:pt>
                <c:pt idx="2738">
                  <c:v>136.9</c:v>
                </c:pt>
                <c:pt idx="2739">
                  <c:v>136.94999999999999</c:v>
                </c:pt>
                <c:pt idx="2740">
                  <c:v>137</c:v>
                </c:pt>
                <c:pt idx="2741">
                  <c:v>137.05000000000001</c:v>
                </c:pt>
                <c:pt idx="2742">
                  <c:v>137.1</c:v>
                </c:pt>
                <c:pt idx="2743">
                  <c:v>137.15</c:v>
                </c:pt>
                <c:pt idx="2744">
                  <c:v>137.19999999999999</c:v>
                </c:pt>
                <c:pt idx="2745">
                  <c:v>137.25</c:v>
                </c:pt>
                <c:pt idx="2746">
                  <c:v>137.30000000000001</c:v>
                </c:pt>
                <c:pt idx="2747">
                  <c:v>137.35</c:v>
                </c:pt>
                <c:pt idx="2748">
                  <c:v>137.4</c:v>
                </c:pt>
                <c:pt idx="2749">
                  <c:v>137.44999999999999</c:v>
                </c:pt>
                <c:pt idx="2750">
                  <c:v>137.5</c:v>
                </c:pt>
                <c:pt idx="2751">
                  <c:v>137.55000000000001</c:v>
                </c:pt>
                <c:pt idx="2752">
                  <c:v>137.6</c:v>
                </c:pt>
                <c:pt idx="2753">
                  <c:v>137.65</c:v>
                </c:pt>
                <c:pt idx="2754">
                  <c:v>137.69999999999999</c:v>
                </c:pt>
                <c:pt idx="2755">
                  <c:v>137.75</c:v>
                </c:pt>
                <c:pt idx="2756">
                  <c:v>137.80000000000001</c:v>
                </c:pt>
                <c:pt idx="2757">
                  <c:v>137.85</c:v>
                </c:pt>
                <c:pt idx="2758">
                  <c:v>137.9</c:v>
                </c:pt>
                <c:pt idx="2759">
                  <c:v>137.94999999999999</c:v>
                </c:pt>
                <c:pt idx="2760">
                  <c:v>138</c:v>
                </c:pt>
                <c:pt idx="2761">
                  <c:v>138.05000000000001</c:v>
                </c:pt>
                <c:pt idx="2762">
                  <c:v>138.1</c:v>
                </c:pt>
                <c:pt idx="2763">
                  <c:v>138.15</c:v>
                </c:pt>
                <c:pt idx="2764">
                  <c:v>138.19999999999999</c:v>
                </c:pt>
                <c:pt idx="2765">
                  <c:v>138.25</c:v>
                </c:pt>
                <c:pt idx="2766">
                  <c:v>138.30000000000001</c:v>
                </c:pt>
                <c:pt idx="2767">
                  <c:v>138.35</c:v>
                </c:pt>
                <c:pt idx="2768">
                  <c:v>138.4</c:v>
                </c:pt>
                <c:pt idx="2769">
                  <c:v>138.44999999999999</c:v>
                </c:pt>
                <c:pt idx="2770">
                  <c:v>138.5</c:v>
                </c:pt>
                <c:pt idx="2771">
                  <c:v>138.55000000000001</c:v>
                </c:pt>
                <c:pt idx="2772">
                  <c:v>138.6</c:v>
                </c:pt>
                <c:pt idx="2773">
                  <c:v>138.65</c:v>
                </c:pt>
                <c:pt idx="2774">
                  <c:v>138.69999999999999</c:v>
                </c:pt>
                <c:pt idx="2775">
                  <c:v>138.75</c:v>
                </c:pt>
                <c:pt idx="2776">
                  <c:v>138.80000000000001</c:v>
                </c:pt>
                <c:pt idx="2777">
                  <c:v>138.85</c:v>
                </c:pt>
                <c:pt idx="2778">
                  <c:v>138.9</c:v>
                </c:pt>
                <c:pt idx="2779">
                  <c:v>138.94999999999999</c:v>
                </c:pt>
                <c:pt idx="2780">
                  <c:v>139</c:v>
                </c:pt>
                <c:pt idx="2781">
                  <c:v>139.05000000000001</c:v>
                </c:pt>
                <c:pt idx="2782">
                  <c:v>139.1</c:v>
                </c:pt>
                <c:pt idx="2783">
                  <c:v>139.15</c:v>
                </c:pt>
                <c:pt idx="2784">
                  <c:v>139.19999999999999</c:v>
                </c:pt>
                <c:pt idx="2785">
                  <c:v>139.25</c:v>
                </c:pt>
                <c:pt idx="2786">
                  <c:v>139.30000000000001</c:v>
                </c:pt>
                <c:pt idx="2787">
                  <c:v>139.35</c:v>
                </c:pt>
                <c:pt idx="2788">
                  <c:v>139.4</c:v>
                </c:pt>
                <c:pt idx="2789">
                  <c:v>139.44999999999999</c:v>
                </c:pt>
                <c:pt idx="2790">
                  <c:v>139.5</c:v>
                </c:pt>
                <c:pt idx="2791">
                  <c:v>139.55000000000001</c:v>
                </c:pt>
                <c:pt idx="2792">
                  <c:v>139.6</c:v>
                </c:pt>
                <c:pt idx="2793">
                  <c:v>139.65</c:v>
                </c:pt>
                <c:pt idx="2794">
                  <c:v>139.69999999999999</c:v>
                </c:pt>
                <c:pt idx="2795">
                  <c:v>139.75</c:v>
                </c:pt>
                <c:pt idx="2796">
                  <c:v>139.80000000000001</c:v>
                </c:pt>
                <c:pt idx="2797">
                  <c:v>139.85</c:v>
                </c:pt>
                <c:pt idx="2798">
                  <c:v>139.9</c:v>
                </c:pt>
                <c:pt idx="2799">
                  <c:v>139.94999999999999</c:v>
                </c:pt>
                <c:pt idx="2800">
                  <c:v>140</c:v>
                </c:pt>
                <c:pt idx="2801">
                  <c:v>140.05000000000001</c:v>
                </c:pt>
                <c:pt idx="2802">
                  <c:v>140.1</c:v>
                </c:pt>
                <c:pt idx="2803">
                  <c:v>140.15</c:v>
                </c:pt>
                <c:pt idx="2804">
                  <c:v>140.19999999999999</c:v>
                </c:pt>
                <c:pt idx="2805">
                  <c:v>140.25</c:v>
                </c:pt>
                <c:pt idx="2806">
                  <c:v>140.30000000000001</c:v>
                </c:pt>
                <c:pt idx="2807">
                  <c:v>140.35</c:v>
                </c:pt>
                <c:pt idx="2808">
                  <c:v>140.4</c:v>
                </c:pt>
                <c:pt idx="2809">
                  <c:v>140.44999999999999</c:v>
                </c:pt>
                <c:pt idx="2810">
                  <c:v>140.5</c:v>
                </c:pt>
                <c:pt idx="2811">
                  <c:v>140.55000000000001</c:v>
                </c:pt>
                <c:pt idx="2812">
                  <c:v>140.6</c:v>
                </c:pt>
                <c:pt idx="2813">
                  <c:v>140.65</c:v>
                </c:pt>
                <c:pt idx="2814">
                  <c:v>140.69999999999999</c:v>
                </c:pt>
                <c:pt idx="2815">
                  <c:v>140.75</c:v>
                </c:pt>
                <c:pt idx="2816">
                  <c:v>140.80000000000001</c:v>
                </c:pt>
                <c:pt idx="2817">
                  <c:v>140.85</c:v>
                </c:pt>
                <c:pt idx="2818">
                  <c:v>140.9</c:v>
                </c:pt>
                <c:pt idx="2819">
                  <c:v>140.94999999999999</c:v>
                </c:pt>
                <c:pt idx="2820">
                  <c:v>141</c:v>
                </c:pt>
                <c:pt idx="2821">
                  <c:v>141.05000000000001</c:v>
                </c:pt>
                <c:pt idx="2822">
                  <c:v>141.1</c:v>
                </c:pt>
                <c:pt idx="2823">
                  <c:v>141.15</c:v>
                </c:pt>
                <c:pt idx="2824">
                  <c:v>141.19999999999999</c:v>
                </c:pt>
                <c:pt idx="2825">
                  <c:v>141.25</c:v>
                </c:pt>
                <c:pt idx="2826">
                  <c:v>141.30000000000001</c:v>
                </c:pt>
                <c:pt idx="2827">
                  <c:v>141.35</c:v>
                </c:pt>
                <c:pt idx="2828">
                  <c:v>141.4</c:v>
                </c:pt>
                <c:pt idx="2829">
                  <c:v>141.44999999999999</c:v>
                </c:pt>
                <c:pt idx="2830">
                  <c:v>141.5</c:v>
                </c:pt>
                <c:pt idx="2831">
                  <c:v>141.55000000000001</c:v>
                </c:pt>
                <c:pt idx="2832">
                  <c:v>141.6</c:v>
                </c:pt>
                <c:pt idx="2833">
                  <c:v>141.65</c:v>
                </c:pt>
                <c:pt idx="2834">
                  <c:v>141.69999999999999</c:v>
                </c:pt>
                <c:pt idx="2835">
                  <c:v>141.75</c:v>
                </c:pt>
                <c:pt idx="2836">
                  <c:v>141.80000000000001</c:v>
                </c:pt>
                <c:pt idx="2837">
                  <c:v>141.85</c:v>
                </c:pt>
                <c:pt idx="2838">
                  <c:v>141.9</c:v>
                </c:pt>
                <c:pt idx="2839">
                  <c:v>141.94999999999999</c:v>
                </c:pt>
                <c:pt idx="2840">
                  <c:v>142</c:v>
                </c:pt>
                <c:pt idx="2841">
                  <c:v>142.05000000000001</c:v>
                </c:pt>
                <c:pt idx="2842">
                  <c:v>142.1</c:v>
                </c:pt>
                <c:pt idx="2843">
                  <c:v>142.15</c:v>
                </c:pt>
                <c:pt idx="2844">
                  <c:v>142.19999999999999</c:v>
                </c:pt>
                <c:pt idx="2845">
                  <c:v>142.25</c:v>
                </c:pt>
                <c:pt idx="2846">
                  <c:v>142.30000000000001</c:v>
                </c:pt>
                <c:pt idx="2847">
                  <c:v>142.35</c:v>
                </c:pt>
                <c:pt idx="2848">
                  <c:v>142.4</c:v>
                </c:pt>
                <c:pt idx="2849">
                  <c:v>142.44999999999999</c:v>
                </c:pt>
                <c:pt idx="2850">
                  <c:v>142.5</c:v>
                </c:pt>
                <c:pt idx="2851">
                  <c:v>142.55000000000001</c:v>
                </c:pt>
                <c:pt idx="2852">
                  <c:v>142.6</c:v>
                </c:pt>
                <c:pt idx="2853">
                  <c:v>142.65</c:v>
                </c:pt>
                <c:pt idx="2854">
                  <c:v>142.69999999999999</c:v>
                </c:pt>
                <c:pt idx="2855">
                  <c:v>142.75</c:v>
                </c:pt>
                <c:pt idx="2856">
                  <c:v>142.80000000000001</c:v>
                </c:pt>
                <c:pt idx="2857">
                  <c:v>142.85</c:v>
                </c:pt>
                <c:pt idx="2858">
                  <c:v>142.9</c:v>
                </c:pt>
                <c:pt idx="2859">
                  <c:v>142.94999999999999</c:v>
                </c:pt>
                <c:pt idx="2860">
                  <c:v>143</c:v>
                </c:pt>
                <c:pt idx="2861">
                  <c:v>143.05000000000001</c:v>
                </c:pt>
                <c:pt idx="2862">
                  <c:v>143.1</c:v>
                </c:pt>
                <c:pt idx="2863">
                  <c:v>143.15</c:v>
                </c:pt>
                <c:pt idx="2864">
                  <c:v>143.19999999999999</c:v>
                </c:pt>
                <c:pt idx="2865">
                  <c:v>143.25</c:v>
                </c:pt>
                <c:pt idx="2866">
                  <c:v>143.30000000000001</c:v>
                </c:pt>
                <c:pt idx="2867">
                  <c:v>143.35</c:v>
                </c:pt>
                <c:pt idx="2868">
                  <c:v>143.4</c:v>
                </c:pt>
                <c:pt idx="2869">
                  <c:v>143.44999999999999</c:v>
                </c:pt>
                <c:pt idx="2870">
                  <c:v>143.5</c:v>
                </c:pt>
                <c:pt idx="2871">
                  <c:v>143.55000000000001</c:v>
                </c:pt>
                <c:pt idx="2872">
                  <c:v>143.6</c:v>
                </c:pt>
                <c:pt idx="2873">
                  <c:v>143.65</c:v>
                </c:pt>
                <c:pt idx="2874">
                  <c:v>143.69999999999999</c:v>
                </c:pt>
                <c:pt idx="2875">
                  <c:v>143.75</c:v>
                </c:pt>
                <c:pt idx="2876">
                  <c:v>143.80000000000001</c:v>
                </c:pt>
                <c:pt idx="2877">
                  <c:v>143.85</c:v>
                </c:pt>
                <c:pt idx="2878">
                  <c:v>143.9</c:v>
                </c:pt>
                <c:pt idx="2879">
                  <c:v>143.94999999999999</c:v>
                </c:pt>
                <c:pt idx="2880">
                  <c:v>144</c:v>
                </c:pt>
                <c:pt idx="2881">
                  <c:v>144.05000000000001</c:v>
                </c:pt>
                <c:pt idx="2882">
                  <c:v>144.1</c:v>
                </c:pt>
                <c:pt idx="2883">
                  <c:v>144.15</c:v>
                </c:pt>
                <c:pt idx="2884">
                  <c:v>144.19999999999999</c:v>
                </c:pt>
                <c:pt idx="2885">
                  <c:v>144.25</c:v>
                </c:pt>
                <c:pt idx="2886">
                  <c:v>144.30000000000001</c:v>
                </c:pt>
                <c:pt idx="2887">
                  <c:v>144.35</c:v>
                </c:pt>
                <c:pt idx="2888">
                  <c:v>144.4</c:v>
                </c:pt>
                <c:pt idx="2889">
                  <c:v>144.44999999999999</c:v>
                </c:pt>
                <c:pt idx="2890">
                  <c:v>144.5</c:v>
                </c:pt>
                <c:pt idx="2891">
                  <c:v>144.55000000000001</c:v>
                </c:pt>
                <c:pt idx="2892">
                  <c:v>144.6</c:v>
                </c:pt>
                <c:pt idx="2893">
                  <c:v>144.65</c:v>
                </c:pt>
                <c:pt idx="2894">
                  <c:v>144.69999999999999</c:v>
                </c:pt>
                <c:pt idx="2895">
                  <c:v>144.75</c:v>
                </c:pt>
                <c:pt idx="2896">
                  <c:v>144.80000000000001</c:v>
                </c:pt>
                <c:pt idx="2897">
                  <c:v>144.85</c:v>
                </c:pt>
                <c:pt idx="2898">
                  <c:v>144.9</c:v>
                </c:pt>
                <c:pt idx="2899">
                  <c:v>144.94999999999999</c:v>
                </c:pt>
                <c:pt idx="2900">
                  <c:v>145</c:v>
                </c:pt>
                <c:pt idx="2901">
                  <c:v>145.05000000000001</c:v>
                </c:pt>
                <c:pt idx="2902">
                  <c:v>145.1</c:v>
                </c:pt>
                <c:pt idx="2903">
                  <c:v>145.15</c:v>
                </c:pt>
                <c:pt idx="2904">
                  <c:v>145.19999999999999</c:v>
                </c:pt>
                <c:pt idx="2905">
                  <c:v>145.25</c:v>
                </c:pt>
                <c:pt idx="2906">
                  <c:v>145.30000000000001</c:v>
                </c:pt>
                <c:pt idx="2907">
                  <c:v>145.35</c:v>
                </c:pt>
                <c:pt idx="2908">
                  <c:v>145.4</c:v>
                </c:pt>
                <c:pt idx="2909">
                  <c:v>145.44999999999999</c:v>
                </c:pt>
                <c:pt idx="2910">
                  <c:v>145.5</c:v>
                </c:pt>
                <c:pt idx="2911">
                  <c:v>145.55000000000001</c:v>
                </c:pt>
                <c:pt idx="2912">
                  <c:v>145.6</c:v>
                </c:pt>
                <c:pt idx="2913">
                  <c:v>145.65</c:v>
                </c:pt>
                <c:pt idx="2914">
                  <c:v>145.69999999999999</c:v>
                </c:pt>
                <c:pt idx="2915">
                  <c:v>145.75</c:v>
                </c:pt>
                <c:pt idx="2916">
                  <c:v>145.80000000000001</c:v>
                </c:pt>
                <c:pt idx="2917">
                  <c:v>145.85</c:v>
                </c:pt>
                <c:pt idx="2918">
                  <c:v>145.9</c:v>
                </c:pt>
                <c:pt idx="2919">
                  <c:v>145.94999999999999</c:v>
                </c:pt>
                <c:pt idx="2920">
                  <c:v>146</c:v>
                </c:pt>
                <c:pt idx="2921">
                  <c:v>146.05000000000001</c:v>
                </c:pt>
                <c:pt idx="2922">
                  <c:v>146.1</c:v>
                </c:pt>
                <c:pt idx="2923">
                  <c:v>146.15</c:v>
                </c:pt>
                <c:pt idx="2924">
                  <c:v>146.19999999999999</c:v>
                </c:pt>
                <c:pt idx="2925">
                  <c:v>146.25</c:v>
                </c:pt>
                <c:pt idx="2926">
                  <c:v>146.30000000000001</c:v>
                </c:pt>
                <c:pt idx="2927">
                  <c:v>146.35</c:v>
                </c:pt>
                <c:pt idx="2928">
                  <c:v>146.4</c:v>
                </c:pt>
                <c:pt idx="2929">
                  <c:v>146.44999999999999</c:v>
                </c:pt>
                <c:pt idx="2930">
                  <c:v>146.5</c:v>
                </c:pt>
                <c:pt idx="2931">
                  <c:v>146.55000000000001</c:v>
                </c:pt>
                <c:pt idx="2932">
                  <c:v>146.6</c:v>
                </c:pt>
                <c:pt idx="2933">
                  <c:v>146.65</c:v>
                </c:pt>
                <c:pt idx="2934">
                  <c:v>146.69999999999999</c:v>
                </c:pt>
                <c:pt idx="2935">
                  <c:v>146.75</c:v>
                </c:pt>
                <c:pt idx="2936">
                  <c:v>146.80000000000001</c:v>
                </c:pt>
                <c:pt idx="2937">
                  <c:v>146.85</c:v>
                </c:pt>
                <c:pt idx="2938">
                  <c:v>146.9</c:v>
                </c:pt>
                <c:pt idx="2939">
                  <c:v>146.94999999999999</c:v>
                </c:pt>
                <c:pt idx="2940">
                  <c:v>147</c:v>
                </c:pt>
                <c:pt idx="2941">
                  <c:v>147.05000000000001</c:v>
                </c:pt>
                <c:pt idx="2942">
                  <c:v>147.1</c:v>
                </c:pt>
                <c:pt idx="2943">
                  <c:v>147.15</c:v>
                </c:pt>
                <c:pt idx="2944">
                  <c:v>147.19999999999999</c:v>
                </c:pt>
                <c:pt idx="2945">
                  <c:v>147.25</c:v>
                </c:pt>
                <c:pt idx="2946">
                  <c:v>147.30000000000001</c:v>
                </c:pt>
                <c:pt idx="2947">
                  <c:v>147.35</c:v>
                </c:pt>
                <c:pt idx="2948">
                  <c:v>147.4</c:v>
                </c:pt>
                <c:pt idx="2949">
                  <c:v>147.44999999999999</c:v>
                </c:pt>
                <c:pt idx="2950">
                  <c:v>147.5</c:v>
                </c:pt>
                <c:pt idx="2951">
                  <c:v>147.55000000000001</c:v>
                </c:pt>
                <c:pt idx="2952">
                  <c:v>147.6</c:v>
                </c:pt>
                <c:pt idx="2953">
                  <c:v>147.65</c:v>
                </c:pt>
                <c:pt idx="2954">
                  <c:v>147.69999999999999</c:v>
                </c:pt>
                <c:pt idx="2955">
                  <c:v>147.75</c:v>
                </c:pt>
                <c:pt idx="2956">
                  <c:v>147.80000000000001</c:v>
                </c:pt>
                <c:pt idx="2957">
                  <c:v>147.85</c:v>
                </c:pt>
                <c:pt idx="2958">
                  <c:v>147.9</c:v>
                </c:pt>
                <c:pt idx="2959">
                  <c:v>147.94999999999999</c:v>
                </c:pt>
                <c:pt idx="2960">
                  <c:v>148</c:v>
                </c:pt>
                <c:pt idx="2961">
                  <c:v>148.05000000000001</c:v>
                </c:pt>
                <c:pt idx="2962">
                  <c:v>148.1</c:v>
                </c:pt>
                <c:pt idx="2963">
                  <c:v>148.15</c:v>
                </c:pt>
                <c:pt idx="2964">
                  <c:v>148.19999999999999</c:v>
                </c:pt>
                <c:pt idx="2965">
                  <c:v>148.25</c:v>
                </c:pt>
                <c:pt idx="2966">
                  <c:v>148.30000000000001</c:v>
                </c:pt>
                <c:pt idx="2967">
                  <c:v>148.35</c:v>
                </c:pt>
                <c:pt idx="2968">
                  <c:v>148.4</c:v>
                </c:pt>
                <c:pt idx="2969">
                  <c:v>148.44999999999999</c:v>
                </c:pt>
                <c:pt idx="2970">
                  <c:v>148.5</c:v>
                </c:pt>
                <c:pt idx="2971">
                  <c:v>148.55000000000001</c:v>
                </c:pt>
                <c:pt idx="2972">
                  <c:v>148.6</c:v>
                </c:pt>
                <c:pt idx="2973">
                  <c:v>148.65</c:v>
                </c:pt>
                <c:pt idx="2974">
                  <c:v>148.69999999999999</c:v>
                </c:pt>
                <c:pt idx="2975">
                  <c:v>148.75</c:v>
                </c:pt>
                <c:pt idx="2976">
                  <c:v>148.80000000000001</c:v>
                </c:pt>
                <c:pt idx="2977">
                  <c:v>148.85</c:v>
                </c:pt>
                <c:pt idx="2978">
                  <c:v>148.9</c:v>
                </c:pt>
                <c:pt idx="2979">
                  <c:v>148.94999999999999</c:v>
                </c:pt>
                <c:pt idx="2980">
                  <c:v>149</c:v>
                </c:pt>
                <c:pt idx="2981">
                  <c:v>149.05000000000001</c:v>
                </c:pt>
                <c:pt idx="2982">
                  <c:v>149.1</c:v>
                </c:pt>
                <c:pt idx="2983">
                  <c:v>149.15</c:v>
                </c:pt>
                <c:pt idx="2984">
                  <c:v>149.19999999999999</c:v>
                </c:pt>
                <c:pt idx="2985">
                  <c:v>149.25</c:v>
                </c:pt>
                <c:pt idx="2986">
                  <c:v>149.30000000000001</c:v>
                </c:pt>
                <c:pt idx="2987">
                  <c:v>149.35</c:v>
                </c:pt>
                <c:pt idx="2988">
                  <c:v>149.4</c:v>
                </c:pt>
                <c:pt idx="2989">
                  <c:v>149.44999999999999</c:v>
                </c:pt>
                <c:pt idx="2990">
                  <c:v>149.5</c:v>
                </c:pt>
                <c:pt idx="2991">
                  <c:v>149.55000000000001</c:v>
                </c:pt>
                <c:pt idx="2992">
                  <c:v>149.6</c:v>
                </c:pt>
                <c:pt idx="2993">
                  <c:v>149.65</c:v>
                </c:pt>
                <c:pt idx="2994">
                  <c:v>149.69999999999999</c:v>
                </c:pt>
                <c:pt idx="2995">
                  <c:v>149.75</c:v>
                </c:pt>
                <c:pt idx="2996">
                  <c:v>149.80000000000001</c:v>
                </c:pt>
                <c:pt idx="2997">
                  <c:v>149.85</c:v>
                </c:pt>
                <c:pt idx="2998">
                  <c:v>149.9</c:v>
                </c:pt>
                <c:pt idx="2999">
                  <c:v>149.94999999999999</c:v>
                </c:pt>
                <c:pt idx="3000">
                  <c:v>150</c:v>
                </c:pt>
                <c:pt idx="3001">
                  <c:v>150.05000000000001</c:v>
                </c:pt>
                <c:pt idx="3002">
                  <c:v>150.1</c:v>
                </c:pt>
                <c:pt idx="3003">
                  <c:v>150.15</c:v>
                </c:pt>
                <c:pt idx="3004">
                  <c:v>150.19999999999999</c:v>
                </c:pt>
                <c:pt idx="3005">
                  <c:v>150.25</c:v>
                </c:pt>
                <c:pt idx="3006">
                  <c:v>150.30000000000001</c:v>
                </c:pt>
                <c:pt idx="3007">
                  <c:v>150.35</c:v>
                </c:pt>
                <c:pt idx="3008">
                  <c:v>150.4</c:v>
                </c:pt>
                <c:pt idx="3009">
                  <c:v>150.44999999999999</c:v>
                </c:pt>
                <c:pt idx="3010">
                  <c:v>150.5</c:v>
                </c:pt>
                <c:pt idx="3011">
                  <c:v>150.55000000000001</c:v>
                </c:pt>
                <c:pt idx="3012">
                  <c:v>150.6</c:v>
                </c:pt>
                <c:pt idx="3013">
                  <c:v>150.65</c:v>
                </c:pt>
                <c:pt idx="3014">
                  <c:v>150.69999999999999</c:v>
                </c:pt>
                <c:pt idx="3015">
                  <c:v>150.75</c:v>
                </c:pt>
                <c:pt idx="3016">
                  <c:v>150.80000000000001</c:v>
                </c:pt>
                <c:pt idx="3017">
                  <c:v>150.85</c:v>
                </c:pt>
                <c:pt idx="3018">
                  <c:v>150.9</c:v>
                </c:pt>
                <c:pt idx="3019">
                  <c:v>150.94999999999999</c:v>
                </c:pt>
                <c:pt idx="3020">
                  <c:v>151</c:v>
                </c:pt>
                <c:pt idx="3021">
                  <c:v>151.05000000000001</c:v>
                </c:pt>
                <c:pt idx="3022">
                  <c:v>151.1</c:v>
                </c:pt>
                <c:pt idx="3023">
                  <c:v>151.15</c:v>
                </c:pt>
                <c:pt idx="3024">
                  <c:v>151.19999999999999</c:v>
                </c:pt>
                <c:pt idx="3025">
                  <c:v>151.25</c:v>
                </c:pt>
                <c:pt idx="3026">
                  <c:v>151.30000000000001</c:v>
                </c:pt>
                <c:pt idx="3027">
                  <c:v>151.35</c:v>
                </c:pt>
                <c:pt idx="3028">
                  <c:v>151.4</c:v>
                </c:pt>
                <c:pt idx="3029">
                  <c:v>151.44999999999999</c:v>
                </c:pt>
                <c:pt idx="3030">
                  <c:v>151.5</c:v>
                </c:pt>
                <c:pt idx="3031">
                  <c:v>151.55000000000001</c:v>
                </c:pt>
                <c:pt idx="3032">
                  <c:v>151.6</c:v>
                </c:pt>
                <c:pt idx="3033">
                  <c:v>151.65</c:v>
                </c:pt>
                <c:pt idx="3034">
                  <c:v>151.69999999999999</c:v>
                </c:pt>
                <c:pt idx="3035">
                  <c:v>151.75</c:v>
                </c:pt>
                <c:pt idx="3036">
                  <c:v>151.80000000000001</c:v>
                </c:pt>
                <c:pt idx="3037">
                  <c:v>151.85</c:v>
                </c:pt>
                <c:pt idx="3038">
                  <c:v>151.9</c:v>
                </c:pt>
                <c:pt idx="3039">
                  <c:v>151.94999999999999</c:v>
                </c:pt>
                <c:pt idx="3040">
                  <c:v>152</c:v>
                </c:pt>
                <c:pt idx="3041">
                  <c:v>152.05000000000001</c:v>
                </c:pt>
                <c:pt idx="3042">
                  <c:v>152.1</c:v>
                </c:pt>
                <c:pt idx="3043">
                  <c:v>152.15</c:v>
                </c:pt>
                <c:pt idx="3044">
                  <c:v>152.19999999999999</c:v>
                </c:pt>
                <c:pt idx="3045">
                  <c:v>152.25</c:v>
                </c:pt>
                <c:pt idx="3046">
                  <c:v>152.30000000000001</c:v>
                </c:pt>
                <c:pt idx="3047">
                  <c:v>152.35</c:v>
                </c:pt>
                <c:pt idx="3048">
                  <c:v>152.4</c:v>
                </c:pt>
                <c:pt idx="3049">
                  <c:v>152.44999999999999</c:v>
                </c:pt>
                <c:pt idx="3050">
                  <c:v>152.5</c:v>
                </c:pt>
                <c:pt idx="3051">
                  <c:v>152.55000000000001</c:v>
                </c:pt>
                <c:pt idx="3052">
                  <c:v>152.6</c:v>
                </c:pt>
                <c:pt idx="3053">
                  <c:v>152.65</c:v>
                </c:pt>
                <c:pt idx="3054">
                  <c:v>152.69999999999999</c:v>
                </c:pt>
                <c:pt idx="3055">
                  <c:v>152.75</c:v>
                </c:pt>
                <c:pt idx="3056">
                  <c:v>152.80000000000001</c:v>
                </c:pt>
                <c:pt idx="3057">
                  <c:v>152.85</c:v>
                </c:pt>
                <c:pt idx="3058">
                  <c:v>152.9</c:v>
                </c:pt>
                <c:pt idx="3059">
                  <c:v>152.94999999999999</c:v>
                </c:pt>
                <c:pt idx="3060">
                  <c:v>153</c:v>
                </c:pt>
                <c:pt idx="3061">
                  <c:v>153.05000000000001</c:v>
                </c:pt>
                <c:pt idx="3062">
                  <c:v>153.1</c:v>
                </c:pt>
                <c:pt idx="3063">
                  <c:v>153.15</c:v>
                </c:pt>
                <c:pt idx="3064">
                  <c:v>153.19999999999999</c:v>
                </c:pt>
                <c:pt idx="3065">
                  <c:v>153.25</c:v>
                </c:pt>
                <c:pt idx="3066">
                  <c:v>153.30000000000001</c:v>
                </c:pt>
                <c:pt idx="3067">
                  <c:v>153.35</c:v>
                </c:pt>
                <c:pt idx="3068">
                  <c:v>153.4</c:v>
                </c:pt>
                <c:pt idx="3069">
                  <c:v>153.44999999999999</c:v>
                </c:pt>
                <c:pt idx="3070">
                  <c:v>153.5</c:v>
                </c:pt>
                <c:pt idx="3071">
                  <c:v>153.55000000000001</c:v>
                </c:pt>
                <c:pt idx="3072">
                  <c:v>153.6</c:v>
                </c:pt>
                <c:pt idx="3073">
                  <c:v>153.65</c:v>
                </c:pt>
                <c:pt idx="3074">
                  <c:v>153.69999999999999</c:v>
                </c:pt>
                <c:pt idx="3075">
                  <c:v>153.75</c:v>
                </c:pt>
                <c:pt idx="3076">
                  <c:v>153.80000000000001</c:v>
                </c:pt>
                <c:pt idx="3077">
                  <c:v>153.85</c:v>
                </c:pt>
                <c:pt idx="3078">
                  <c:v>153.9</c:v>
                </c:pt>
                <c:pt idx="3079">
                  <c:v>153.94999999999999</c:v>
                </c:pt>
                <c:pt idx="3080">
                  <c:v>154</c:v>
                </c:pt>
                <c:pt idx="3081">
                  <c:v>154.05000000000001</c:v>
                </c:pt>
                <c:pt idx="3082">
                  <c:v>154.1</c:v>
                </c:pt>
                <c:pt idx="3083">
                  <c:v>154.15</c:v>
                </c:pt>
                <c:pt idx="3084">
                  <c:v>154.19999999999999</c:v>
                </c:pt>
                <c:pt idx="3085">
                  <c:v>154.25</c:v>
                </c:pt>
                <c:pt idx="3086">
                  <c:v>154.30000000000001</c:v>
                </c:pt>
                <c:pt idx="3087">
                  <c:v>154.35</c:v>
                </c:pt>
                <c:pt idx="3088">
                  <c:v>154.4</c:v>
                </c:pt>
                <c:pt idx="3089">
                  <c:v>154.44999999999999</c:v>
                </c:pt>
                <c:pt idx="3090">
                  <c:v>154.5</c:v>
                </c:pt>
                <c:pt idx="3091">
                  <c:v>154.55000000000001</c:v>
                </c:pt>
                <c:pt idx="3092">
                  <c:v>154.6</c:v>
                </c:pt>
                <c:pt idx="3093">
                  <c:v>154.65</c:v>
                </c:pt>
                <c:pt idx="3094">
                  <c:v>154.69999999999999</c:v>
                </c:pt>
                <c:pt idx="3095">
                  <c:v>154.75</c:v>
                </c:pt>
                <c:pt idx="3096">
                  <c:v>154.80000000000001</c:v>
                </c:pt>
                <c:pt idx="3097">
                  <c:v>154.85</c:v>
                </c:pt>
                <c:pt idx="3098">
                  <c:v>154.9</c:v>
                </c:pt>
                <c:pt idx="3099">
                  <c:v>154.94999999999999</c:v>
                </c:pt>
                <c:pt idx="3100">
                  <c:v>155</c:v>
                </c:pt>
                <c:pt idx="3101">
                  <c:v>155.05000000000001</c:v>
                </c:pt>
                <c:pt idx="3102">
                  <c:v>155.1</c:v>
                </c:pt>
                <c:pt idx="3103">
                  <c:v>155.15</c:v>
                </c:pt>
                <c:pt idx="3104">
                  <c:v>155.19999999999999</c:v>
                </c:pt>
                <c:pt idx="3105">
                  <c:v>155.25</c:v>
                </c:pt>
                <c:pt idx="3106">
                  <c:v>155.30000000000001</c:v>
                </c:pt>
                <c:pt idx="3107">
                  <c:v>155.35</c:v>
                </c:pt>
                <c:pt idx="3108">
                  <c:v>155.4</c:v>
                </c:pt>
                <c:pt idx="3109">
                  <c:v>155.44999999999999</c:v>
                </c:pt>
                <c:pt idx="3110">
                  <c:v>155.5</c:v>
                </c:pt>
                <c:pt idx="3111">
                  <c:v>155.55000000000001</c:v>
                </c:pt>
                <c:pt idx="3112">
                  <c:v>155.6</c:v>
                </c:pt>
                <c:pt idx="3113">
                  <c:v>155.65</c:v>
                </c:pt>
                <c:pt idx="3114">
                  <c:v>155.69999999999999</c:v>
                </c:pt>
                <c:pt idx="3115">
                  <c:v>155.75</c:v>
                </c:pt>
                <c:pt idx="3116">
                  <c:v>155.80000000000001</c:v>
                </c:pt>
                <c:pt idx="3117">
                  <c:v>155.85</c:v>
                </c:pt>
                <c:pt idx="3118">
                  <c:v>155.9</c:v>
                </c:pt>
                <c:pt idx="3119">
                  <c:v>155.94999999999999</c:v>
                </c:pt>
                <c:pt idx="3120">
                  <c:v>156</c:v>
                </c:pt>
                <c:pt idx="3121">
                  <c:v>156.05000000000001</c:v>
                </c:pt>
                <c:pt idx="3122">
                  <c:v>156.1</c:v>
                </c:pt>
                <c:pt idx="3123">
                  <c:v>156.15</c:v>
                </c:pt>
                <c:pt idx="3124">
                  <c:v>156.19999999999999</c:v>
                </c:pt>
                <c:pt idx="3125">
                  <c:v>156.25</c:v>
                </c:pt>
                <c:pt idx="3126">
                  <c:v>156.30000000000001</c:v>
                </c:pt>
                <c:pt idx="3127">
                  <c:v>156.35</c:v>
                </c:pt>
                <c:pt idx="3128">
                  <c:v>156.4</c:v>
                </c:pt>
                <c:pt idx="3129">
                  <c:v>156.44999999999999</c:v>
                </c:pt>
                <c:pt idx="3130">
                  <c:v>156.5</c:v>
                </c:pt>
                <c:pt idx="3131">
                  <c:v>156.55000000000001</c:v>
                </c:pt>
                <c:pt idx="3132">
                  <c:v>156.6</c:v>
                </c:pt>
                <c:pt idx="3133">
                  <c:v>156.65</c:v>
                </c:pt>
                <c:pt idx="3134">
                  <c:v>156.69999999999999</c:v>
                </c:pt>
                <c:pt idx="3135">
                  <c:v>156.75</c:v>
                </c:pt>
                <c:pt idx="3136">
                  <c:v>156.80000000000001</c:v>
                </c:pt>
                <c:pt idx="3137">
                  <c:v>156.85</c:v>
                </c:pt>
                <c:pt idx="3138">
                  <c:v>156.9</c:v>
                </c:pt>
                <c:pt idx="3139">
                  <c:v>156.94999999999999</c:v>
                </c:pt>
                <c:pt idx="3140">
                  <c:v>157</c:v>
                </c:pt>
                <c:pt idx="3141">
                  <c:v>157.05000000000001</c:v>
                </c:pt>
                <c:pt idx="3142">
                  <c:v>157.1</c:v>
                </c:pt>
                <c:pt idx="3143">
                  <c:v>157.15</c:v>
                </c:pt>
                <c:pt idx="3144">
                  <c:v>157.19999999999999</c:v>
                </c:pt>
                <c:pt idx="3145">
                  <c:v>157.25</c:v>
                </c:pt>
                <c:pt idx="3146">
                  <c:v>157.30000000000001</c:v>
                </c:pt>
                <c:pt idx="3147">
                  <c:v>157.35</c:v>
                </c:pt>
                <c:pt idx="3148">
                  <c:v>157.4</c:v>
                </c:pt>
                <c:pt idx="3149">
                  <c:v>157.44999999999999</c:v>
                </c:pt>
                <c:pt idx="3150">
                  <c:v>157.5</c:v>
                </c:pt>
                <c:pt idx="3151">
                  <c:v>157.55000000000001</c:v>
                </c:pt>
                <c:pt idx="3152">
                  <c:v>157.6</c:v>
                </c:pt>
                <c:pt idx="3153">
                  <c:v>157.65</c:v>
                </c:pt>
                <c:pt idx="3154">
                  <c:v>157.69999999999999</c:v>
                </c:pt>
                <c:pt idx="3155">
                  <c:v>157.75</c:v>
                </c:pt>
                <c:pt idx="3156">
                  <c:v>157.80000000000001</c:v>
                </c:pt>
                <c:pt idx="3157">
                  <c:v>157.85</c:v>
                </c:pt>
                <c:pt idx="3158">
                  <c:v>157.9</c:v>
                </c:pt>
                <c:pt idx="3159">
                  <c:v>157.94999999999999</c:v>
                </c:pt>
                <c:pt idx="3160">
                  <c:v>158</c:v>
                </c:pt>
                <c:pt idx="3161">
                  <c:v>158.05000000000001</c:v>
                </c:pt>
                <c:pt idx="3162">
                  <c:v>158.1</c:v>
                </c:pt>
                <c:pt idx="3163">
                  <c:v>158.15</c:v>
                </c:pt>
                <c:pt idx="3164">
                  <c:v>158.19999999999999</c:v>
                </c:pt>
                <c:pt idx="3165">
                  <c:v>158.25</c:v>
                </c:pt>
                <c:pt idx="3166">
                  <c:v>158.30000000000001</c:v>
                </c:pt>
                <c:pt idx="3167">
                  <c:v>158.35</c:v>
                </c:pt>
                <c:pt idx="3168">
                  <c:v>158.4</c:v>
                </c:pt>
                <c:pt idx="3169">
                  <c:v>158.44999999999999</c:v>
                </c:pt>
                <c:pt idx="3170">
                  <c:v>158.5</c:v>
                </c:pt>
                <c:pt idx="3171">
                  <c:v>158.55000000000001</c:v>
                </c:pt>
                <c:pt idx="3172">
                  <c:v>158.6</c:v>
                </c:pt>
                <c:pt idx="3173">
                  <c:v>158.65</c:v>
                </c:pt>
                <c:pt idx="3174">
                  <c:v>158.69999999999999</c:v>
                </c:pt>
                <c:pt idx="3175">
                  <c:v>158.75</c:v>
                </c:pt>
                <c:pt idx="3176">
                  <c:v>158.80000000000001</c:v>
                </c:pt>
                <c:pt idx="3177">
                  <c:v>158.85</c:v>
                </c:pt>
                <c:pt idx="3178">
                  <c:v>158.9</c:v>
                </c:pt>
                <c:pt idx="3179">
                  <c:v>158.94999999999999</c:v>
                </c:pt>
                <c:pt idx="3180">
                  <c:v>159</c:v>
                </c:pt>
                <c:pt idx="3181">
                  <c:v>159.05000000000001</c:v>
                </c:pt>
                <c:pt idx="3182">
                  <c:v>159.1</c:v>
                </c:pt>
                <c:pt idx="3183">
                  <c:v>159.15</c:v>
                </c:pt>
                <c:pt idx="3184">
                  <c:v>159.19999999999999</c:v>
                </c:pt>
                <c:pt idx="3185">
                  <c:v>159.25</c:v>
                </c:pt>
                <c:pt idx="3186">
                  <c:v>159.30000000000001</c:v>
                </c:pt>
                <c:pt idx="3187">
                  <c:v>159.35</c:v>
                </c:pt>
                <c:pt idx="3188">
                  <c:v>159.4</c:v>
                </c:pt>
                <c:pt idx="3189">
                  <c:v>159.44999999999999</c:v>
                </c:pt>
                <c:pt idx="3190">
                  <c:v>159.5</c:v>
                </c:pt>
                <c:pt idx="3191">
                  <c:v>159.55000000000001</c:v>
                </c:pt>
                <c:pt idx="3192">
                  <c:v>159.6</c:v>
                </c:pt>
                <c:pt idx="3193">
                  <c:v>159.65</c:v>
                </c:pt>
                <c:pt idx="3194">
                  <c:v>159.69999999999999</c:v>
                </c:pt>
                <c:pt idx="3195">
                  <c:v>159.75</c:v>
                </c:pt>
                <c:pt idx="3196">
                  <c:v>159.80000000000001</c:v>
                </c:pt>
                <c:pt idx="3197">
                  <c:v>159.85</c:v>
                </c:pt>
                <c:pt idx="3198">
                  <c:v>159.9</c:v>
                </c:pt>
                <c:pt idx="3199">
                  <c:v>159.94999999999999</c:v>
                </c:pt>
                <c:pt idx="3200">
                  <c:v>160</c:v>
                </c:pt>
                <c:pt idx="3201">
                  <c:v>160.05000000000001</c:v>
                </c:pt>
                <c:pt idx="3202">
                  <c:v>160.1</c:v>
                </c:pt>
                <c:pt idx="3203">
                  <c:v>160.15</c:v>
                </c:pt>
                <c:pt idx="3204">
                  <c:v>160.19999999999999</c:v>
                </c:pt>
                <c:pt idx="3205">
                  <c:v>160.25</c:v>
                </c:pt>
                <c:pt idx="3206">
                  <c:v>160.30000000000001</c:v>
                </c:pt>
                <c:pt idx="3207">
                  <c:v>160.35</c:v>
                </c:pt>
                <c:pt idx="3208">
                  <c:v>160.4</c:v>
                </c:pt>
                <c:pt idx="3209">
                  <c:v>160.44999999999999</c:v>
                </c:pt>
                <c:pt idx="3210">
                  <c:v>160.5</c:v>
                </c:pt>
                <c:pt idx="3211">
                  <c:v>160.55000000000001</c:v>
                </c:pt>
                <c:pt idx="3212">
                  <c:v>160.6</c:v>
                </c:pt>
                <c:pt idx="3213">
                  <c:v>160.65</c:v>
                </c:pt>
                <c:pt idx="3214">
                  <c:v>160.69999999999999</c:v>
                </c:pt>
                <c:pt idx="3215">
                  <c:v>160.75</c:v>
                </c:pt>
                <c:pt idx="3216">
                  <c:v>160.80000000000001</c:v>
                </c:pt>
                <c:pt idx="3217">
                  <c:v>160.85</c:v>
                </c:pt>
                <c:pt idx="3218">
                  <c:v>160.9</c:v>
                </c:pt>
                <c:pt idx="3219">
                  <c:v>160.94999999999999</c:v>
                </c:pt>
                <c:pt idx="3220">
                  <c:v>161</c:v>
                </c:pt>
                <c:pt idx="3221">
                  <c:v>161.05000000000001</c:v>
                </c:pt>
                <c:pt idx="3222">
                  <c:v>161.1</c:v>
                </c:pt>
                <c:pt idx="3223">
                  <c:v>161.15</c:v>
                </c:pt>
                <c:pt idx="3224">
                  <c:v>161.19999999999999</c:v>
                </c:pt>
                <c:pt idx="3225">
                  <c:v>161.25</c:v>
                </c:pt>
                <c:pt idx="3226">
                  <c:v>161.30000000000001</c:v>
                </c:pt>
                <c:pt idx="3227">
                  <c:v>161.35</c:v>
                </c:pt>
                <c:pt idx="3228">
                  <c:v>161.4</c:v>
                </c:pt>
                <c:pt idx="3229">
                  <c:v>161.44999999999999</c:v>
                </c:pt>
                <c:pt idx="3230">
                  <c:v>161.5</c:v>
                </c:pt>
                <c:pt idx="3231">
                  <c:v>161.55000000000001</c:v>
                </c:pt>
                <c:pt idx="3232">
                  <c:v>161.6</c:v>
                </c:pt>
                <c:pt idx="3233">
                  <c:v>161.65</c:v>
                </c:pt>
                <c:pt idx="3234">
                  <c:v>161.69999999999999</c:v>
                </c:pt>
                <c:pt idx="3235">
                  <c:v>161.75</c:v>
                </c:pt>
                <c:pt idx="3236">
                  <c:v>161.80000000000001</c:v>
                </c:pt>
                <c:pt idx="3237">
                  <c:v>161.85</c:v>
                </c:pt>
                <c:pt idx="3238">
                  <c:v>161.9</c:v>
                </c:pt>
                <c:pt idx="3239">
                  <c:v>161.94999999999999</c:v>
                </c:pt>
                <c:pt idx="3240">
                  <c:v>162</c:v>
                </c:pt>
                <c:pt idx="3241">
                  <c:v>162.05000000000001</c:v>
                </c:pt>
                <c:pt idx="3242">
                  <c:v>162.1</c:v>
                </c:pt>
                <c:pt idx="3243">
                  <c:v>162.15</c:v>
                </c:pt>
                <c:pt idx="3244">
                  <c:v>162.19999999999999</c:v>
                </c:pt>
                <c:pt idx="3245">
                  <c:v>162.25</c:v>
                </c:pt>
                <c:pt idx="3246">
                  <c:v>162.30000000000001</c:v>
                </c:pt>
                <c:pt idx="3247">
                  <c:v>162.35</c:v>
                </c:pt>
                <c:pt idx="3248">
                  <c:v>162.4</c:v>
                </c:pt>
                <c:pt idx="3249">
                  <c:v>162.44999999999999</c:v>
                </c:pt>
                <c:pt idx="3250">
                  <c:v>162.5</c:v>
                </c:pt>
                <c:pt idx="3251">
                  <c:v>162.55000000000001</c:v>
                </c:pt>
                <c:pt idx="3252">
                  <c:v>162.6</c:v>
                </c:pt>
                <c:pt idx="3253">
                  <c:v>162.65</c:v>
                </c:pt>
                <c:pt idx="3254">
                  <c:v>162.69999999999999</c:v>
                </c:pt>
                <c:pt idx="3255">
                  <c:v>162.75</c:v>
                </c:pt>
                <c:pt idx="3256">
                  <c:v>162.80000000000001</c:v>
                </c:pt>
                <c:pt idx="3257">
                  <c:v>162.85</c:v>
                </c:pt>
                <c:pt idx="3258">
                  <c:v>162.9</c:v>
                </c:pt>
                <c:pt idx="3259">
                  <c:v>162.94999999999999</c:v>
                </c:pt>
                <c:pt idx="3260">
                  <c:v>163</c:v>
                </c:pt>
                <c:pt idx="3261">
                  <c:v>163.05000000000001</c:v>
                </c:pt>
                <c:pt idx="3262">
                  <c:v>163.1</c:v>
                </c:pt>
                <c:pt idx="3263">
                  <c:v>163.15</c:v>
                </c:pt>
                <c:pt idx="3264">
                  <c:v>163.19999999999999</c:v>
                </c:pt>
                <c:pt idx="3265">
                  <c:v>163.25</c:v>
                </c:pt>
                <c:pt idx="3266">
                  <c:v>163.30000000000001</c:v>
                </c:pt>
                <c:pt idx="3267">
                  <c:v>163.35</c:v>
                </c:pt>
                <c:pt idx="3268">
                  <c:v>163.4</c:v>
                </c:pt>
                <c:pt idx="3269">
                  <c:v>163.44999999999999</c:v>
                </c:pt>
                <c:pt idx="3270">
                  <c:v>163.5</c:v>
                </c:pt>
                <c:pt idx="3271">
                  <c:v>163.55000000000001</c:v>
                </c:pt>
                <c:pt idx="3272">
                  <c:v>163.6</c:v>
                </c:pt>
                <c:pt idx="3273">
                  <c:v>163.65</c:v>
                </c:pt>
                <c:pt idx="3274">
                  <c:v>163.69999999999999</c:v>
                </c:pt>
                <c:pt idx="3275">
                  <c:v>163.75</c:v>
                </c:pt>
                <c:pt idx="3276">
                  <c:v>163.80000000000001</c:v>
                </c:pt>
                <c:pt idx="3277">
                  <c:v>163.85</c:v>
                </c:pt>
                <c:pt idx="3278">
                  <c:v>163.9</c:v>
                </c:pt>
                <c:pt idx="3279">
                  <c:v>163.95</c:v>
                </c:pt>
                <c:pt idx="3280">
                  <c:v>164</c:v>
                </c:pt>
                <c:pt idx="3281">
                  <c:v>164.05</c:v>
                </c:pt>
                <c:pt idx="3282">
                  <c:v>164.1</c:v>
                </c:pt>
                <c:pt idx="3283">
                  <c:v>164.15</c:v>
                </c:pt>
                <c:pt idx="3284">
                  <c:v>164.2</c:v>
                </c:pt>
                <c:pt idx="3285">
                  <c:v>164.25</c:v>
                </c:pt>
                <c:pt idx="3286">
                  <c:v>164.3</c:v>
                </c:pt>
                <c:pt idx="3287">
                  <c:v>164.35</c:v>
                </c:pt>
                <c:pt idx="3288">
                  <c:v>164.4</c:v>
                </c:pt>
                <c:pt idx="3289">
                  <c:v>164.45</c:v>
                </c:pt>
                <c:pt idx="3290">
                  <c:v>164.5</c:v>
                </c:pt>
                <c:pt idx="3291">
                  <c:v>164.55</c:v>
                </c:pt>
                <c:pt idx="3292">
                  <c:v>164.6</c:v>
                </c:pt>
                <c:pt idx="3293">
                  <c:v>164.65</c:v>
                </c:pt>
                <c:pt idx="3294">
                  <c:v>164.7</c:v>
                </c:pt>
                <c:pt idx="3295">
                  <c:v>164.75</c:v>
                </c:pt>
                <c:pt idx="3296">
                  <c:v>164.8</c:v>
                </c:pt>
                <c:pt idx="3297">
                  <c:v>164.85</c:v>
                </c:pt>
                <c:pt idx="3298">
                  <c:v>164.9</c:v>
                </c:pt>
                <c:pt idx="3299">
                  <c:v>164.95</c:v>
                </c:pt>
                <c:pt idx="3300">
                  <c:v>165</c:v>
                </c:pt>
                <c:pt idx="3301">
                  <c:v>165.05</c:v>
                </c:pt>
                <c:pt idx="3302">
                  <c:v>165.1</c:v>
                </c:pt>
                <c:pt idx="3303">
                  <c:v>165.15</c:v>
                </c:pt>
                <c:pt idx="3304">
                  <c:v>165.2</c:v>
                </c:pt>
                <c:pt idx="3305">
                  <c:v>165.25</c:v>
                </c:pt>
                <c:pt idx="3306">
                  <c:v>165.3</c:v>
                </c:pt>
                <c:pt idx="3307">
                  <c:v>165.35</c:v>
                </c:pt>
                <c:pt idx="3308">
                  <c:v>165.4</c:v>
                </c:pt>
                <c:pt idx="3309">
                  <c:v>165.45</c:v>
                </c:pt>
                <c:pt idx="3310">
                  <c:v>165.5</c:v>
                </c:pt>
                <c:pt idx="3311">
                  <c:v>165.55</c:v>
                </c:pt>
                <c:pt idx="3312">
                  <c:v>165.6</c:v>
                </c:pt>
                <c:pt idx="3313">
                  <c:v>165.65</c:v>
                </c:pt>
                <c:pt idx="3314">
                  <c:v>165.7</c:v>
                </c:pt>
                <c:pt idx="3315">
                  <c:v>165.75</c:v>
                </c:pt>
                <c:pt idx="3316">
                  <c:v>165.8</c:v>
                </c:pt>
                <c:pt idx="3317">
                  <c:v>165.85</c:v>
                </c:pt>
                <c:pt idx="3318">
                  <c:v>165.9</c:v>
                </c:pt>
                <c:pt idx="3319">
                  <c:v>165.95</c:v>
                </c:pt>
                <c:pt idx="3320">
                  <c:v>166</c:v>
                </c:pt>
                <c:pt idx="3321">
                  <c:v>166.05</c:v>
                </c:pt>
                <c:pt idx="3322">
                  <c:v>166.1</c:v>
                </c:pt>
                <c:pt idx="3323">
                  <c:v>166.15</c:v>
                </c:pt>
                <c:pt idx="3324">
                  <c:v>166.2</c:v>
                </c:pt>
                <c:pt idx="3325">
                  <c:v>166.25</c:v>
                </c:pt>
                <c:pt idx="3326">
                  <c:v>166.3</c:v>
                </c:pt>
                <c:pt idx="3327">
                  <c:v>166.35</c:v>
                </c:pt>
                <c:pt idx="3328">
                  <c:v>166.4</c:v>
                </c:pt>
                <c:pt idx="3329">
                  <c:v>166.45</c:v>
                </c:pt>
                <c:pt idx="3330">
                  <c:v>166.5</c:v>
                </c:pt>
                <c:pt idx="3331">
                  <c:v>166.55</c:v>
                </c:pt>
                <c:pt idx="3332">
                  <c:v>166.6</c:v>
                </c:pt>
                <c:pt idx="3333">
                  <c:v>166.65</c:v>
                </c:pt>
                <c:pt idx="3334">
                  <c:v>166.7</c:v>
                </c:pt>
                <c:pt idx="3335">
                  <c:v>166.75</c:v>
                </c:pt>
                <c:pt idx="3336">
                  <c:v>166.8</c:v>
                </c:pt>
                <c:pt idx="3337">
                  <c:v>166.85</c:v>
                </c:pt>
                <c:pt idx="3338">
                  <c:v>166.9</c:v>
                </c:pt>
                <c:pt idx="3339">
                  <c:v>166.95</c:v>
                </c:pt>
                <c:pt idx="3340">
                  <c:v>167</c:v>
                </c:pt>
                <c:pt idx="3341">
                  <c:v>167.05</c:v>
                </c:pt>
                <c:pt idx="3342">
                  <c:v>167.1</c:v>
                </c:pt>
                <c:pt idx="3343">
                  <c:v>167.15</c:v>
                </c:pt>
                <c:pt idx="3344">
                  <c:v>167.2</c:v>
                </c:pt>
                <c:pt idx="3345">
                  <c:v>167.25</c:v>
                </c:pt>
                <c:pt idx="3346">
                  <c:v>167.3</c:v>
                </c:pt>
                <c:pt idx="3347">
                  <c:v>167.35</c:v>
                </c:pt>
                <c:pt idx="3348">
                  <c:v>167.4</c:v>
                </c:pt>
                <c:pt idx="3349">
                  <c:v>167.45</c:v>
                </c:pt>
                <c:pt idx="3350">
                  <c:v>167.5</c:v>
                </c:pt>
                <c:pt idx="3351">
                  <c:v>167.55</c:v>
                </c:pt>
                <c:pt idx="3352">
                  <c:v>167.6</c:v>
                </c:pt>
                <c:pt idx="3353">
                  <c:v>167.65</c:v>
                </c:pt>
                <c:pt idx="3354">
                  <c:v>167.7</c:v>
                </c:pt>
                <c:pt idx="3355">
                  <c:v>167.75</c:v>
                </c:pt>
                <c:pt idx="3356">
                  <c:v>167.8</c:v>
                </c:pt>
                <c:pt idx="3357">
                  <c:v>167.85</c:v>
                </c:pt>
                <c:pt idx="3358">
                  <c:v>167.9</c:v>
                </c:pt>
                <c:pt idx="3359">
                  <c:v>167.95</c:v>
                </c:pt>
                <c:pt idx="3360">
                  <c:v>168</c:v>
                </c:pt>
                <c:pt idx="3361">
                  <c:v>168.05</c:v>
                </c:pt>
                <c:pt idx="3362">
                  <c:v>168.1</c:v>
                </c:pt>
                <c:pt idx="3363">
                  <c:v>168.15</c:v>
                </c:pt>
                <c:pt idx="3364">
                  <c:v>168.2</c:v>
                </c:pt>
                <c:pt idx="3365">
                  <c:v>168.25</c:v>
                </c:pt>
                <c:pt idx="3366">
                  <c:v>168.3</c:v>
                </c:pt>
                <c:pt idx="3367">
                  <c:v>168.35</c:v>
                </c:pt>
                <c:pt idx="3368">
                  <c:v>168.4</c:v>
                </c:pt>
                <c:pt idx="3369">
                  <c:v>168.45</c:v>
                </c:pt>
                <c:pt idx="3370">
                  <c:v>168.5</c:v>
                </c:pt>
                <c:pt idx="3371">
                  <c:v>168.55</c:v>
                </c:pt>
                <c:pt idx="3372">
                  <c:v>168.6</c:v>
                </c:pt>
                <c:pt idx="3373">
                  <c:v>168.65</c:v>
                </c:pt>
                <c:pt idx="3374">
                  <c:v>168.7</c:v>
                </c:pt>
                <c:pt idx="3375">
                  <c:v>168.75</c:v>
                </c:pt>
                <c:pt idx="3376">
                  <c:v>168.8</c:v>
                </c:pt>
                <c:pt idx="3377">
                  <c:v>168.85</c:v>
                </c:pt>
                <c:pt idx="3378">
                  <c:v>168.9</c:v>
                </c:pt>
                <c:pt idx="3379">
                  <c:v>168.95</c:v>
                </c:pt>
                <c:pt idx="3380">
                  <c:v>169</c:v>
                </c:pt>
                <c:pt idx="3381">
                  <c:v>169.05</c:v>
                </c:pt>
                <c:pt idx="3382">
                  <c:v>169.1</c:v>
                </c:pt>
                <c:pt idx="3383">
                  <c:v>169.15</c:v>
                </c:pt>
                <c:pt idx="3384">
                  <c:v>169.2</c:v>
                </c:pt>
                <c:pt idx="3385">
                  <c:v>169.25</c:v>
                </c:pt>
                <c:pt idx="3386">
                  <c:v>169.3</c:v>
                </c:pt>
                <c:pt idx="3387">
                  <c:v>169.35</c:v>
                </c:pt>
                <c:pt idx="3388">
                  <c:v>169.4</c:v>
                </c:pt>
                <c:pt idx="3389">
                  <c:v>169.45</c:v>
                </c:pt>
                <c:pt idx="3390">
                  <c:v>169.5</c:v>
                </c:pt>
                <c:pt idx="3391">
                  <c:v>169.55</c:v>
                </c:pt>
                <c:pt idx="3392">
                  <c:v>169.6</c:v>
                </c:pt>
                <c:pt idx="3393">
                  <c:v>169.65</c:v>
                </c:pt>
                <c:pt idx="3394">
                  <c:v>169.7</c:v>
                </c:pt>
                <c:pt idx="3395">
                  <c:v>169.75</c:v>
                </c:pt>
                <c:pt idx="3396">
                  <c:v>169.8</c:v>
                </c:pt>
                <c:pt idx="3397">
                  <c:v>169.85</c:v>
                </c:pt>
                <c:pt idx="3398">
                  <c:v>169.9</c:v>
                </c:pt>
                <c:pt idx="3399">
                  <c:v>169.95</c:v>
                </c:pt>
                <c:pt idx="3400">
                  <c:v>170</c:v>
                </c:pt>
                <c:pt idx="3401">
                  <c:v>170.05</c:v>
                </c:pt>
                <c:pt idx="3402">
                  <c:v>170.1</c:v>
                </c:pt>
                <c:pt idx="3403">
                  <c:v>170.15</c:v>
                </c:pt>
                <c:pt idx="3404">
                  <c:v>170.2</c:v>
                </c:pt>
                <c:pt idx="3405">
                  <c:v>170.25</c:v>
                </c:pt>
                <c:pt idx="3406">
                  <c:v>170.3</c:v>
                </c:pt>
                <c:pt idx="3407">
                  <c:v>170.35</c:v>
                </c:pt>
                <c:pt idx="3408">
                  <c:v>170.4</c:v>
                </c:pt>
                <c:pt idx="3409">
                  <c:v>170.45</c:v>
                </c:pt>
                <c:pt idx="3410">
                  <c:v>170.5</c:v>
                </c:pt>
                <c:pt idx="3411">
                  <c:v>170.55</c:v>
                </c:pt>
                <c:pt idx="3412">
                  <c:v>170.6</c:v>
                </c:pt>
                <c:pt idx="3413">
                  <c:v>170.65</c:v>
                </c:pt>
                <c:pt idx="3414">
                  <c:v>170.7</c:v>
                </c:pt>
                <c:pt idx="3415">
                  <c:v>170.75</c:v>
                </c:pt>
                <c:pt idx="3416">
                  <c:v>170.8</c:v>
                </c:pt>
                <c:pt idx="3417">
                  <c:v>170.85</c:v>
                </c:pt>
                <c:pt idx="3418">
                  <c:v>170.9</c:v>
                </c:pt>
                <c:pt idx="3419">
                  <c:v>170.95</c:v>
                </c:pt>
                <c:pt idx="3420">
                  <c:v>171</c:v>
                </c:pt>
                <c:pt idx="3421">
                  <c:v>171.05</c:v>
                </c:pt>
                <c:pt idx="3422">
                  <c:v>171.1</c:v>
                </c:pt>
                <c:pt idx="3423">
                  <c:v>171.15</c:v>
                </c:pt>
                <c:pt idx="3424">
                  <c:v>171.2</c:v>
                </c:pt>
                <c:pt idx="3425">
                  <c:v>171.25</c:v>
                </c:pt>
                <c:pt idx="3426">
                  <c:v>171.3</c:v>
                </c:pt>
                <c:pt idx="3427">
                  <c:v>171.35</c:v>
                </c:pt>
                <c:pt idx="3428">
                  <c:v>171.4</c:v>
                </c:pt>
                <c:pt idx="3429">
                  <c:v>171.45</c:v>
                </c:pt>
                <c:pt idx="3430">
                  <c:v>171.5</c:v>
                </c:pt>
                <c:pt idx="3431">
                  <c:v>171.55</c:v>
                </c:pt>
                <c:pt idx="3432">
                  <c:v>171.6</c:v>
                </c:pt>
                <c:pt idx="3433">
                  <c:v>171.65</c:v>
                </c:pt>
                <c:pt idx="3434">
                  <c:v>171.7</c:v>
                </c:pt>
                <c:pt idx="3435">
                  <c:v>171.75</c:v>
                </c:pt>
                <c:pt idx="3436">
                  <c:v>171.8</c:v>
                </c:pt>
                <c:pt idx="3437">
                  <c:v>171.85</c:v>
                </c:pt>
                <c:pt idx="3438">
                  <c:v>171.9</c:v>
                </c:pt>
                <c:pt idx="3439">
                  <c:v>171.95</c:v>
                </c:pt>
                <c:pt idx="3440">
                  <c:v>172</c:v>
                </c:pt>
                <c:pt idx="3441">
                  <c:v>172.05</c:v>
                </c:pt>
                <c:pt idx="3442">
                  <c:v>172.1</c:v>
                </c:pt>
                <c:pt idx="3443">
                  <c:v>172.15</c:v>
                </c:pt>
                <c:pt idx="3444">
                  <c:v>172.2</c:v>
                </c:pt>
                <c:pt idx="3445">
                  <c:v>172.25</c:v>
                </c:pt>
                <c:pt idx="3446">
                  <c:v>172.3</c:v>
                </c:pt>
                <c:pt idx="3447">
                  <c:v>172.35</c:v>
                </c:pt>
                <c:pt idx="3448">
                  <c:v>172.4</c:v>
                </c:pt>
                <c:pt idx="3449">
                  <c:v>172.45</c:v>
                </c:pt>
                <c:pt idx="3450">
                  <c:v>172.5</c:v>
                </c:pt>
                <c:pt idx="3451">
                  <c:v>172.55</c:v>
                </c:pt>
                <c:pt idx="3452">
                  <c:v>172.6</c:v>
                </c:pt>
                <c:pt idx="3453">
                  <c:v>172.65</c:v>
                </c:pt>
                <c:pt idx="3454">
                  <c:v>172.7</c:v>
                </c:pt>
                <c:pt idx="3455">
                  <c:v>172.75</c:v>
                </c:pt>
                <c:pt idx="3456">
                  <c:v>172.8</c:v>
                </c:pt>
                <c:pt idx="3457">
                  <c:v>172.85</c:v>
                </c:pt>
                <c:pt idx="3458">
                  <c:v>172.9</c:v>
                </c:pt>
                <c:pt idx="3459">
                  <c:v>172.95</c:v>
                </c:pt>
                <c:pt idx="3460">
                  <c:v>173</c:v>
                </c:pt>
                <c:pt idx="3461">
                  <c:v>173.05</c:v>
                </c:pt>
                <c:pt idx="3462">
                  <c:v>173.1</c:v>
                </c:pt>
                <c:pt idx="3463">
                  <c:v>173.15</c:v>
                </c:pt>
                <c:pt idx="3464">
                  <c:v>173.2</c:v>
                </c:pt>
                <c:pt idx="3465">
                  <c:v>173.25</c:v>
                </c:pt>
                <c:pt idx="3466">
                  <c:v>173.3</c:v>
                </c:pt>
                <c:pt idx="3467">
                  <c:v>173.35</c:v>
                </c:pt>
                <c:pt idx="3468">
                  <c:v>173.4</c:v>
                </c:pt>
                <c:pt idx="3469">
                  <c:v>173.45</c:v>
                </c:pt>
                <c:pt idx="3470">
                  <c:v>173.5</c:v>
                </c:pt>
                <c:pt idx="3471">
                  <c:v>173.55</c:v>
                </c:pt>
                <c:pt idx="3472">
                  <c:v>173.6</c:v>
                </c:pt>
                <c:pt idx="3473">
                  <c:v>173.65</c:v>
                </c:pt>
                <c:pt idx="3474">
                  <c:v>173.7</c:v>
                </c:pt>
                <c:pt idx="3475">
                  <c:v>173.75</c:v>
                </c:pt>
                <c:pt idx="3476">
                  <c:v>173.8</c:v>
                </c:pt>
                <c:pt idx="3477">
                  <c:v>173.85</c:v>
                </c:pt>
                <c:pt idx="3478">
                  <c:v>173.9</c:v>
                </c:pt>
                <c:pt idx="3479">
                  <c:v>173.95</c:v>
                </c:pt>
                <c:pt idx="3480">
                  <c:v>174</c:v>
                </c:pt>
                <c:pt idx="3481">
                  <c:v>174.05</c:v>
                </c:pt>
                <c:pt idx="3482">
                  <c:v>174.1</c:v>
                </c:pt>
                <c:pt idx="3483">
                  <c:v>174.15</c:v>
                </c:pt>
                <c:pt idx="3484">
                  <c:v>174.2</c:v>
                </c:pt>
                <c:pt idx="3485">
                  <c:v>174.25</c:v>
                </c:pt>
                <c:pt idx="3486">
                  <c:v>174.3</c:v>
                </c:pt>
                <c:pt idx="3487">
                  <c:v>174.35</c:v>
                </c:pt>
                <c:pt idx="3488">
                  <c:v>174.4</c:v>
                </c:pt>
                <c:pt idx="3489">
                  <c:v>174.45</c:v>
                </c:pt>
                <c:pt idx="3490">
                  <c:v>174.5</c:v>
                </c:pt>
                <c:pt idx="3491">
                  <c:v>174.55</c:v>
                </c:pt>
                <c:pt idx="3492">
                  <c:v>174.6</c:v>
                </c:pt>
                <c:pt idx="3493">
                  <c:v>174.65</c:v>
                </c:pt>
                <c:pt idx="3494">
                  <c:v>174.7</c:v>
                </c:pt>
                <c:pt idx="3495">
                  <c:v>174.75</c:v>
                </c:pt>
                <c:pt idx="3496">
                  <c:v>174.8</c:v>
                </c:pt>
                <c:pt idx="3497">
                  <c:v>174.85</c:v>
                </c:pt>
                <c:pt idx="3498">
                  <c:v>174.9</c:v>
                </c:pt>
                <c:pt idx="3499">
                  <c:v>174.95</c:v>
                </c:pt>
                <c:pt idx="3500">
                  <c:v>175</c:v>
                </c:pt>
                <c:pt idx="3501">
                  <c:v>175.05</c:v>
                </c:pt>
                <c:pt idx="3502">
                  <c:v>175.1</c:v>
                </c:pt>
                <c:pt idx="3503">
                  <c:v>175.15</c:v>
                </c:pt>
                <c:pt idx="3504">
                  <c:v>175.2</c:v>
                </c:pt>
                <c:pt idx="3505">
                  <c:v>175.25</c:v>
                </c:pt>
                <c:pt idx="3506">
                  <c:v>175.3</c:v>
                </c:pt>
                <c:pt idx="3507">
                  <c:v>175.35</c:v>
                </c:pt>
                <c:pt idx="3508">
                  <c:v>175.4</c:v>
                </c:pt>
                <c:pt idx="3509">
                  <c:v>175.45</c:v>
                </c:pt>
                <c:pt idx="3510">
                  <c:v>175.5</c:v>
                </c:pt>
                <c:pt idx="3511">
                  <c:v>175.55</c:v>
                </c:pt>
                <c:pt idx="3512">
                  <c:v>175.6</c:v>
                </c:pt>
                <c:pt idx="3513">
                  <c:v>175.65</c:v>
                </c:pt>
                <c:pt idx="3514">
                  <c:v>175.7</c:v>
                </c:pt>
                <c:pt idx="3515">
                  <c:v>175.75</c:v>
                </c:pt>
                <c:pt idx="3516">
                  <c:v>175.8</c:v>
                </c:pt>
                <c:pt idx="3517">
                  <c:v>175.85</c:v>
                </c:pt>
                <c:pt idx="3518">
                  <c:v>175.9</c:v>
                </c:pt>
                <c:pt idx="3519">
                  <c:v>175.95</c:v>
                </c:pt>
                <c:pt idx="3520">
                  <c:v>176</c:v>
                </c:pt>
                <c:pt idx="3521">
                  <c:v>176.05</c:v>
                </c:pt>
                <c:pt idx="3522">
                  <c:v>176.1</c:v>
                </c:pt>
                <c:pt idx="3523">
                  <c:v>176.15</c:v>
                </c:pt>
                <c:pt idx="3524">
                  <c:v>176.2</c:v>
                </c:pt>
                <c:pt idx="3525">
                  <c:v>176.25</c:v>
                </c:pt>
                <c:pt idx="3526">
                  <c:v>176.3</c:v>
                </c:pt>
                <c:pt idx="3527">
                  <c:v>176.35</c:v>
                </c:pt>
                <c:pt idx="3528">
                  <c:v>176.4</c:v>
                </c:pt>
                <c:pt idx="3529">
                  <c:v>176.45</c:v>
                </c:pt>
                <c:pt idx="3530">
                  <c:v>176.5</c:v>
                </c:pt>
                <c:pt idx="3531">
                  <c:v>176.55</c:v>
                </c:pt>
                <c:pt idx="3532">
                  <c:v>176.6</c:v>
                </c:pt>
                <c:pt idx="3533">
                  <c:v>176.65</c:v>
                </c:pt>
                <c:pt idx="3534">
                  <c:v>176.7</c:v>
                </c:pt>
                <c:pt idx="3535">
                  <c:v>176.75</c:v>
                </c:pt>
                <c:pt idx="3536">
                  <c:v>176.8</c:v>
                </c:pt>
                <c:pt idx="3537">
                  <c:v>176.85</c:v>
                </c:pt>
                <c:pt idx="3538">
                  <c:v>176.9</c:v>
                </c:pt>
                <c:pt idx="3539">
                  <c:v>176.95</c:v>
                </c:pt>
                <c:pt idx="3540">
                  <c:v>177</c:v>
                </c:pt>
                <c:pt idx="3541">
                  <c:v>177.05</c:v>
                </c:pt>
                <c:pt idx="3542">
                  <c:v>177.1</c:v>
                </c:pt>
                <c:pt idx="3543">
                  <c:v>177.15</c:v>
                </c:pt>
                <c:pt idx="3544">
                  <c:v>177.2</c:v>
                </c:pt>
                <c:pt idx="3545">
                  <c:v>177.25</c:v>
                </c:pt>
                <c:pt idx="3546">
                  <c:v>177.3</c:v>
                </c:pt>
                <c:pt idx="3547">
                  <c:v>177.35</c:v>
                </c:pt>
                <c:pt idx="3548">
                  <c:v>177.4</c:v>
                </c:pt>
                <c:pt idx="3549">
                  <c:v>177.45</c:v>
                </c:pt>
                <c:pt idx="3550">
                  <c:v>177.5</c:v>
                </c:pt>
                <c:pt idx="3551">
                  <c:v>177.55</c:v>
                </c:pt>
                <c:pt idx="3552">
                  <c:v>177.6</c:v>
                </c:pt>
                <c:pt idx="3553">
                  <c:v>177.65</c:v>
                </c:pt>
                <c:pt idx="3554">
                  <c:v>177.7</c:v>
                </c:pt>
                <c:pt idx="3555">
                  <c:v>177.75</c:v>
                </c:pt>
                <c:pt idx="3556">
                  <c:v>177.8</c:v>
                </c:pt>
                <c:pt idx="3557">
                  <c:v>177.85</c:v>
                </c:pt>
                <c:pt idx="3558">
                  <c:v>177.9</c:v>
                </c:pt>
                <c:pt idx="3559">
                  <c:v>177.95</c:v>
                </c:pt>
                <c:pt idx="3560">
                  <c:v>178</c:v>
                </c:pt>
                <c:pt idx="3561">
                  <c:v>178.05</c:v>
                </c:pt>
                <c:pt idx="3562">
                  <c:v>178.1</c:v>
                </c:pt>
                <c:pt idx="3563">
                  <c:v>178.15</c:v>
                </c:pt>
                <c:pt idx="3564">
                  <c:v>178.2</c:v>
                </c:pt>
                <c:pt idx="3565">
                  <c:v>178.25</c:v>
                </c:pt>
                <c:pt idx="3566">
                  <c:v>178.3</c:v>
                </c:pt>
                <c:pt idx="3567">
                  <c:v>178.35</c:v>
                </c:pt>
                <c:pt idx="3568">
                  <c:v>178.4</c:v>
                </c:pt>
                <c:pt idx="3569">
                  <c:v>178.45</c:v>
                </c:pt>
                <c:pt idx="3570">
                  <c:v>178.5</c:v>
                </c:pt>
                <c:pt idx="3571">
                  <c:v>178.55</c:v>
                </c:pt>
                <c:pt idx="3572">
                  <c:v>178.6</c:v>
                </c:pt>
                <c:pt idx="3573">
                  <c:v>178.65</c:v>
                </c:pt>
                <c:pt idx="3574">
                  <c:v>178.7</c:v>
                </c:pt>
                <c:pt idx="3575">
                  <c:v>178.75</c:v>
                </c:pt>
                <c:pt idx="3576">
                  <c:v>178.8</c:v>
                </c:pt>
                <c:pt idx="3577">
                  <c:v>178.85</c:v>
                </c:pt>
                <c:pt idx="3578">
                  <c:v>178.9</c:v>
                </c:pt>
                <c:pt idx="3579">
                  <c:v>178.95</c:v>
                </c:pt>
                <c:pt idx="3580">
                  <c:v>179</c:v>
                </c:pt>
                <c:pt idx="3581">
                  <c:v>179.05</c:v>
                </c:pt>
                <c:pt idx="3582">
                  <c:v>179.1</c:v>
                </c:pt>
                <c:pt idx="3583">
                  <c:v>179.15</c:v>
                </c:pt>
                <c:pt idx="3584">
                  <c:v>179.2</c:v>
                </c:pt>
                <c:pt idx="3585">
                  <c:v>179.25</c:v>
                </c:pt>
                <c:pt idx="3586">
                  <c:v>179.3</c:v>
                </c:pt>
                <c:pt idx="3587">
                  <c:v>179.35</c:v>
                </c:pt>
                <c:pt idx="3588">
                  <c:v>179.4</c:v>
                </c:pt>
                <c:pt idx="3589">
                  <c:v>179.45</c:v>
                </c:pt>
                <c:pt idx="3590">
                  <c:v>179.5</c:v>
                </c:pt>
                <c:pt idx="3591">
                  <c:v>179.55</c:v>
                </c:pt>
                <c:pt idx="3592">
                  <c:v>179.6</c:v>
                </c:pt>
                <c:pt idx="3593">
                  <c:v>179.65</c:v>
                </c:pt>
                <c:pt idx="3594">
                  <c:v>179.7</c:v>
                </c:pt>
                <c:pt idx="3595">
                  <c:v>179.75</c:v>
                </c:pt>
                <c:pt idx="3596">
                  <c:v>179.8</c:v>
                </c:pt>
                <c:pt idx="3597">
                  <c:v>179.85</c:v>
                </c:pt>
                <c:pt idx="3598">
                  <c:v>179.9</c:v>
                </c:pt>
                <c:pt idx="3599">
                  <c:v>179.95</c:v>
                </c:pt>
                <c:pt idx="3600">
                  <c:v>180</c:v>
                </c:pt>
                <c:pt idx="3601">
                  <c:v>180.05</c:v>
                </c:pt>
                <c:pt idx="3602">
                  <c:v>180.1</c:v>
                </c:pt>
                <c:pt idx="3603">
                  <c:v>180.15</c:v>
                </c:pt>
                <c:pt idx="3604">
                  <c:v>180.2</c:v>
                </c:pt>
                <c:pt idx="3605">
                  <c:v>180.25</c:v>
                </c:pt>
                <c:pt idx="3606">
                  <c:v>180.3</c:v>
                </c:pt>
                <c:pt idx="3607">
                  <c:v>180.35</c:v>
                </c:pt>
                <c:pt idx="3608">
                  <c:v>180.4</c:v>
                </c:pt>
                <c:pt idx="3609">
                  <c:v>180.45</c:v>
                </c:pt>
                <c:pt idx="3610">
                  <c:v>180.5</c:v>
                </c:pt>
                <c:pt idx="3611">
                  <c:v>180.55</c:v>
                </c:pt>
                <c:pt idx="3612">
                  <c:v>180.6</c:v>
                </c:pt>
                <c:pt idx="3613">
                  <c:v>180.65</c:v>
                </c:pt>
                <c:pt idx="3614">
                  <c:v>180.7</c:v>
                </c:pt>
                <c:pt idx="3615">
                  <c:v>180.75</c:v>
                </c:pt>
                <c:pt idx="3616">
                  <c:v>180.8</c:v>
                </c:pt>
                <c:pt idx="3617">
                  <c:v>180.85</c:v>
                </c:pt>
                <c:pt idx="3618">
                  <c:v>180.9</c:v>
                </c:pt>
                <c:pt idx="3619">
                  <c:v>180.95</c:v>
                </c:pt>
                <c:pt idx="3620">
                  <c:v>181</c:v>
                </c:pt>
                <c:pt idx="3621">
                  <c:v>181.05</c:v>
                </c:pt>
                <c:pt idx="3622">
                  <c:v>181.1</c:v>
                </c:pt>
                <c:pt idx="3623">
                  <c:v>181.15</c:v>
                </c:pt>
                <c:pt idx="3624">
                  <c:v>181.2</c:v>
                </c:pt>
                <c:pt idx="3625">
                  <c:v>181.25</c:v>
                </c:pt>
                <c:pt idx="3626">
                  <c:v>181.3</c:v>
                </c:pt>
                <c:pt idx="3627">
                  <c:v>181.35</c:v>
                </c:pt>
                <c:pt idx="3628">
                  <c:v>181.4</c:v>
                </c:pt>
                <c:pt idx="3629">
                  <c:v>181.45</c:v>
                </c:pt>
                <c:pt idx="3630">
                  <c:v>181.5</c:v>
                </c:pt>
                <c:pt idx="3631">
                  <c:v>181.55</c:v>
                </c:pt>
                <c:pt idx="3632">
                  <c:v>181.6</c:v>
                </c:pt>
                <c:pt idx="3633">
                  <c:v>181.65</c:v>
                </c:pt>
                <c:pt idx="3634">
                  <c:v>181.7</c:v>
                </c:pt>
                <c:pt idx="3635">
                  <c:v>181.75</c:v>
                </c:pt>
                <c:pt idx="3636">
                  <c:v>181.8</c:v>
                </c:pt>
                <c:pt idx="3637">
                  <c:v>181.85</c:v>
                </c:pt>
                <c:pt idx="3638">
                  <c:v>181.9</c:v>
                </c:pt>
                <c:pt idx="3639">
                  <c:v>181.95</c:v>
                </c:pt>
                <c:pt idx="3640">
                  <c:v>182</c:v>
                </c:pt>
                <c:pt idx="3641">
                  <c:v>182.05</c:v>
                </c:pt>
                <c:pt idx="3642">
                  <c:v>182.1</c:v>
                </c:pt>
                <c:pt idx="3643">
                  <c:v>182.15</c:v>
                </c:pt>
                <c:pt idx="3644">
                  <c:v>182.2</c:v>
                </c:pt>
                <c:pt idx="3645">
                  <c:v>182.25</c:v>
                </c:pt>
                <c:pt idx="3646">
                  <c:v>182.3</c:v>
                </c:pt>
                <c:pt idx="3647">
                  <c:v>182.35</c:v>
                </c:pt>
                <c:pt idx="3648">
                  <c:v>182.4</c:v>
                </c:pt>
                <c:pt idx="3649">
                  <c:v>182.45</c:v>
                </c:pt>
                <c:pt idx="3650">
                  <c:v>182.5</c:v>
                </c:pt>
                <c:pt idx="3651">
                  <c:v>182.55</c:v>
                </c:pt>
                <c:pt idx="3652">
                  <c:v>182.6</c:v>
                </c:pt>
                <c:pt idx="3653">
                  <c:v>182.65</c:v>
                </c:pt>
                <c:pt idx="3654">
                  <c:v>182.7</c:v>
                </c:pt>
                <c:pt idx="3655">
                  <c:v>182.75</c:v>
                </c:pt>
                <c:pt idx="3656">
                  <c:v>182.8</c:v>
                </c:pt>
                <c:pt idx="3657">
                  <c:v>182.85</c:v>
                </c:pt>
                <c:pt idx="3658">
                  <c:v>182.9</c:v>
                </c:pt>
                <c:pt idx="3659">
                  <c:v>182.95</c:v>
                </c:pt>
                <c:pt idx="3660">
                  <c:v>183</c:v>
                </c:pt>
                <c:pt idx="3661">
                  <c:v>183.05</c:v>
                </c:pt>
                <c:pt idx="3662">
                  <c:v>183.1</c:v>
                </c:pt>
                <c:pt idx="3663">
                  <c:v>183.15</c:v>
                </c:pt>
                <c:pt idx="3664">
                  <c:v>183.2</c:v>
                </c:pt>
                <c:pt idx="3665">
                  <c:v>183.25</c:v>
                </c:pt>
                <c:pt idx="3666">
                  <c:v>183.3</c:v>
                </c:pt>
                <c:pt idx="3667">
                  <c:v>183.35</c:v>
                </c:pt>
                <c:pt idx="3668">
                  <c:v>183.4</c:v>
                </c:pt>
                <c:pt idx="3669">
                  <c:v>183.45</c:v>
                </c:pt>
                <c:pt idx="3670">
                  <c:v>183.5</c:v>
                </c:pt>
                <c:pt idx="3671">
                  <c:v>183.55</c:v>
                </c:pt>
                <c:pt idx="3672">
                  <c:v>183.6</c:v>
                </c:pt>
                <c:pt idx="3673">
                  <c:v>183.65</c:v>
                </c:pt>
                <c:pt idx="3674">
                  <c:v>183.7</c:v>
                </c:pt>
                <c:pt idx="3675">
                  <c:v>183.75</c:v>
                </c:pt>
                <c:pt idx="3676">
                  <c:v>183.8</c:v>
                </c:pt>
                <c:pt idx="3677">
                  <c:v>183.85</c:v>
                </c:pt>
                <c:pt idx="3678">
                  <c:v>183.9</c:v>
                </c:pt>
                <c:pt idx="3679">
                  <c:v>183.95</c:v>
                </c:pt>
                <c:pt idx="3680">
                  <c:v>184</c:v>
                </c:pt>
                <c:pt idx="3681">
                  <c:v>184.05</c:v>
                </c:pt>
                <c:pt idx="3682">
                  <c:v>184.1</c:v>
                </c:pt>
                <c:pt idx="3683">
                  <c:v>184.15</c:v>
                </c:pt>
                <c:pt idx="3684">
                  <c:v>184.2</c:v>
                </c:pt>
                <c:pt idx="3685">
                  <c:v>184.25</c:v>
                </c:pt>
                <c:pt idx="3686">
                  <c:v>184.3</c:v>
                </c:pt>
                <c:pt idx="3687">
                  <c:v>184.35</c:v>
                </c:pt>
                <c:pt idx="3688">
                  <c:v>184.4</c:v>
                </c:pt>
                <c:pt idx="3689">
                  <c:v>184.45</c:v>
                </c:pt>
                <c:pt idx="3690">
                  <c:v>184.5</c:v>
                </c:pt>
                <c:pt idx="3691">
                  <c:v>184.55</c:v>
                </c:pt>
                <c:pt idx="3692">
                  <c:v>184.6</c:v>
                </c:pt>
                <c:pt idx="3693">
                  <c:v>184.65</c:v>
                </c:pt>
                <c:pt idx="3694">
                  <c:v>184.7</c:v>
                </c:pt>
                <c:pt idx="3695">
                  <c:v>184.75</c:v>
                </c:pt>
                <c:pt idx="3696">
                  <c:v>184.8</c:v>
                </c:pt>
                <c:pt idx="3697">
                  <c:v>184.85</c:v>
                </c:pt>
                <c:pt idx="3698">
                  <c:v>184.9</c:v>
                </c:pt>
                <c:pt idx="3699">
                  <c:v>184.95</c:v>
                </c:pt>
                <c:pt idx="3700">
                  <c:v>185</c:v>
                </c:pt>
                <c:pt idx="3701">
                  <c:v>185.05</c:v>
                </c:pt>
                <c:pt idx="3702">
                  <c:v>185.1</c:v>
                </c:pt>
                <c:pt idx="3703">
                  <c:v>185.15</c:v>
                </c:pt>
                <c:pt idx="3704">
                  <c:v>185.2</c:v>
                </c:pt>
                <c:pt idx="3705">
                  <c:v>185.25</c:v>
                </c:pt>
                <c:pt idx="3706">
                  <c:v>185.3</c:v>
                </c:pt>
                <c:pt idx="3707">
                  <c:v>185.35</c:v>
                </c:pt>
                <c:pt idx="3708">
                  <c:v>185.4</c:v>
                </c:pt>
                <c:pt idx="3709">
                  <c:v>185.45</c:v>
                </c:pt>
                <c:pt idx="3710">
                  <c:v>185.5</c:v>
                </c:pt>
                <c:pt idx="3711">
                  <c:v>185.55</c:v>
                </c:pt>
                <c:pt idx="3712">
                  <c:v>185.6</c:v>
                </c:pt>
                <c:pt idx="3713">
                  <c:v>185.65</c:v>
                </c:pt>
                <c:pt idx="3714">
                  <c:v>185.7</c:v>
                </c:pt>
                <c:pt idx="3715">
                  <c:v>185.75</c:v>
                </c:pt>
                <c:pt idx="3716">
                  <c:v>185.8</c:v>
                </c:pt>
                <c:pt idx="3717">
                  <c:v>185.85</c:v>
                </c:pt>
                <c:pt idx="3718">
                  <c:v>185.9</c:v>
                </c:pt>
                <c:pt idx="3719">
                  <c:v>185.95</c:v>
                </c:pt>
                <c:pt idx="3720">
                  <c:v>186</c:v>
                </c:pt>
                <c:pt idx="3721">
                  <c:v>186.05</c:v>
                </c:pt>
                <c:pt idx="3722">
                  <c:v>186.1</c:v>
                </c:pt>
                <c:pt idx="3723">
                  <c:v>186.15</c:v>
                </c:pt>
                <c:pt idx="3724">
                  <c:v>186.2</c:v>
                </c:pt>
                <c:pt idx="3725">
                  <c:v>186.25</c:v>
                </c:pt>
                <c:pt idx="3726">
                  <c:v>186.3</c:v>
                </c:pt>
                <c:pt idx="3727">
                  <c:v>186.35</c:v>
                </c:pt>
                <c:pt idx="3728">
                  <c:v>186.4</c:v>
                </c:pt>
                <c:pt idx="3729">
                  <c:v>186.45</c:v>
                </c:pt>
                <c:pt idx="3730">
                  <c:v>186.5</c:v>
                </c:pt>
                <c:pt idx="3731">
                  <c:v>186.55</c:v>
                </c:pt>
                <c:pt idx="3732">
                  <c:v>186.6</c:v>
                </c:pt>
                <c:pt idx="3733">
                  <c:v>186.65</c:v>
                </c:pt>
                <c:pt idx="3734">
                  <c:v>186.7</c:v>
                </c:pt>
                <c:pt idx="3735">
                  <c:v>186.75</c:v>
                </c:pt>
                <c:pt idx="3736">
                  <c:v>186.8</c:v>
                </c:pt>
                <c:pt idx="3737">
                  <c:v>186.85</c:v>
                </c:pt>
                <c:pt idx="3738">
                  <c:v>186.9</c:v>
                </c:pt>
                <c:pt idx="3739">
                  <c:v>186.95</c:v>
                </c:pt>
                <c:pt idx="3740">
                  <c:v>187</c:v>
                </c:pt>
                <c:pt idx="3741">
                  <c:v>187.05</c:v>
                </c:pt>
                <c:pt idx="3742">
                  <c:v>187.1</c:v>
                </c:pt>
                <c:pt idx="3743">
                  <c:v>187.15</c:v>
                </c:pt>
                <c:pt idx="3744">
                  <c:v>187.2</c:v>
                </c:pt>
                <c:pt idx="3745">
                  <c:v>187.25</c:v>
                </c:pt>
                <c:pt idx="3746">
                  <c:v>187.3</c:v>
                </c:pt>
                <c:pt idx="3747">
                  <c:v>187.35</c:v>
                </c:pt>
                <c:pt idx="3748">
                  <c:v>187.4</c:v>
                </c:pt>
                <c:pt idx="3749">
                  <c:v>187.45</c:v>
                </c:pt>
                <c:pt idx="3750">
                  <c:v>187.5</c:v>
                </c:pt>
                <c:pt idx="3751">
                  <c:v>187.55</c:v>
                </c:pt>
                <c:pt idx="3752">
                  <c:v>187.6</c:v>
                </c:pt>
                <c:pt idx="3753">
                  <c:v>187.65</c:v>
                </c:pt>
                <c:pt idx="3754">
                  <c:v>187.7</c:v>
                </c:pt>
                <c:pt idx="3755">
                  <c:v>187.75</c:v>
                </c:pt>
                <c:pt idx="3756">
                  <c:v>187.8</c:v>
                </c:pt>
                <c:pt idx="3757">
                  <c:v>187.85</c:v>
                </c:pt>
                <c:pt idx="3758">
                  <c:v>187.9</c:v>
                </c:pt>
                <c:pt idx="3759">
                  <c:v>187.95</c:v>
                </c:pt>
                <c:pt idx="3760">
                  <c:v>188</c:v>
                </c:pt>
                <c:pt idx="3761">
                  <c:v>188.05</c:v>
                </c:pt>
                <c:pt idx="3762">
                  <c:v>188.1</c:v>
                </c:pt>
                <c:pt idx="3763">
                  <c:v>188.15</c:v>
                </c:pt>
                <c:pt idx="3764">
                  <c:v>188.2</c:v>
                </c:pt>
                <c:pt idx="3765">
                  <c:v>188.25</c:v>
                </c:pt>
                <c:pt idx="3766">
                  <c:v>188.3</c:v>
                </c:pt>
                <c:pt idx="3767">
                  <c:v>188.35</c:v>
                </c:pt>
                <c:pt idx="3768">
                  <c:v>188.4</c:v>
                </c:pt>
                <c:pt idx="3769">
                  <c:v>188.45</c:v>
                </c:pt>
                <c:pt idx="3770">
                  <c:v>188.5</c:v>
                </c:pt>
                <c:pt idx="3771">
                  <c:v>188.55</c:v>
                </c:pt>
                <c:pt idx="3772">
                  <c:v>188.6</c:v>
                </c:pt>
                <c:pt idx="3773">
                  <c:v>188.65</c:v>
                </c:pt>
                <c:pt idx="3774">
                  <c:v>188.7</c:v>
                </c:pt>
                <c:pt idx="3775">
                  <c:v>188.75</c:v>
                </c:pt>
                <c:pt idx="3776">
                  <c:v>188.8</c:v>
                </c:pt>
                <c:pt idx="3777">
                  <c:v>188.85</c:v>
                </c:pt>
                <c:pt idx="3778">
                  <c:v>188.9</c:v>
                </c:pt>
                <c:pt idx="3779">
                  <c:v>188.95</c:v>
                </c:pt>
                <c:pt idx="3780">
                  <c:v>189</c:v>
                </c:pt>
                <c:pt idx="3781">
                  <c:v>189.05</c:v>
                </c:pt>
                <c:pt idx="3782">
                  <c:v>189.1</c:v>
                </c:pt>
                <c:pt idx="3783">
                  <c:v>189.15</c:v>
                </c:pt>
                <c:pt idx="3784">
                  <c:v>189.2</c:v>
                </c:pt>
                <c:pt idx="3785">
                  <c:v>189.25</c:v>
                </c:pt>
                <c:pt idx="3786">
                  <c:v>189.3</c:v>
                </c:pt>
                <c:pt idx="3787">
                  <c:v>189.35</c:v>
                </c:pt>
                <c:pt idx="3788">
                  <c:v>189.4</c:v>
                </c:pt>
                <c:pt idx="3789">
                  <c:v>189.45</c:v>
                </c:pt>
                <c:pt idx="3790">
                  <c:v>189.5</c:v>
                </c:pt>
                <c:pt idx="3791">
                  <c:v>189.55</c:v>
                </c:pt>
                <c:pt idx="3792">
                  <c:v>189.6</c:v>
                </c:pt>
                <c:pt idx="3793">
                  <c:v>189.65</c:v>
                </c:pt>
                <c:pt idx="3794">
                  <c:v>189.7</c:v>
                </c:pt>
                <c:pt idx="3795">
                  <c:v>189.75</c:v>
                </c:pt>
                <c:pt idx="3796">
                  <c:v>189.8</c:v>
                </c:pt>
                <c:pt idx="3797">
                  <c:v>189.85</c:v>
                </c:pt>
                <c:pt idx="3798">
                  <c:v>189.9</c:v>
                </c:pt>
                <c:pt idx="3799">
                  <c:v>189.95</c:v>
                </c:pt>
                <c:pt idx="3800">
                  <c:v>190</c:v>
                </c:pt>
                <c:pt idx="3801">
                  <c:v>190.05</c:v>
                </c:pt>
                <c:pt idx="3802">
                  <c:v>190.1</c:v>
                </c:pt>
                <c:pt idx="3803">
                  <c:v>190.15</c:v>
                </c:pt>
                <c:pt idx="3804">
                  <c:v>190.2</c:v>
                </c:pt>
                <c:pt idx="3805">
                  <c:v>190.25</c:v>
                </c:pt>
                <c:pt idx="3806">
                  <c:v>190.3</c:v>
                </c:pt>
                <c:pt idx="3807">
                  <c:v>190.35</c:v>
                </c:pt>
                <c:pt idx="3808">
                  <c:v>190.4</c:v>
                </c:pt>
                <c:pt idx="3809">
                  <c:v>190.45</c:v>
                </c:pt>
                <c:pt idx="3810">
                  <c:v>190.5</c:v>
                </c:pt>
                <c:pt idx="3811">
                  <c:v>190.55</c:v>
                </c:pt>
                <c:pt idx="3812">
                  <c:v>190.6</c:v>
                </c:pt>
                <c:pt idx="3813">
                  <c:v>190.65</c:v>
                </c:pt>
                <c:pt idx="3814">
                  <c:v>190.7</c:v>
                </c:pt>
                <c:pt idx="3815">
                  <c:v>190.75</c:v>
                </c:pt>
                <c:pt idx="3816">
                  <c:v>190.8</c:v>
                </c:pt>
                <c:pt idx="3817">
                  <c:v>190.85</c:v>
                </c:pt>
                <c:pt idx="3818">
                  <c:v>190.9</c:v>
                </c:pt>
                <c:pt idx="3819">
                  <c:v>190.95</c:v>
                </c:pt>
                <c:pt idx="3820">
                  <c:v>191</c:v>
                </c:pt>
                <c:pt idx="3821">
                  <c:v>191.05</c:v>
                </c:pt>
                <c:pt idx="3822">
                  <c:v>191.1</c:v>
                </c:pt>
                <c:pt idx="3823">
                  <c:v>191.15</c:v>
                </c:pt>
                <c:pt idx="3824">
                  <c:v>191.2</c:v>
                </c:pt>
                <c:pt idx="3825">
                  <c:v>191.25</c:v>
                </c:pt>
                <c:pt idx="3826">
                  <c:v>191.3</c:v>
                </c:pt>
                <c:pt idx="3827">
                  <c:v>191.35</c:v>
                </c:pt>
                <c:pt idx="3828">
                  <c:v>191.4</c:v>
                </c:pt>
                <c:pt idx="3829">
                  <c:v>191.45</c:v>
                </c:pt>
                <c:pt idx="3830">
                  <c:v>191.5</c:v>
                </c:pt>
                <c:pt idx="3831">
                  <c:v>191.55</c:v>
                </c:pt>
                <c:pt idx="3832">
                  <c:v>191.6</c:v>
                </c:pt>
                <c:pt idx="3833">
                  <c:v>191.65</c:v>
                </c:pt>
                <c:pt idx="3834">
                  <c:v>191.7</c:v>
                </c:pt>
                <c:pt idx="3835">
                  <c:v>191.75</c:v>
                </c:pt>
                <c:pt idx="3836">
                  <c:v>191.8</c:v>
                </c:pt>
                <c:pt idx="3837">
                  <c:v>191.85</c:v>
                </c:pt>
                <c:pt idx="3838">
                  <c:v>191.9</c:v>
                </c:pt>
                <c:pt idx="3839">
                  <c:v>191.95</c:v>
                </c:pt>
                <c:pt idx="3840">
                  <c:v>192</c:v>
                </c:pt>
                <c:pt idx="3841">
                  <c:v>192.05</c:v>
                </c:pt>
                <c:pt idx="3842">
                  <c:v>192.1</c:v>
                </c:pt>
                <c:pt idx="3843">
                  <c:v>192.15</c:v>
                </c:pt>
                <c:pt idx="3844">
                  <c:v>192.2</c:v>
                </c:pt>
                <c:pt idx="3845">
                  <c:v>192.25</c:v>
                </c:pt>
                <c:pt idx="3846">
                  <c:v>192.3</c:v>
                </c:pt>
                <c:pt idx="3847">
                  <c:v>192.35</c:v>
                </c:pt>
                <c:pt idx="3848">
                  <c:v>192.4</c:v>
                </c:pt>
                <c:pt idx="3849">
                  <c:v>192.45</c:v>
                </c:pt>
                <c:pt idx="3850">
                  <c:v>192.5</c:v>
                </c:pt>
                <c:pt idx="3851">
                  <c:v>192.55</c:v>
                </c:pt>
                <c:pt idx="3852">
                  <c:v>192.6</c:v>
                </c:pt>
                <c:pt idx="3853">
                  <c:v>192.65</c:v>
                </c:pt>
                <c:pt idx="3854">
                  <c:v>192.7</c:v>
                </c:pt>
                <c:pt idx="3855">
                  <c:v>192.75</c:v>
                </c:pt>
                <c:pt idx="3856">
                  <c:v>192.8</c:v>
                </c:pt>
                <c:pt idx="3857">
                  <c:v>192.85</c:v>
                </c:pt>
                <c:pt idx="3858">
                  <c:v>192.9</c:v>
                </c:pt>
                <c:pt idx="3859">
                  <c:v>192.95</c:v>
                </c:pt>
                <c:pt idx="3860">
                  <c:v>193</c:v>
                </c:pt>
                <c:pt idx="3861">
                  <c:v>193.05</c:v>
                </c:pt>
                <c:pt idx="3862">
                  <c:v>193.1</c:v>
                </c:pt>
                <c:pt idx="3863">
                  <c:v>193.15</c:v>
                </c:pt>
                <c:pt idx="3864">
                  <c:v>193.2</c:v>
                </c:pt>
                <c:pt idx="3865">
                  <c:v>193.25</c:v>
                </c:pt>
                <c:pt idx="3866">
                  <c:v>193.3</c:v>
                </c:pt>
                <c:pt idx="3867">
                  <c:v>193.35</c:v>
                </c:pt>
                <c:pt idx="3868">
                  <c:v>193.4</c:v>
                </c:pt>
                <c:pt idx="3869">
                  <c:v>193.45</c:v>
                </c:pt>
                <c:pt idx="3870">
                  <c:v>193.5</c:v>
                </c:pt>
                <c:pt idx="3871">
                  <c:v>193.55</c:v>
                </c:pt>
                <c:pt idx="3872">
                  <c:v>193.6</c:v>
                </c:pt>
                <c:pt idx="3873">
                  <c:v>193.65</c:v>
                </c:pt>
                <c:pt idx="3874">
                  <c:v>193.7</c:v>
                </c:pt>
                <c:pt idx="3875">
                  <c:v>193.75</c:v>
                </c:pt>
                <c:pt idx="3876">
                  <c:v>193.8</c:v>
                </c:pt>
                <c:pt idx="3877">
                  <c:v>193.85</c:v>
                </c:pt>
                <c:pt idx="3878">
                  <c:v>193.9</c:v>
                </c:pt>
                <c:pt idx="3879">
                  <c:v>193.95</c:v>
                </c:pt>
                <c:pt idx="3880">
                  <c:v>194</c:v>
                </c:pt>
                <c:pt idx="3881">
                  <c:v>194.05</c:v>
                </c:pt>
                <c:pt idx="3882">
                  <c:v>194.1</c:v>
                </c:pt>
                <c:pt idx="3883">
                  <c:v>194.15</c:v>
                </c:pt>
                <c:pt idx="3884">
                  <c:v>194.2</c:v>
                </c:pt>
                <c:pt idx="3885">
                  <c:v>194.25</c:v>
                </c:pt>
                <c:pt idx="3886">
                  <c:v>194.3</c:v>
                </c:pt>
                <c:pt idx="3887">
                  <c:v>194.35</c:v>
                </c:pt>
                <c:pt idx="3888">
                  <c:v>194.4</c:v>
                </c:pt>
                <c:pt idx="3889">
                  <c:v>194.45</c:v>
                </c:pt>
                <c:pt idx="3890">
                  <c:v>194.5</c:v>
                </c:pt>
                <c:pt idx="3891">
                  <c:v>194.55</c:v>
                </c:pt>
                <c:pt idx="3892">
                  <c:v>194.6</c:v>
                </c:pt>
                <c:pt idx="3893">
                  <c:v>194.65</c:v>
                </c:pt>
                <c:pt idx="3894">
                  <c:v>194.7</c:v>
                </c:pt>
                <c:pt idx="3895">
                  <c:v>194.75</c:v>
                </c:pt>
                <c:pt idx="3896">
                  <c:v>194.8</c:v>
                </c:pt>
                <c:pt idx="3897">
                  <c:v>194.85</c:v>
                </c:pt>
                <c:pt idx="3898">
                  <c:v>194.9</c:v>
                </c:pt>
                <c:pt idx="3899">
                  <c:v>194.95</c:v>
                </c:pt>
                <c:pt idx="3900">
                  <c:v>195</c:v>
                </c:pt>
                <c:pt idx="3901">
                  <c:v>195.05</c:v>
                </c:pt>
                <c:pt idx="3902">
                  <c:v>195.1</c:v>
                </c:pt>
                <c:pt idx="3903">
                  <c:v>195.15</c:v>
                </c:pt>
                <c:pt idx="3904">
                  <c:v>195.2</c:v>
                </c:pt>
                <c:pt idx="3905">
                  <c:v>195.25</c:v>
                </c:pt>
                <c:pt idx="3906">
                  <c:v>195.3</c:v>
                </c:pt>
                <c:pt idx="3907">
                  <c:v>195.35</c:v>
                </c:pt>
                <c:pt idx="3908">
                  <c:v>195.4</c:v>
                </c:pt>
                <c:pt idx="3909">
                  <c:v>195.45</c:v>
                </c:pt>
                <c:pt idx="3910">
                  <c:v>195.5</c:v>
                </c:pt>
                <c:pt idx="3911">
                  <c:v>195.55</c:v>
                </c:pt>
                <c:pt idx="3912">
                  <c:v>195.6</c:v>
                </c:pt>
                <c:pt idx="3913">
                  <c:v>195.65</c:v>
                </c:pt>
                <c:pt idx="3914">
                  <c:v>195.7</c:v>
                </c:pt>
                <c:pt idx="3915">
                  <c:v>195.75</c:v>
                </c:pt>
                <c:pt idx="3916">
                  <c:v>195.8</c:v>
                </c:pt>
                <c:pt idx="3917">
                  <c:v>195.85</c:v>
                </c:pt>
                <c:pt idx="3918">
                  <c:v>195.9</c:v>
                </c:pt>
                <c:pt idx="3919">
                  <c:v>195.95</c:v>
                </c:pt>
                <c:pt idx="3920">
                  <c:v>196</c:v>
                </c:pt>
                <c:pt idx="3921">
                  <c:v>196.05</c:v>
                </c:pt>
                <c:pt idx="3922">
                  <c:v>196.1</c:v>
                </c:pt>
                <c:pt idx="3923">
                  <c:v>196.15</c:v>
                </c:pt>
                <c:pt idx="3924">
                  <c:v>196.2</c:v>
                </c:pt>
                <c:pt idx="3925">
                  <c:v>196.25</c:v>
                </c:pt>
                <c:pt idx="3926">
                  <c:v>196.3</c:v>
                </c:pt>
                <c:pt idx="3927">
                  <c:v>196.35</c:v>
                </c:pt>
                <c:pt idx="3928">
                  <c:v>196.4</c:v>
                </c:pt>
                <c:pt idx="3929">
                  <c:v>196.45</c:v>
                </c:pt>
                <c:pt idx="3930">
                  <c:v>196.5</c:v>
                </c:pt>
                <c:pt idx="3931">
                  <c:v>196.55</c:v>
                </c:pt>
                <c:pt idx="3932">
                  <c:v>196.6</c:v>
                </c:pt>
                <c:pt idx="3933">
                  <c:v>196.65</c:v>
                </c:pt>
                <c:pt idx="3934">
                  <c:v>196.7</c:v>
                </c:pt>
                <c:pt idx="3935">
                  <c:v>196.75</c:v>
                </c:pt>
                <c:pt idx="3936">
                  <c:v>196.8</c:v>
                </c:pt>
                <c:pt idx="3937">
                  <c:v>196.85</c:v>
                </c:pt>
                <c:pt idx="3938">
                  <c:v>196.9</c:v>
                </c:pt>
                <c:pt idx="3939">
                  <c:v>196.95</c:v>
                </c:pt>
                <c:pt idx="3940">
                  <c:v>197</c:v>
                </c:pt>
                <c:pt idx="3941">
                  <c:v>197.05</c:v>
                </c:pt>
                <c:pt idx="3942">
                  <c:v>197.1</c:v>
                </c:pt>
                <c:pt idx="3943">
                  <c:v>197.15</c:v>
                </c:pt>
                <c:pt idx="3944">
                  <c:v>197.2</c:v>
                </c:pt>
                <c:pt idx="3945">
                  <c:v>197.25</c:v>
                </c:pt>
                <c:pt idx="3946">
                  <c:v>197.3</c:v>
                </c:pt>
                <c:pt idx="3947">
                  <c:v>197.35</c:v>
                </c:pt>
                <c:pt idx="3948">
                  <c:v>197.4</c:v>
                </c:pt>
                <c:pt idx="3949">
                  <c:v>197.45</c:v>
                </c:pt>
                <c:pt idx="3950">
                  <c:v>197.5</c:v>
                </c:pt>
                <c:pt idx="3951">
                  <c:v>197.55</c:v>
                </c:pt>
                <c:pt idx="3952">
                  <c:v>197.6</c:v>
                </c:pt>
                <c:pt idx="3953">
                  <c:v>197.65</c:v>
                </c:pt>
                <c:pt idx="3954">
                  <c:v>197.7</c:v>
                </c:pt>
                <c:pt idx="3955">
                  <c:v>197.75</c:v>
                </c:pt>
                <c:pt idx="3956">
                  <c:v>197.8</c:v>
                </c:pt>
                <c:pt idx="3957">
                  <c:v>197.85</c:v>
                </c:pt>
                <c:pt idx="3958">
                  <c:v>197.9</c:v>
                </c:pt>
                <c:pt idx="3959">
                  <c:v>197.95</c:v>
                </c:pt>
                <c:pt idx="3960">
                  <c:v>198</c:v>
                </c:pt>
                <c:pt idx="3961">
                  <c:v>198.05</c:v>
                </c:pt>
                <c:pt idx="3962">
                  <c:v>198.1</c:v>
                </c:pt>
                <c:pt idx="3963">
                  <c:v>198.15</c:v>
                </c:pt>
                <c:pt idx="3964">
                  <c:v>198.2</c:v>
                </c:pt>
                <c:pt idx="3965">
                  <c:v>198.25</c:v>
                </c:pt>
                <c:pt idx="3966">
                  <c:v>198.3</c:v>
                </c:pt>
                <c:pt idx="3967">
                  <c:v>198.35</c:v>
                </c:pt>
                <c:pt idx="3968">
                  <c:v>198.4</c:v>
                </c:pt>
                <c:pt idx="3969">
                  <c:v>198.45</c:v>
                </c:pt>
                <c:pt idx="3970">
                  <c:v>198.5</c:v>
                </c:pt>
                <c:pt idx="3971">
                  <c:v>198.55</c:v>
                </c:pt>
                <c:pt idx="3972">
                  <c:v>198.6</c:v>
                </c:pt>
                <c:pt idx="3973">
                  <c:v>198.65</c:v>
                </c:pt>
                <c:pt idx="3974">
                  <c:v>198.7</c:v>
                </c:pt>
                <c:pt idx="3975">
                  <c:v>198.75</c:v>
                </c:pt>
                <c:pt idx="3976">
                  <c:v>198.8</c:v>
                </c:pt>
                <c:pt idx="3977">
                  <c:v>198.85</c:v>
                </c:pt>
                <c:pt idx="3978">
                  <c:v>198.9</c:v>
                </c:pt>
                <c:pt idx="3979">
                  <c:v>198.95</c:v>
                </c:pt>
                <c:pt idx="3980">
                  <c:v>199</c:v>
                </c:pt>
                <c:pt idx="3981">
                  <c:v>199.05</c:v>
                </c:pt>
                <c:pt idx="3982">
                  <c:v>199.1</c:v>
                </c:pt>
                <c:pt idx="3983">
                  <c:v>199.15</c:v>
                </c:pt>
                <c:pt idx="3984">
                  <c:v>199.2</c:v>
                </c:pt>
                <c:pt idx="3985">
                  <c:v>199.25</c:v>
                </c:pt>
                <c:pt idx="3986">
                  <c:v>199.3</c:v>
                </c:pt>
                <c:pt idx="3987">
                  <c:v>199.35</c:v>
                </c:pt>
                <c:pt idx="3988">
                  <c:v>199.4</c:v>
                </c:pt>
                <c:pt idx="3989">
                  <c:v>199.45</c:v>
                </c:pt>
                <c:pt idx="3990">
                  <c:v>199.5</c:v>
                </c:pt>
                <c:pt idx="3991">
                  <c:v>199.55</c:v>
                </c:pt>
                <c:pt idx="3992">
                  <c:v>199.6</c:v>
                </c:pt>
                <c:pt idx="3993">
                  <c:v>199.65</c:v>
                </c:pt>
                <c:pt idx="3994">
                  <c:v>199.7</c:v>
                </c:pt>
                <c:pt idx="3995">
                  <c:v>199.75</c:v>
                </c:pt>
                <c:pt idx="3996">
                  <c:v>199.8</c:v>
                </c:pt>
                <c:pt idx="3997">
                  <c:v>199.85</c:v>
                </c:pt>
                <c:pt idx="3998">
                  <c:v>199.9</c:v>
                </c:pt>
                <c:pt idx="3999">
                  <c:v>199.95</c:v>
                </c:pt>
                <c:pt idx="4000">
                  <c:v>200</c:v>
                </c:pt>
                <c:pt idx="4001">
                  <c:v>200.05</c:v>
                </c:pt>
                <c:pt idx="4002">
                  <c:v>200.1</c:v>
                </c:pt>
                <c:pt idx="4003">
                  <c:v>200.15</c:v>
                </c:pt>
                <c:pt idx="4004">
                  <c:v>200.2</c:v>
                </c:pt>
                <c:pt idx="4005">
                  <c:v>200.25</c:v>
                </c:pt>
                <c:pt idx="4006">
                  <c:v>200.3</c:v>
                </c:pt>
                <c:pt idx="4007">
                  <c:v>200.35</c:v>
                </c:pt>
                <c:pt idx="4008">
                  <c:v>200.4</c:v>
                </c:pt>
                <c:pt idx="4009">
                  <c:v>200.45</c:v>
                </c:pt>
                <c:pt idx="4010">
                  <c:v>200.5</c:v>
                </c:pt>
                <c:pt idx="4011">
                  <c:v>200.55</c:v>
                </c:pt>
                <c:pt idx="4012">
                  <c:v>200.6</c:v>
                </c:pt>
                <c:pt idx="4013">
                  <c:v>200.65</c:v>
                </c:pt>
                <c:pt idx="4014">
                  <c:v>200.7</c:v>
                </c:pt>
                <c:pt idx="4015">
                  <c:v>200.75</c:v>
                </c:pt>
                <c:pt idx="4016">
                  <c:v>200.8</c:v>
                </c:pt>
                <c:pt idx="4017">
                  <c:v>200.85</c:v>
                </c:pt>
                <c:pt idx="4018">
                  <c:v>200.9</c:v>
                </c:pt>
                <c:pt idx="4019">
                  <c:v>200.95</c:v>
                </c:pt>
                <c:pt idx="4020">
                  <c:v>201</c:v>
                </c:pt>
                <c:pt idx="4021">
                  <c:v>201.05</c:v>
                </c:pt>
                <c:pt idx="4022">
                  <c:v>201.1</c:v>
                </c:pt>
                <c:pt idx="4023">
                  <c:v>201.15</c:v>
                </c:pt>
                <c:pt idx="4024">
                  <c:v>201.2</c:v>
                </c:pt>
                <c:pt idx="4025">
                  <c:v>201.25</c:v>
                </c:pt>
                <c:pt idx="4026">
                  <c:v>201.3</c:v>
                </c:pt>
                <c:pt idx="4027">
                  <c:v>201.35</c:v>
                </c:pt>
                <c:pt idx="4028">
                  <c:v>201.4</c:v>
                </c:pt>
                <c:pt idx="4029">
                  <c:v>201.45</c:v>
                </c:pt>
                <c:pt idx="4030">
                  <c:v>201.5</c:v>
                </c:pt>
                <c:pt idx="4031">
                  <c:v>201.55</c:v>
                </c:pt>
                <c:pt idx="4032">
                  <c:v>201.6</c:v>
                </c:pt>
                <c:pt idx="4033">
                  <c:v>201.65</c:v>
                </c:pt>
                <c:pt idx="4034">
                  <c:v>201.7</c:v>
                </c:pt>
                <c:pt idx="4035">
                  <c:v>201.75</c:v>
                </c:pt>
                <c:pt idx="4036">
                  <c:v>201.8</c:v>
                </c:pt>
                <c:pt idx="4037">
                  <c:v>201.85</c:v>
                </c:pt>
                <c:pt idx="4038">
                  <c:v>201.9</c:v>
                </c:pt>
                <c:pt idx="4039">
                  <c:v>201.95</c:v>
                </c:pt>
                <c:pt idx="4040">
                  <c:v>202</c:v>
                </c:pt>
                <c:pt idx="4041">
                  <c:v>202.05</c:v>
                </c:pt>
                <c:pt idx="4042">
                  <c:v>202.1</c:v>
                </c:pt>
                <c:pt idx="4043">
                  <c:v>202.15</c:v>
                </c:pt>
                <c:pt idx="4044">
                  <c:v>202.2</c:v>
                </c:pt>
                <c:pt idx="4045">
                  <c:v>202.25</c:v>
                </c:pt>
                <c:pt idx="4046">
                  <c:v>202.3</c:v>
                </c:pt>
                <c:pt idx="4047">
                  <c:v>202.35</c:v>
                </c:pt>
                <c:pt idx="4048">
                  <c:v>202.4</c:v>
                </c:pt>
                <c:pt idx="4049">
                  <c:v>202.45</c:v>
                </c:pt>
                <c:pt idx="4050">
                  <c:v>202.5</c:v>
                </c:pt>
                <c:pt idx="4051">
                  <c:v>202.55</c:v>
                </c:pt>
                <c:pt idx="4052">
                  <c:v>202.6</c:v>
                </c:pt>
                <c:pt idx="4053">
                  <c:v>202.65</c:v>
                </c:pt>
                <c:pt idx="4054">
                  <c:v>202.7</c:v>
                </c:pt>
                <c:pt idx="4055">
                  <c:v>202.75</c:v>
                </c:pt>
                <c:pt idx="4056">
                  <c:v>202.8</c:v>
                </c:pt>
                <c:pt idx="4057">
                  <c:v>202.85</c:v>
                </c:pt>
                <c:pt idx="4058">
                  <c:v>202.9</c:v>
                </c:pt>
                <c:pt idx="4059">
                  <c:v>202.95</c:v>
                </c:pt>
                <c:pt idx="4060">
                  <c:v>203</c:v>
                </c:pt>
                <c:pt idx="4061">
                  <c:v>203.05</c:v>
                </c:pt>
                <c:pt idx="4062">
                  <c:v>203.1</c:v>
                </c:pt>
                <c:pt idx="4063">
                  <c:v>203.15</c:v>
                </c:pt>
                <c:pt idx="4064">
                  <c:v>203.2</c:v>
                </c:pt>
                <c:pt idx="4065">
                  <c:v>203.25</c:v>
                </c:pt>
                <c:pt idx="4066">
                  <c:v>203.3</c:v>
                </c:pt>
                <c:pt idx="4067">
                  <c:v>203.35</c:v>
                </c:pt>
                <c:pt idx="4068">
                  <c:v>203.4</c:v>
                </c:pt>
                <c:pt idx="4069">
                  <c:v>203.45</c:v>
                </c:pt>
                <c:pt idx="4070">
                  <c:v>203.5</c:v>
                </c:pt>
                <c:pt idx="4071">
                  <c:v>203.55</c:v>
                </c:pt>
                <c:pt idx="4072">
                  <c:v>203.6</c:v>
                </c:pt>
                <c:pt idx="4073">
                  <c:v>203.65</c:v>
                </c:pt>
                <c:pt idx="4074">
                  <c:v>203.7</c:v>
                </c:pt>
                <c:pt idx="4075">
                  <c:v>203.75</c:v>
                </c:pt>
                <c:pt idx="4076">
                  <c:v>203.8</c:v>
                </c:pt>
                <c:pt idx="4077">
                  <c:v>203.85</c:v>
                </c:pt>
                <c:pt idx="4078">
                  <c:v>203.9</c:v>
                </c:pt>
                <c:pt idx="4079">
                  <c:v>203.95</c:v>
                </c:pt>
                <c:pt idx="4080">
                  <c:v>204</c:v>
                </c:pt>
                <c:pt idx="4081">
                  <c:v>204.05</c:v>
                </c:pt>
                <c:pt idx="4082">
                  <c:v>204.1</c:v>
                </c:pt>
                <c:pt idx="4083">
                  <c:v>204.15</c:v>
                </c:pt>
                <c:pt idx="4084">
                  <c:v>204.2</c:v>
                </c:pt>
                <c:pt idx="4085">
                  <c:v>204.25</c:v>
                </c:pt>
                <c:pt idx="4086">
                  <c:v>204.3</c:v>
                </c:pt>
                <c:pt idx="4087">
                  <c:v>204.35</c:v>
                </c:pt>
                <c:pt idx="4088">
                  <c:v>204.4</c:v>
                </c:pt>
                <c:pt idx="4089">
                  <c:v>204.45</c:v>
                </c:pt>
                <c:pt idx="4090">
                  <c:v>204.5</c:v>
                </c:pt>
                <c:pt idx="4091">
                  <c:v>204.55</c:v>
                </c:pt>
                <c:pt idx="4092">
                  <c:v>204.6</c:v>
                </c:pt>
                <c:pt idx="4093">
                  <c:v>204.65</c:v>
                </c:pt>
                <c:pt idx="4094">
                  <c:v>204.7</c:v>
                </c:pt>
                <c:pt idx="4095">
                  <c:v>204.75</c:v>
                </c:pt>
                <c:pt idx="4096">
                  <c:v>204.8</c:v>
                </c:pt>
                <c:pt idx="4097">
                  <c:v>204.85</c:v>
                </c:pt>
                <c:pt idx="4098">
                  <c:v>204.9</c:v>
                </c:pt>
                <c:pt idx="4099">
                  <c:v>204.95</c:v>
                </c:pt>
                <c:pt idx="4100">
                  <c:v>205</c:v>
                </c:pt>
                <c:pt idx="4101">
                  <c:v>205.05</c:v>
                </c:pt>
                <c:pt idx="4102">
                  <c:v>205.1</c:v>
                </c:pt>
                <c:pt idx="4103">
                  <c:v>205.15</c:v>
                </c:pt>
                <c:pt idx="4104">
                  <c:v>205.2</c:v>
                </c:pt>
                <c:pt idx="4105">
                  <c:v>205.25</c:v>
                </c:pt>
                <c:pt idx="4106">
                  <c:v>205.3</c:v>
                </c:pt>
                <c:pt idx="4107">
                  <c:v>205.35</c:v>
                </c:pt>
                <c:pt idx="4108">
                  <c:v>205.4</c:v>
                </c:pt>
                <c:pt idx="4109">
                  <c:v>205.45</c:v>
                </c:pt>
                <c:pt idx="4110">
                  <c:v>205.5</c:v>
                </c:pt>
                <c:pt idx="4111">
                  <c:v>205.55</c:v>
                </c:pt>
                <c:pt idx="4112">
                  <c:v>205.6</c:v>
                </c:pt>
                <c:pt idx="4113">
                  <c:v>205.65</c:v>
                </c:pt>
                <c:pt idx="4114">
                  <c:v>205.7</c:v>
                </c:pt>
                <c:pt idx="4115">
                  <c:v>205.75</c:v>
                </c:pt>
                <c:pt idx="4116">
                  <c:v>205.8</c:v>
                </c:pt>
                <c:pt idx="4117">
                  <c:v>205.85</c:v>
                </c:pt>
                <c:pt idx="4118">
                  <c:v>205.9</c:v>
                </c:pt>
                <c:pt idx="4119">
                  <c:v>205.95</c:v>
                </c:pt>
                <c:pt idx="4120">
                  <c:v>206</c:v>
                </c:pt>
                <c:pt idx="4121">
                  <c:v>206.05</c:v>
                </c:pt>
                <c:pt idx="4122">
                  <c:v>206.1</c:v>
                </c:pt>
                <c:pt idx="4123">
                  <c:v>206.15</c:v>
                </c:pt>
                <c:pt idx="4124">
                  <c:v>206.2</c:v>
                </c:pt>
                <c:pt idx="4125">
                  <c:v>206.25</c:v>
                </c:pt>
                <c:pt idx="4126">
                  <c:v>206.3</c:v>
                </c:pt>
                <c:pt idx="4127">
                  <c:v>206.35</c:v>
                </c:pt>
                <c:pt idx="4128">
                  <c:v>206.4</c:v>
                </c:pt>
                <c:pt idx="4129">
                  <c:v>206.45</c:v>
                </c:pt>
                <c:pt idx="4130">
                  <c:v>206.5</c:v>
                </c:pt>
                <c:pt idx="4131">
                  <c:v>206.55</c:v>
                </c:pt>
                <c:pt idx="4132">
                  <c:v>206.6</c:v>
                </c:pt>
                <c:pt idx="4133">
                  <c:v>206.65</c:v>
                </c:pt>
                <c:pt idx="4134">
                  <c:v>206.7</c:v>
                </c:pt>
                <c:pt idx="4135">
                  <c:v>206.75</c:v>
                </c:pt>
                <c:pt idx="4136">
                  <c:v>206.8</c:v>
                </c:pt>
                <c:pt idx="4137">
                  <c:v>206.85</c:v>
                </c:pt>
                <c:pt idx="4138">
                  <c:v>206.9</c:v>
                </c:pt>
                <c:pt idx="4139">
                  <c:v>206.95</c:v>
                </c:pt>
                <c:pt idx="4140">
                  <c:v>207</c:v>
                </c:pt>
                <c:pt idx="4141">
                  <c:v>207.05</c:v>
                </c:pt>
                <c:pt idx="4142">
                  <c:v>207.1</c:v>
                </c:pt>
                <c:pt idx="4143">
                  <c:v>207.15</c:v>
                </c:pt>
                <c:pt idx="4144">
                  <c:v>207.2</c:v>
                </c:pt>
                <c:pt idx="4145">
                  <c:v>207.25</c:v>
                </c:pt>
                <c:pt idx="4146">
                  <c:v>207.3</c:v>
                </c:pt>
                <c:pt idx="4147">
                  <c:v>207.35</c:v>
                </c:pt>
                <c:pt idx="4148">
                  <c:v>207.4</c:v>
                </c:pt>
                <c:pt idx="4149">
                  <c:v>207.45</c:v>
                </c:pt>
                <c:pt idx="4150">
                  <c:v>207.5</c:v>
                </c:pt>
                <c:pt idx="4151">
                  <c:v>207.55</c:v>
                </c:pt>
                <c:pt idx="4152">
                  <c:v>207.6</c:v>
                </c:pt>
                <c:pt idx="4153">
                  <c:v>207.65</c:v>
                </c:pt>
                <c:pt idx="4154">
                  <c:v>207.7</c:v>
                </c:pt>
                <c:pt idx="4155">
                  <c:v>207.75</c:v>
                </c:pt>
                <c:pt idx="4156">
                  <c:v>207.8</c:v>
                </c:pt>
                <c:pt idx="4157">
                  <c:v>207.85</c:v>
                </c:pt>
                <c:pt idx="4158">
                  <c:v>207.9</c:v>
                </c:pt>
                <c:pt idx="4159">
                  <c:v>207.95</c:v>
                </c:pt>
                <c:pt idx="4160">
                  <c:v>208</c:v>
                </c:pt>
                <c:pt idx="4161">
                  <c:v>208.05</c:v>
                </c:pt>
                <c:pt idx="4162">
                  <c:v>208.1</c:v>
                </c:pt>
                <c:pt idx="4163">
                  <c:v>208.15</c:v>
                </c:pt>
                <c:pt idx="4164">
                  <c:v>208.2</c:v>
                </c:pt>
                <c:pt idx="4165">
                  <c:v>208.25</c:v>
                </c:pt>
                <c:pt idx="4166">
                  <c:v>208.3</c:v>
                </c:pt>
                <c:pt idx="4167">
                  <c:v>208.35</c:v>
                </c:pt>
                <c:pt idx="4168">
                  <c:v>208.4</c:v>
                </c:pt>
                <c:pt idx="4169">
                  <c:v>208.45</c:v>
                </c:pt>
                <c:pt idx="4170">
                  <c:v>208.5</c:v>
                </c:pt>
                <c:pt idx="4171">
                  <c:v>208.55</c:v>
                </c:pt>
                <c:pt idx="4172">
                  <c:v>208.6</c:v>
                </c:pt>
                <c:pt idx="4173">
                  <c:v>208.65</c:v>
                </c:pt>
                <c:pt idx="4174">
                  <c:v>208.7</c:v>
                </c:pt>
                <c:pt idx="4175">
                  <c:v>208.75</c:v>
                </c:pt>
                <c:pt idx="4176">
                  <c:v>208.8</c:v>
                </c:pt>
                <c:pt idx="4177">
                  <c:v>208.85</c:v>
                </c:pt>
                <c:pt idx="4178">
                  <c:v>208.9</c:v>
                </c:pt>
                <c:pt idx="4179">
                  <c:v>208.95</c:v>
                </c:pt>
                <c:pt idx="4180">
                  <c:v>209</c:v>
                </c:pt>
                <c:pt idx="4181">
                  <c:v>209.05</c:v>
                </c:pt>
                <c:pt idx="4182">
                  <c:v>209.1</c:v>
                </c:pt>
                <c:pt idx="4183">
                  <c:v>209.15</c:v>
                </c:pt>
                <c:pt idx="4184">
                  <c:v>209.2</c:v>
                </c:pt>
                <c:pt idx="4185">
                  <c:v>209.25</c:v>
                </c:pt>
                <c:pt idx="4186">
                  <c:v>209.3</c:v>
                </c:pt>
                <c:pt idx="4187">
                  <c:v>209.35</c:v>
                </c:pt>
                <c:pt idx="4188">
                  <c:v>209.4</c:v>
                </c:pt>
                <c:pt idx="4189">
                  <c:v>209.45</c:v>
                </c:pt>
                <c:pt idx="4190">
                  <c:v>209.5</c:v>
                </c:pt>
                <c:pt idx="4191">
                  <c:v>209.55</c:v>
                </c:pt>
                <c:pt idx="4192">
                  <c:v>209.6</c:v>
                </c:pt>
                <c:pt idx="4193">
                  <c:v>209.65</c:v>
                </c:pt>
                <c:pt idx="4194">
                  <c:v>209.7</c:v>
                </c:pt>
                <c:pt idx="4195">
                  <c:v>209.75</c:v>
                </c:pt>
                <c:pt idx="4196">
                  <c:v>209.8</c:v>
                </c:pt>
                <c:pt idx="4197">
                  <c:v>209.85</c:v>
                </c:pt>
                <c:pt idx="4198">
                  <c:v>209.9</c:v>
                </c:pt>
                <c:pt idx="4199">
                  <c:v>209.95</c:v>
                </c:pt>
                <c:pt idx="4200">
                  <c:v>210</c:v>
                </c:pt>
                <c:pt idx="4201">
                  <c:v>210.05</c:v>
                </c:pt>
                <c:pt idx="4202">
                  <c:v>210.1</c:v>
                </c:pt>
                <c:pt idx="4203">
                  <c:v>210.15</c:v>
                </c:pt>
                <c:pt idx="4204">
                  <c:v>210.2</c:v>
                </c:pt>
                <c:pt idx="4205">
                  <c:v>210.25</c:v>
                </c:pt>
                <c:pt idx="4206">
                  <c:v>210.3</c:v>
                </c:pt>
                <c:pt idx="4207">
                  <c:v>210.35</c:v>
                </c:pt>
                <c:pt idx="4208">
                  <c:v>210.4</c:v>
                </c:pt>
                <c:pt idx="4209">
                  <c:v>210.45</c:v>
                </c:pt>
                <c:pt idx="4210">
                  <c:v>210.5</c:v>
                </c:pt>
                <c:pt idx="4211">
                  <c:v>210.55</c:v>
                </c:pt>
                <c:pt idx="4212">
                  <c:v>210.6</c:v>
                </c:pt>
                <c:pt idx="4213">
                  <c:v>210.65</c:v>
                </c:pt>
                <c:pt idx="4214">
                  <c:v>210.7</c:v>
                </c:pt>
                <c:pt idx="4215">
                  <c:v>210.75</c:v>
                </c:pt>
                <c:pt idx="4216">
                  <c:v>210.8</c:v>
                </c:pt>
                <c:pt idx="4217">
                  <c:v>210.85</c:v>
                </c:pt>
                <c:pt idx="4218">
                  <c:v>210.9</c:v>
                </c:pt>
                <c:pt idx="4219">
                  <c:v>210.95</c:v>
                </c:pt>
                <c:pt idx="4220">
                  <c:v>211</c:v>
                </c:pt>
                <c:pt idx="4221">
                  <c:v>211.05</c:v>
                </c:pt>
                <c:pt idx="4222">
                  <c:v>211.1</c:v>
                </c:pt>
                <c:pt idx="4223">
                  <c:v>211.15</c:v>
                </c:pt>
                <c:pt idx="4224">
                  <c:v>211.2</c:v>
                </c:pt>
                <c:pt idx="4225">
                  <c:v>211.25</c:v>
                </c:pt>
                <c:pt idx="4226">
                  <c:v>211.3</c:v>
                </c:pt>
                <c:pt idx="4227">
                  <c:v>211.35</c:v>
                </c:pt>
                <c:pt idx="4228">
                  <c:v>211.4</c:v>
                </c:pt>
                <c:pt idx="4229">
                  <c:v>211.45</c:v>
                </c:pt>
                <c:pt idx="4230">
                  <c:v>211.5</c:v>
                </c:pt>
                <c:pt idx="4231">
                  <c:v>211.55</c:v>
                </c:pt>
                <c:pt idx="4232">
                  <c:v>211.6</c:v>
                </c:pt>
                <c:pt idx="4233">
                  <c:v>211.65</c:v>
                </c:pt>
                <c:pt idx="4234">
                  <c:v>211.7</c:v>
                </c:pt>
                <c:pt idx="4235">
                  <c:v>211.75</c:v>
                </c:pt>
                <c:pt idx="4236">
                  <c:v>211.8</c:v>
                </c:pt>
                <c:pt idx="4237">
                  <c:v>211.85</c:v>
                </c:pt>
                <c:pt idx="4238">
                  <c:v>211.9</c:v>
                </c:pt>
                <c:pt idx="4239">
                  <c:v>211.95</c:v>
                </c:pt>
                <c:pt idx="4240">
                  <c:v>212</c:v>
                </c:pt>
                <c:pt idx="4241">
                  <c:v>212.05</c:v>
                </c:pt>
                <c:pt idx="4242">
                  <c:v>212.1</c:v>
                </c:pt>
                <c:pt idx="4243">
                  <c:v>212.15</c:v>
                </c:pt>
                <c:pt idx="4244">
                  <c:v>212.2</c:v>
                </c:pt>
                <c:pt idx="4245">
                  <c:v>212.25</c:v>
                </c:pt>
                <c:pt idx="4246">
                  <c:v>212.3</c:v>
                </c:pt>
                <c:pt idx="4247">
                  <c:v>212.35</c:v>
                </c:pt>
                <c:pt idx="4248">
                  <c:v>212.4</c:v>
                </c:pt>
                <c:pt idx="4249">
                  <c:v>212.45</c:v>
                </c:pt>
                <c:pt idx="4250">
                  <c:v>212.5</c:v>
                </c:pt>
                <c:pt idx="4251">
                  <c:v>212.55</c:v>
                </c:pt>
                <c:pt idx="4252">
                  <c:v>212.6</c:v>
                </c:pt>
                <c:pt idx="4253">
                  <c:v>212.65</c:v>
                </c:pt>
                <c:pt idx="4254">
                  <c:v>212.7</c:v>
                </c:pt>
                <c:pt idx="4255">
                  <c:v>212.75</c:v>
                </c:pt>
                <c:pt idx="4256">
                  <c:v>212.8</c:v>
                </c:pt>
                <c:pt idx="4257">
                  <c:v>212.85</c:v>
                </c:pt>
                <c:pt idx="4258">
                  <c:v>212.9</c:v>
                </c:pt>
                <c:pt idx="4259">
                  <c:v>212.95</c:v>
                </c:pt>
                <c:pt idx="4260">
                  <c:v>213</c:v>
                </c:pt>
                <c:pt idx="4261">
                  <c:v>213.05</c:v>
                </c:pt>
                <c:pt idx="4262">
                  <c:v>213.1</c:v>
                </c:pt>
                <c:pt idx="4263">
                  <c:v>213.15</c:v>
                </c:pt>
                <c:pt idx="4264">
                  <c:v>213.2</c:v>
                </c:pt>
                <c:pt idx="4265">
                  <c:v>213.25</c:v>
                </c:pt>
                <c:pt idx="4266">
                  <c:v>213.3</c:v>
                </c:pt>
                <c:pt idx="4267">
                  <c:v>213.35</c:v>
                </c:pt>
                <c:pt idx="4268">
                  <c:v>213.4</c:v>
                </c:pt>
                <c:pt idx="4269">
                  <c:v>213.45</c:v>
                </c:pt>
                <c:pt idx="4270">
                  <c:v>213.5</c:v>
                </c:pt>
                <c:pt idx="4271">
                  <c:v>213.55</c:v>
                </c:pt>
                <c:pt idx="4272">
                  <c:v>213.6</c:v>
                </c:pt>
                <c:pt idx="4273">
                  <c:v>213.65</c:v>
                </c:pt>
                <c:pt idx="4274">
                  <c:v>213.7</c:v>
                </c:pt>
                <c:pt idx="4275">
                  <c:v>213.75</c:v>
                </c:pt>
                <c:pt idx="4276">
                  <c:v>213.8</c:v>
                </c:pt>
                <c:pt idx="4277">
                  <c:v>213.85</c:v>
                </c:pt>
                <c:pt idx="4278">
                  <c:v>213.9</c:v>
                </c:pt>
                <c:pt idx="4279">
                  <c:v>213.95</c:v>
                </c:pt>
                <c:pt idx="4280">
                  <c:v>214</c:v>
                </c:pt>
                <c:pt idx="4281">
                  <c:v>214.05</c:v>
                </c:pt>
                <c:pt idx="4282">
                  <c:v>214.1</c:v>
                </c:pt>
                <c:pt idx="4283">
                  <c:v>214.15</c:v>
                </c:pt>
                <c:pt idx="4284">
                  <c:v>214.2</c:v>
                </c:pt>
                <c:pt idx="4285">
                  <c:v>214.25</c:v>
                </c:pt>
                <c:pt idx="4286">
                  <c:v>214.3</c:v>
                </c:pt>
                <c:pt idx="4287">
                  <c:v>214.35</c:v>
                </c:pt>
                <c:pt idx="4288">
                  <c:v>214.4</c:v>
                </c:pt>
                <c:pt idx="4289">
                  <c:v>214.45</c:v>
                </c:pt>
                <c:pt idx="4290">
                  <c:v>214.5</c:v>
                </c:pt>
                <c:pt idx="4291">
                  <c:v>214.55</c:v>
                </c:pt>
                <c:pt idx="4292">
                  <c:v>214.6</c:v>
                </c:pt>
                <c:pt idx="4293">
                  <c:v>214.65</c:v>
                </c:pt>
                <c:pt idx="4294">
                  <c:v>214.7</c:v>
                </c:pt>
                <c:pt idx="4295">
                  <c:v>214.75</c:v>
                </c:pt>
                <c:pt idx="4296">
                  <c:v>214.8</c:v>
                </c:pt>
                <c:pt idx="4297">
                  <c:v>214.85</c:v>
                </c:pt>
                <c:pt idx="4298">
                  <c:v>214.9</c:v>
                </c:pt>
                <c:pt idx="4299">
                  <c:v>214.95</c:v>
                </c:pt>
                <c:pt idx="4300">
                  <c:v>215</c:v>
                </c:pt>
                <c:pt idx="4301">
                  <c:v>215.05</c:v>
                </c:pt>
                <c:pt idx="4302">
                  <c:v>215.1</c:v>
                </c:pt>
                <c:pt idx="4303">
                  <c:v>215.15</c:v>
                </c:pt>
                <c:pt idx="4304">
                  <c:v>215.2</c:v>
                </c:pt>
                <c:pt idx="4305">
                  <c:v>215.25</c:v>
                </c:pt>
                <c:pt idx="4306">
                  <c:v>215.3</c:v>
                </c:pt>
                <c:pt idx="4307">
                  <c:v>215.35</c:v>
                </c:pt>
                <c:pt idx="4308">
                  <c:v>215.4</c:v>
                </c:pt>
                <c:pt idx="4309">
                  <c:v>215.45</c:v>
                </c:pt>
                <c:pt idx="4310">
                  <c:v>215.5</c:v>
                </c:pt>
                <c:pt idx="4311">
                  <c:v>215.55</c:v>
                </c:pt>
                <c:pt idx="4312">
                  <c:v>215.6</c:v>
                </c:pt>
                <c:pt idx="4313">
                  <c:v>215.65</c:v>
                </c:pt>
                <c:pt idx="4314">
                  <c:v>215.7</c:v>
                </c:pt>
                <c:pt idx="4315">
                  <c:v>215.75</c:v>
                </c:pt>
                <c:pt idx="4316">
                  <c:v>215.8</c:v>
                </c:pt>
                <c:pt idx="4317">
                  <c:v>215.85</c:v>
                </c:pt>
                <c:pt idx="4318">
                  <c:v>215.9</c:v>
                </c:pt>
                <c:pt idx="4319">
                  <c:v>215.95</c:v>
                </c:pt>
                <c:pt idx="4320">
                  <c:v>216</c:v>
                </c:pt>
                <c:pt idx="4321">
                  <c:v>216.05</c:v>
                </c:pt>
                <c:pt idx="4322">
                  <c:v>216.1</c:v>
                </c:pt>
                <c:pt idx="4323">
                  <c:v>216.15</c:v>
                </c:pt>
                <c:pt idx="4324">
                  <c:v>216.2</c:v>
                </c:pt>
                <c:pt idx="4325">
                  <c:v>216.25</c:v>
                </c:pt>
                <c:pt idx="4326">
                  <c:v>216.3</c:v>
                </c:pt>
                <c:pt idx="4327">
                  <c:v>216.35</c:v>
                </c:pt>
                <c:pt idx="4328">
                  <c:v>216.4</c:v>
                </c:pt>
                <c:pt idx="4329">
                  <c:v>216.45</c:v>
                </c:pt>
                <c:pt idx="4330">
                  <c:v>216.5</c:v>
                </c:pt>
                <c:pt idx="4331">
                  <c:v>216.55</c:v>
                </c:pt>
                <c:pt idx="4332">
                  <c:v>216.6</c:v>
                </c:pt>
                <c:pt idx="4333">
                  <c:v>216.65</c:v>
                </c:pt>
                <c:pt idx="4334">
                  <c:v>216.7</c:v>
                </c:pt>
                <c:pt idx="4335">
                  <c:v>216.75</c:v>
                </c:pt>
                <c:pt idx="4336">
                  <c:v>216.8</c:v>
                </c:pt>
                <c:pt idx="4337">
                  <c:v>216.85</c:v>
                </c:pt>
                <c:pt idx="4338">
                  <c:v>216.9</c:v>
                </c:pt>
                <c:pt idx="4339">
                  <c:v>216.95</c:v>
                </c:pt>
                <c:pt idx="4340">
                  <c:v>217</c:v>
                </c:pt>
                <c:pt idx="4341">
                  <c:v>217.05</c:v>
                </c:pt>
                <c:pt idx="4342">
                  <c:v>217.1</c:v>
                </c:pt>
                <c:pt idx="4343">
                  <c:v>217.15</c:v>
                </c:pt>
                <c:pt idx="4344">
                  <c:v>217.2</c:v>
                </c:pt>
                <c:pt idx="4345">
                  <c:v>217.25</c:v>
                </c:pt>
                <c:pt idx="4346">
                  <c:v>217.3</c:v>
                </c:pt>
                <c:pt idx="4347">
                  <c:v>217.35</c:v>
                </c:pt>
                <c:pt idx="4348">
                  <c:v>217.4</c:v>
                </c:pt>
                <c:pt idx="4349">
                  <c:v>217.45</c:v>
                </c:pt>
                <c:pt idx="4350">
                  <c:v>217.5</c:v>
                </c:pt>
                <c:pt idx="4351">
                  <c:v>217.55</c:v>
                </c:pt>
                <c:pt idx="4352">
                  <c:v>217.6</c:v>
                </c:pt>
                <c:pt idx="4353">
                  <c:v>217.65</c:v>
                </c:pt>
                <c:pt idx="4354">
                  <c:v>217.7</c:v>
                </c:pt>
                <c:pt idx="4355">
                  <c:v>217.75</c:v>
                </c:pt>
                <c:pt idx="4356">
                  <c:v>217.8</c:v>
                </c:pt>
                <c:pt idx="4357">
                  <c:v>217.85</c:v>
                </c:pt>
                <c:pt idx="4358">
                  <c:v>217.9</c:v>
                </c:pt>
                <c:pt idx="4359">
                  <c:v>217.95</c:v>
                </c:pt>
                <c:pt idx="4360">
                  <c:v>218</c:v>
                </c:pt>
                <c:pt idx="4361">
                  <c:v>218.05</c:v>
                </c:pt>
                <c:pt idx="4362">
                  <c:v>218.1</c:v>
                </c:pt>
                <c:pt idx="4363">
                  <c:v>218.15</c:v>
                </c:pt>
                <c:pt idx="4364">
                  <c:v>218.2</c:v>
                </c:pt>
                <c:pt idx="4365">
                  <c:v>218.25</c:v>
                </c:pt>
                <c:pt idx="4366">
                  <c:v>218.3</c:v>
                </c:pt>
                <c:pt idx="4367">
                  <c:v>218.35</c:v>
                </c:pt>
                <c:pt idx="4368">
                  <c:v>218.4</c:v>
                </c:pt>
                <c:pt idx="4369">
                  <c:v>218.45</c:v>
                </c:pt>
                <c:pt idx="4370">
                  <c:v>218.5</c:v>
                </c:pt>
                <c:pt idx="4371">
                  <c:v>218.55</c:v>
                </c:pt>
                <c:pt idx="4372">
                  <c:v>218.6</c:v>
                </c:pt>
                <c:pt idx="4373">
                  <c:v>218.65</c:v>
                </c:pt>
                <c:pt idx="4374">
                  <c:v>218.7</c:v>
                </c:pt>
                <c:pt idx="4375">
                  <c:v>218.75</c:v>
                </c:pt>
                <c:pt idx="4376">
                  <c:v>218.8</c:v>
                </c:pt>
                <c:pt idx="4377">
                  <c:v>218.85</c:v>
                </c:pt>
                <c:pt idx="4378">
                  <c:v>218.9</c:v>
                </c:pt>
                <c:pt idx="4379">
                  <c:v>218.95</c:v>
                </c:pt>
                <c:pt idx="4380">
                  <c:v>219</c:v>
                </c:pt>
                <c:pt idx="4381">
                  <c:v>219.05</c:v>
                </c:pt>
                <c:pt idx="4382">
                  <c:v>219.1</c:v>
                </c:pt>
                <c:pt idx="4383">
                  <c:v>219.15</c:v>
                </c:pt>
                <c:pt idx="4384">
                  <c:v>219.2</c:v>
                </c:pt>
                <c:pt idx="4385">
                  <c:v>219.25</c:v>
                </c:pt>
                <c:pt idx="4386">
                  <c:v>219.3</c:v>
                </c:pt>
                <c:pt idx="4387">
                  <c:v>219.35</c:v>
                </c:pt>
                <c:pt idx="4388">
                  <c:v>219.4</c:v>
                </c:pt>
                <c:pt idx="4389">
                  <c:v>219.45</c:v>
                </c:pt>
                <c:pt idx="4390">
                  <c:v>219.5</c:v>
                </c:pt>
                <c:pt idx="4391">
                  <c:v>219.55</c:v>
                </c:pt>
                <c:pt idx="4392">
                  <c:v>219.6</c:v>
                </c:pt>
                <c:pt idx="4393">
                  <c:v>219.65</c:v>
                </c:pt>
                <c:pt idx="4394">
                  <c:v>219.7</c:v>
                </c:pt>
                <c:pt idx="4395">
                  <c:v>219.75</c:v>
                </c:pt>
                <c:pt idx="4396">
                  <c:v>219.8</c:v>
                </c:pt>
                <c:pt idx="4397">
                  <c:v>219.85</c:v>
                </c:pt>
                <c:pt idx="4398">
                  <c:v>219.9</c:v>
                </c:pt>
                <c:pt idx="4399">
                  <c:v>219.95</c:v>
                </c:pt>
                <c:pt idx="4400">
                  <c:v>220</c:v>
                </c:pt>
                <c:pt idx="4401">
                  <c:v>220.05</c:v>
                </c:pt>
                <c:pt idx="4402">
                  <c:v>220.1</c:v>
                </c:pt>
                <c:pt idx="4403">
                  <c:v>220.15</c:v>
                </c:pt>
                <c:pt idx="4404">
                  <c:v>220.2</c:v>
                </c:pt>
                <c:pt idx="4405">
                  <c:v>220.25</c:v>
                </c:pt>
                <c:pt idx="4406">
                  <c:v>220.3</c:v>
                </c:pt>
                <c:pt idx="4407">
                  <c:v>220.35</c:v>
                </c:pt>
                <c:pt idx="4408">
                  <c:v>220.4</c:v>
                </c:pt>
                <c:pt idx="4409">
                  <c:v>220.45</c:v>
                </c:pt>
                <c:pt idx="4410">
                  <c:v>220.5</c:v>
                </c:pt>
                <c:pt idx="4411">
                  <c:v>220.55</c:v>
                </c:pt>
                <c:pt idx="4412">
                  <c:v>220.6</c:v>
                </c:pt>
                <c:pt idx="4413">
                  <c:v>220.65</c:v>
                </c:pt>
                <c:pt idx="4414">
                  <c:v>220.7</c:v>
                </c:pt>
                <c:pt idx="4415">
                  <c:v>220.75</c:v>
                </c:pt>
                <c:pt idx="4416">
                  <c:v>220.8</c:v>
                </c:pt>
                <c:pt idx="4417">
                  <c:v>220.85</c:v>
                </c:pt>
                <c:pt idx="4418">
                  <c:v>220.9</c:v>
                </c:pt>
                <c:pt idx="4419">
                  <c:v>220.95</c:v>
                </c:pt>
                <c:pt idx="4420">
                  <c:v>221</c:v>
                </c:pt>
                <c:pt idx="4421">
                  <c:v>221.05</c:v>
                </c:pt>
                <c:pt idx="4422">
                  <c:v>221.1</c:v>
                </c:pt>
                <c:pt idx="4423">
                  <c:v>221.15</c:v>
                </c:pt>
                <c:pt idx="4424">
                  <c:v>221.2</c:v>
                </c:pt>
                <c:pt idx="4425">
                  <c:v>221.25</c:v>
                </c:pt>
                <c:pt idx="4426">
                  <c:v>221.3</c:v>
                </c:pt>
                <c:pt idx="4427">
                  <c:v>221.35</c:v>
                </c:pt>
                <c:pt idx="4428">
                  <c:v>221.4</c:v>
                </c:pt>
                <c:pt idx="4429">
                  <c:v>221.45</c:v>
                </c:pt>
                <c:pt idx="4430">
                  <c:v>221.5</c:v>
                </c:pt>
                <c:pt idx="4431">
                  <c:v>221.55</c:v>
                </c:pt>
                <c:pt idx="4432">
                  <c:v>221.6</c:v>
                </c:pt>
                <c:pt idx="4433">
                  <c:v>221.65</c:v>
                </c:pt>
                <c:pt idx="4434">
                  <c:v>221.7</c:v>
                </c:pt>
                <c:pt idx="4435">
                  <c:v>221.75</c:v>
                </c:pt>
                <c:pt idx="4436">
                  <c:v>221.8</c:v>
                </c:pt>
                <c:pt idx="4437">
                  <c:v>221.85</c:v>
                </c:pt>
                <c:pt idx="4438">
                  <c:v>221.9</c:v>
                </c:pt>
                <c:pt idx="4439">
                  <c:v>221.95</c:v>
                </c:pt>
                <c:pt idx="4440">
                  <c:v>222</c:v>
                </c:pt>
                <c:pt idx="4441">
                  <c:v>222.05</c:v>
                </c:pt>
                <c:pt idx="4442">
                  <c:v>222.1</c:v>
                </c:pt>
                <c:pt idx="4443">
                  <c:v>222.15</c:v>
                </c:pt>
                <c:pt idx="4444">
                  <c:v>222.2</c:v>
                </c:pt>
                <c:pt idx="4445">
                  <c:v>222.25</c:v>
                </c:pt>
                <c:pt idx="4446">
                  <c:v>222.3</c:v>
                </c:pt>
                <c:pt idx="4447">
                  <c:v>222.35</c:v>
                </c:pt>
                <c:pt idx="4448">
                  <c:v>222.4</c:v>
                </c:pt>
                <c:pt idx="4449">
                  <c:v>222.45</c:v>
                </c:pt>
                <c:pt idx="4450">
                  <c:v>222.5</c:v>
                </c:pt>
                <c:pt idx="4451">
                  <c:v>222.55</c:v>
                </c:pt>
                <c:pt idx="4452">
                  <c:v>222.6</c:v>
                </c:pt>
                <c:pt idx="4453">
                  <c:v>222.65</c:v>
                </c:pt>
                <c:pt idx="4454">
                  <c:v>222.7</c:v>
                </c:pt>
                <c:pt idx="4455">
                  <c:v>222.75</c:v>
                </c:pt>
                <c:pt idx="4456">
                  <c:v>222.8</c:v>
                </c:pt>
                <c:pt idx="4457">
                  <c:v>222.85</c:v>
                </c:pt>
                <c:pt idx="4458">
                  <c:v>222.9</c:v>
                </c:pt>
                <c:pt idx="4459">
                  <c:v>222.95</c:v>
                </c:pt>
                <c:pt idx="4460">
                  <c:v>223</c:v>
                </c:pt>
                <c:pt idx="4461">
                  <c:v>223.05</c:v>
                </c:pt>
                <c:pt idx="4462">
                  <c:v>223.1</c:v>
                </c:pt>
                <c:pt idx="4463">
                  <c:v>223.15</c:v>
                </c:pt>
                <c:pt idx="4464">
                  <c:v>223.2</c:v>
                </c:pt>
                <c:pt idx="4465">
                  <c:v>223.25</c:v>
                </c:pt>
                <c:pt idx="4466">
                  <c:v>223.3</c:v>
                </c:pt>
                <c:pt idx="4467">
                  <c:v>223.35</c:v>
                </c:pt>
                <c:pt idx="4468">
                  <c:v>223.4</c:v>
                </c:pt>
                <c:pt idx="4469">
                  <c:v>223.45</c:v>
                </c:pt>
                <c:pt idx="4470">
                  <c:v>223.5</c:v>
                </c:pt>
                <c:pt idx="4471">
                  <c:v>223.55</c:v>
                </c:pt>
                <c:pt idx="4472">
                  <c:v>223.6</c:v>
                </c:pt>
                <c:pt idx="4473">
                  <c:v>223.65</c:v>
                </c:pt>
                <c:pt idx="4474">
                  <c:v>223.7</c:v>
                </c:pt>
                <c:pt idx="4475">
                  <c:v>223.75</c:v>
                </c:pt>
                <c:pt idx="4476">
                  <c:v>223.8</c:v>
                </c:pt>
                <c:pt idx="4477">
                  <c:v>223.85</c:v>
                </c:pt>
                <c:pt idx="4478">
                  <c:v>223.9</c:v>
                </c:pt>
                <c:pt idx="4479">
                  <c:v>223.95</c:v>
                </c:pt>
                <c:pt idx="4480">
                  <c:v>224</c:v>
                </c:pt>
                <c:pt idx="4481">
                  <c:v>224.05</c:v>
                </c:pt>
                <c:pt idx="4482">
                  <c:v>224.1</c:v>
                </c:pt>
                <c:pt idx="4483">
                  <c:v>224.15</c:v>
                </c:pt>
                <c:pt idx="4484">
                  <c:v>224.2</c:v>
                </c:pt>
                <c:pt idx="4485">
                  <c:v>224.25</c:v>
                </c:pt>
                <c:pt idx="4486">
                  <c:v>224.3</c:v>
                </c:pt>
                <c:pt idx="4487">
                  <c:v>224.35</c:v>
                </c:pt>
                <c:pt idx="4488">
                  <c:v>224.4</c:v>
                </c:pt>
                <c:pt idx="4489">
                  <c:v>224.45</c:v>
                </c:pt>
                <c:pt idx="4490">
                  <c:v>224.5</c:v>
                </c:pt>
                <c:pt idx="4491">
                  <c:v>224.55</c:v>
                </c:pt>
                <c:pt idx="4492">
                  <c:v>224.6</c:v>
                </c:pt>
                <c:pt idx="4493">
                  <c:v>224.65</c:v>
                </c:pt>
                <c:pt idx="4494">
                  <c:v>224.7</c:v>
                </c:pt>
                <c:pt idx="4495">
                  <c:v>224.75</c:v>
                </c:pt>
                <c:pt idx="4496">
                  <c:v>224.8</c:v>
                </c:pt>
                <c:pt idx="4497">
                  <c:v>224.85</c:v>
                </c:pt>
                <c:pt idx="4498">
                  <c:v>224.9</c:v>
                </c:pt>
                <c:pt idx="4499">
                  <c:v>224.95</c:v>
                </c:pt>
                <c:pt idx="4500">
                  <c:v>225</c:v>
                </c:pt>
                <c:pt idx="4501">
                  <c:v>225.05</c:v>
                </c:pt>
                <c:pt idx="4502">
                  <c:v>225.1</c:v>
                </c:pt>
                <c:pt idx="4503">
                  <c:v>225.15</c:v>
                </c:pt>
                <c:pt idx="4504">
                  <c:v>225.2</c:v>
                </c:pt>
                <c:pt idx="4505">
                  <c:v>225.25</c:v>
                </c:pt>
                <c:pt idx="4506">
                  <c:v>225.3</c:v>
                </c:pt>
                <c:pt idx="4507">
                  <c:v>225.35</c:v>
                </c:pt>
                <c:pt idx="4508">
                  <c:v>225.4</c:v>
                </c:pt>
                <c:pt idx="4509">
                  <c:v>225.45</c:v>
                </c:pt>
                <c:pt idx="4510">
                  <c:v>225.5</c:v>
                </c:pt>
                <c:pt idx="4511">
                  <c:v>225.55</c:v>
                </c:pt>
                <c:pt idx="4512">
                  <c:v>225.6</c:v>
                </c:pt>
                <c:pt idx="4513">
                  <c:v>225.65</c:v>
                </c:pt>
                <c:pt idx="4514">
                  <c:v>225.7</c:v>
                </c:pt>
                <c:pt idx="4515">
                  <c:v>225.75</c:v>
                </c:pt>
                <c:pt idx="4516">
                  <c:v>225.8</c:v>
                </c:pt>
                <c:pt idx="4517">
                  <c:v>225.85</c:v>
                </c:pt>
                <c:pt idx="4518">
                  <c:v>225.9</c:v>
                </c:pt>
                <c:pt idx="4519">
                  <c:v>225.95</c:v>
                </c:pt>
                <c:pt idx="4520">
                  <c:v>226</c:v>
                </c:pt>
                <c:pt idx="4521">
                  <c:v>226.05</c:v>
                </c:pt>
                <c:pt idx="4522">
                  <c:v>226.1</c:v>
                </c:pt>
                <c:pt idx="4523">
                  <c:v>226.15</c:v>
                </c:pt>
                <c:pt idx="4524">
                  <c:v>226.2</c:v>
                </c:pt>
                <c:pt idx="4525">
                  <c:v>226.25</c:v>
                </c:pt>
                <c:pt idx="4526">
                  <c:v>226.3</c:v>
                </c:pt>
                <c:pt idx="4527">
                  <c:v>226.35</c:v>
                </c:pt>
                <c:pt idx="4528">
                  <c:v>226.4</c:v>
                </c:pt>
                <c:pt idx="4529">
                  <c:v>226.45</c:v>
                </c:pt>
                <c:pt idx="4530">
                  <c:v>226.5</c:v>
                </c:pt>
                <c:pt idx="4531">
                  <c:v>226.55</c:v>
                </c:pt>
                <c:pt idx="4532">
                  <c:v>226.6</c:v>
                </c:pt>
                <c:pt idx="4533">
                  <c:v>226.65</c:v>
                </c:pt>
                <c:pt idx="4534">
                  <c:v>226.7</c:v>
                </c:pt>
                <c:pt idx="4535">
                  <c:v>226.75</c:v>
                </c:pt>
                <c:pt idx="4536">
                  <c:v>226.8</c:v>
                </c:pt>
                <c:pt idx="4537">
                  <c:v>226.85</c:v>
                </c:pt>
                <c:pt idx="4538">
                  <c:v>226.9</c:v>
                </c:pt>
                <c:pt idx="4539">
                  <c:v>226.95</c:v>
                </c:pt>
                <c:pt idx="4540">
                  <c:v>227</c:v>
                </c:pt>
                <c:pt idx="4541">
                  <c:v>227.05</c:v>
                </c:pt>
                <c:pt idx="4542">
                  <c:v>227.1</c:v>
                </c:pt>
                <c:pt idx="4543">
                  <c:v>227.15</c:v>
                </c:pt>
                <c:pt idx="4544">
                  <c:v>227.2</c:v>
                </c:pt>
                <c:pt idx="4545">
                  <c:v>227.25</c:v>
                </c:pt>
                <c:pt idx="4546">
                  <c:v>227.3</c:v>
                </c:pt>
                <c:pt idx="4547">
                  <c:v>227.35</c:v>
                </c:pt>
                <c:pt idx="4548">
                  <c:v>227.4</c:v>
                </c:pt>
                <c:pt idx="4549">
                  <c:v>227.45</c:v>
                </c:pt>
                <c:pt idx="4550">
                  <c:v>227.5</c:v>
                </c:pt>
                <c:pt idx="4551">
                  <c:v>227.55</c:v>
                </c:pt>
                <c:pt idx="4552">
                  <c:v>227.6</c:v>
                </c:pt>
                <c:pt idx="4553">
                  <c:v>227.65</c:v>
                </c:pt>
                <c:pt idx="4554">
                  <c:v>227.7</c:v>
                </c:pt>
                <c:pt idx="4555">
                  <c:v>227.75</c:v>
                </c:pt>
                <c:pt idx="4556">
                  <c:v>227.8</c:v>
                </c:pt>
                <c:pt idx="4557">
                  <c:v>227.85</c:v>
                </c:pt>
                <c:pt idx="4558">
                  <c:v>227.9</c:v>
                </c:pt>
                <c:pt idx="4559">
                  <c:v>227.95</c:v>
                </c:pt>
                <c:pt idx="4560">
                  <c:v>228</c:v>
                </c:pt>
                <c:pt idx="4561">
                  <c:v>228.05</c:v>
                </c:pt>
                <c:pt idx="4562">
                  <c:v>228.1</c:v>
                </c:pt>
                <c:pt idx="4563">
                  <c:v>228.15</c:v>
                </c:pt>
                <c:pt idx="4564">
                  <c:v>228.2</c:v>
                </c:pt>
                <c:pt idx="4565">
                  <c:v>228.25</c:v>
                </c:pt>
                <c:pt idx="4566">
                  <c:v>228.3</c:v>
                </c:pt>
                <c:pt idx="4567">
                  <c:v>228.35</c:v>
                </c:pt>
                <c:pt idx="4568">
                  <c:v>228.4</c:v>
                </c:pt>
                <c:pt idx="4569">
                  <c:v>228.45</c:v>
                </c:pt>
                <c:pt idx="4570">
                  <c:v>228.5</c:v>
                </c:pt>
                <c:pt idx="4571">
                  <c:v>228.55</c:v>
                </c:pt>
                <c:pt idx="4572">
                  <c:v>228.6</c:v>
                </c:pt>
                <c:pt idx="4573">
                  <c:v>228.65</c:v>
                </c:pt>
                <c:pt idx="4574">
                  <c:v>228.7</c:v>
                </c:pt>
                <c:pt idx="4575">
                  <c:v>228.75</c:v>
                </c:pt>
                <c:pt idx="4576">
                  <c:v>228.8</c:v>
                </c:pt>
                <c:pt idx="4577">
                  <c:v>228.85</c:v>
                </c:pt>
                <c:pt idx="4578">
                  <c:v>228.9</c:v>
                </c:pt>
                <c:pt idx="4579">
                  <c:v>228.95</c:v>
                </c:pt>
                <c:pt idx="4580">
                  <c:v>229</c:v>
                </c:pt>
                <c:pt idx="4581">
                  <c:v>229.05</c:v>
                </c:pt>
                <c:pt idx="4582">
                  <c:v>229.1</c:v>
                </c:pt>
                <c:pt idx="4583">
                  <c:v>229.15</c:v>
                </c:pt>
                <c:pt idx="4584">
                  <c:v>229.2</c:v>
                </c:pt>
                <c:pt idx="4585">
                  <c:v>229.25</c:v>
                </c:pt>
                <c:pt idx="4586">
                  <c:v>229.3</c:v>
                </c:pt>
                <c:pt idx="4587">
                  <c:v>229.35</c:v>
                </c:pt>
                <c:pt idx="4588">
                  <c:v>229.4</c:v>
                </c:pt>
                <c:pt idx="4589">
                  <c:v>229.45</c:v>
                </c:pt>
                <c:pt idx="4590">
                  <c:v>229.5</c:v>
                </c:pt>
                <c:pt idx="4591">
                  <c:v>229.55</c:v>
                </c:pt>
                <c:pt idx="4592">
                  <c:v>229.6</c:v>
                </c:pt>
                <c:pt idx="4593">
                  <c:v>229.65</c:v>
                </c:pt>
                <c:pt idx="4594">
                  <c:v>229.7</c:v>
                </c:pt>
                <c:pt idx="4595">
                  <c:v>229.75</c:v>
                </c:pt>
                <c:pt idx="4596">
                  <c:v>229.8</c:v>
                </c:pt>
                <c:pt idx="4597">
                  <c:v>229.85</c:v>
                </c:pt>
                <c:pt idx="4598">
                  <c:v>229.9</c:v>
                </c:pt>
                <c:pt idx="4599">
                  <c:v>229.95</c:v>
                </c:pt>
                <c:pt idx="4600">
                  <c:v>230</c:v>
                </c:pt>
                <c:pt idx="4601">
                  <c:v>230.05</c:v>
                </c:pt>
                <c:pt idx="4602">
                  <c:v>230.1</c:v>
                </c:pt>
                <c:pt idx="4603">
                  <c:v>230.15</c:v>
                </c:pt>
                <c:pt idx="4604">
                  <c:v>230.2</c:v>
                </c:pt>
                <c:pt idx="4605">
                  <c:v>230.25</c:v>
                </c:pt>
                <c:pt idx="4606">
                  <c:v>230.3</c:v>
                </c:pt>
                <c:pt idx="4607">
                  <c:v>230.35</c:v>
                </c:pt>
                <c:pt idx="4608">
                  <c:v>230.4</c:v>
                </c:pt>
                <c:pt idx="4609">
                  <c:v>230.45</c:v>
                </c:pt>
                <c:pt idx="4610">
                  <c:v>230.5</c:v>
                </c:pt>
                <c:pt idx="4611">
                  <c:v>230.55</c:v>
                </c:pt>
                <c:pt idx="4612">
                  <c:v>230.6</c:v>
                </c:pt>
                <c:pt idx="4613">
                  <c:v>230.65</c:v>
                </c:pt>
                <c:pt idx="4614">
                  <c:v>230.7</c:v>
                </c:pt>
                <c:pt idx="4615">
                  <c:v>230.75</c:v>
                </c:pt>
                <c:pt idx="4616">
                  <c:v>230.8</c:v>
                </c:pt>
                <c:pt idx="4617">
                  <c:v>230.85</c:v>
                </c:pt>
                <c:pt idx="4618">
                  <c:v>230.9</c:v>
                </c:pt>
                <c:pt idx="4619">
                  <c:v>230.95</c:v>
                </c:pt>
                <c:pt idx="4620">
                  <c:v>231</c:v>
                </c:pt>
                <c:pt idx="4621">
                  <c:v>231.05</c:v>
                </c:pt>
                <c:pt idx="4622">
                  <c:v>231.1</c:v>
                </c:pt>
                <c:pt idx="4623">
                  <c:v>231.15</c:v>
                </c:pt>
                <c:pt idx="4624">
                  <c:v>231.2</c:v>
                </c:pt>
                <c:pt idx="4625">
                  <c:v>231.25</c:v>
                </c:pt>
                <c:pt idx="4626">
                  <c:v>231.3</c:v>
                </c:pt>
                <c:pt idx="4627">
                  <c:v>231.35</c:v>
                </c:pt>
                <c:pt idx="4628">
                  <c:v>231.4</c:v>
                </c:pt>
                <c:pt idx="4629">
                  <c:v>231.45</c:v>
                </c:pt>
                <c:pt idx="4630">
                  <c:v>231.5</c:v>
                </c:pt>
                <c:pt idx="4631">
                  <c:v>231.55</c:v>
                </c:pt>
                <c:pt idx="4632">
                  <c:v>231.6</c:v>
                </c:pt>
                <c:pt idx="4633">
                  <c:v>231.65</c:v>
                </c:pt>
                <c:pt idx="4634">
                  <c:v>231.7</c:v>
                </c:pt>
                <c:pt idx="4635">
                  <c:v>231.75</c:v>
                </c:pt>
                <c:pt idx="4636">
                  <c:v>231.8</c:v>
                </c:pt>
                <c:pt idx="4637">
                  <c:v>231.85</c:v>
                </c:pt>
                <c:pt idx="4638">
                  <c:v>231.9</c:v>
                </c:pt>
                <c:pt idx="4639">
                  <c:v>231.95</c:v>
                </c:pt>
                <c:pt idx="4640">
                  <c:v>232</c:v>
                </c:pt>
                <c:pt idx="4641">
                  <c:v>232.05</c:v>
                </c:pt>
                <c:pt idx="4642">
                  <c:v>232.1</c:v>
                </c:pt>
                <c:pt idx="4643">
                  <c:v>232.15</c:v>
                </c:pt>
                <c:pt idx="4644">
                  <c:v>232.2</c:v>
                </c:pt>
                <c:pt idx="4645">
                  <c:v>232.25</c:v>
                </c:pt>
                <c:pt idx="4646">
                  <c:v>232.3</c:v>
                </c:pt>
                <c:pt idx="4647">
                  <c:v>232.35</c:v>
                </c:pt>
                <c:pt idx="4648">
                  <c:v>232.4</c:v>
                </c:pt>
                <c:pt idx="4649">
                  <c:v>232.45</c:v>
                </c:pt>
                <c:pt idx="4650">
                  <c:v>232.5</c:v>
                </c:pt>
                <c:pt idx="4651">
                  <c:v>232.55</c:v>
                </c:pt>
                <c:pt idx="4652">
                  <c:v>232.6</c:v>
                </c:pt>
                <c:pt idx="4653">
                  <c:v>232.65</c:v>
                </c:pt>
                <c:pt idx="4654">
                  <c:v>232.7</c:v>
                </c:pt>
                <c:pt idx="4655">
                  <c:v>232.75</c:v>
                </c:pt>
                <c:pt idx="4656">
                  <c:v>232.8</c:v>
                </c:pt>
                <c:pt idx="4657">
                  <c:v>232.85</c:v>
                </c:pt>
                <c:pt idx="4658">
                  <c:v>232.9</c:v>
                </c:pt>
                <c:pt idx="4659">
                  <c:v>232.95</c:v>
                </c:pt>
                <c:pt idx="4660">
                  <c:v>233</c:v>
                </c:pt>
                <c:pt idx="4661">
                  <c:v>233.05</c:v>
                </c:pt>
                <c:pt idx="4662">
                  <c:v>233.1</c:v>
                </c:pt>
                <c:pt idx="4663">
                  <c:v>233.15</c:v>
                </c:pt>
                <c:pt idx="4664">
                  <c:v>233.2</c:v>
                </c:pt>
                <c:pt idx="4665">
                  <c:v>233.25</c:v>
                </c:pt>
                <c:pt idx="4666">
                  <c:v>233.3</c:v>
                </c:pt>
                <c:pt idx="4667">
                  <c:v>233.35</c:v>
                </c:pt>
                <c:pt idx="4668">
                  <c:v>233.4</c:v>
                </c:pt>
                <c:pt idx="4669">
                  <c:v>233.45</c:v>
                </c:pt>
                <c:pt idx="4670">
                  <c:v>233.5</c:v>
                </c:pt>
                <c:pt idx="4671">
                  <c:v>233.55</c:v>
                </c:pt>
                <c:pt idx="4672">
                  <c:v>233.6</c:v>
                </c:pt>
                <c:pt idx="4673">
                  <c:v>233.65</c:v>
                </c:pt>
                <c:pt idx="4674">
                  <c:v>233.7</c:v>
                </c:pt>
                <c:pt idx="4675">
                  <c:v>233.75</c:v>
                </c:pt>
                <c:pt idx="4676">
                  <c:v>233.8</c:v>
                </c:pt>
                <c:pt idx="4677">
                  <c:v>233.85</c:v>
                </c:pt>
                <c:pt idx="4678">
                  <c:v>233.9</c:v>
                </c:pt>
                <c:pt idx="4679">
                  <c:v>233.95</c:v>
                </c:pt>
                <c:pt idx="4680">
                  <c:v>234</c:v>
                </c:pt>
                <c:pt idx="4681">
                  <c:v>234.05</c:v>
                </c:pt>
                <c:pt idx="4682">
                  <c:v>234.1</c:v>
                </c:pt>
                <c:pt idx="4683">
                  <c:v>234.15</c:v>
                </c:pt>
                <c:pt idx="4684">
                  <c:v>234.2</c:v>
                </c:pt>
                <c:pt idx="4685">
                  <c:v>234.25</c:v>
                </c:pt>
                <c:pt idx="4686">
                  <c:v>234.3</c:v>
                </c:pt>
                <c:pt idx="4687">
                  <c:v>234.35</c:v>
                </c:pt>
                <c:pt idx="4688">
                  <c:v>234.4</c:v>
                </c:pt>
                <c:pt idx="4689">
                  <c:v>234.45</c:v>
                </c:pt>
                <c:pt idx="4690">
                  <c:v>234.5</c:v>
                </c:pt>
                <c:pt idx="4691">
                  <c:v>234.55</c:v>
                </c:pt>
                <c:pt idx="4692">
                  <c:v>234.6</c:v>
                </c:pt>
                <c:pt idx="4693">
                  <c:v>234.65</c:v>
                </c:pt>
                <c:pt idx="4694">
                  <c:v>234.7</c:v>
                </c:pt>
                <c:pt idx="4695">
                  <c:v>234.75</c:v>
                </c:pt>
                <c:pt idx="4696">
                  <c:v>234.8</c:v>
                </c:pt>
                <c:pt idx="4697">
                  <c:v>234.85</c:v>
                </c:pt>
                <c:pt idx="4698">
                  <c:v>234.9</c:v>
                </c:pt>
                <c:pt idx="4699">
                  <c:v>234.95</c:v>
                </c:pt>
                <c:pt idx="4700">
                  <c:v>235</c:v>
                </c:pt>
                <c:pt idx="4701">
                  <c:v>235.05</c:v>
                </c:pt>
                <c:pt idx="4702">
                  <c:v>235.1</c:v>
                </c:pt>
                <c:pt idx="4703">
                  <c:v>235.15</c:v>
                </c:pt>
                <c:pt idx="4704">
                  <c:v>235.2</c:v>
                </c:pt>
                <c:pt idx="4705">
                  <c:v>235.25</c:v>
                </c:pt>
                <c:pt idx="4706">
                  <c:v>235.3</c:v>
                </c:pt>
                <c:pt idx="4707">
                  <c:v>235.35</c:v>
                </c:pt>
                <c:pt idx="4708">
                  <c:v>235.4</c:v>
                </c:pt>
                <c:pt idx="4709">
                  <c:v>235.45</c:v>
                </c:pt>
                <c:pt idx="4710">
                  <c:v>235.5</c:v>
                </c:pt>
                <c:pt idx="4711">
                  <c:v>235.55</c:v>
                </c:pt>
                <c:pt idx="4712">
                  <c:v>235.6</c:v>
                </c:pt>
                <c:pt idx="4713">
                  <c:v>235.65</c:v>
                </c:pt>
                <c:pt idx="4714">
                  <c:v>235.7</c:v>
                </c:pt>
                <c:pt idx="4715">
                  <c:v>235.75</c:v>
                </c:pt>
                <c:pt idx="4716">
                  <c:v>235.8</c:v>
                </c:pt>
                <c:pt idx="4717">
                  <c:v>235.85</c:v>
                </c:pt>
                <c:pt idx="4718">
                  <c:v>235.9</c:v>
                </c:pt>
                <c:pt idx="4719">
                  <c:v>235.95</c:v>
                </c:pt>
                <c:pt idx="4720">
                  <c:v>236</c:v>
                </c:pt>
                <c:pt idx="4721">
                  <c:v>236.05</c:v>
                </c:pt>
                <c:pt idx="4722">
                  <c:v>236.1</c:v>
                </c:pt>
                <c:pt idx="4723">
                  <c:v>236.15</c:v>
                </c:pt>
                <c:pt idx="4724">
                  <c:v>236.2</c:v>
                </c:pt>
                <c:pt idx="4725">
                  <c:v>236.25</c:v>
                </c:pt>
                <c:pt idx="4726">
                  <c:v>236.3</c:v>
                </c:pt>
                <c:pt idx="4727">
                  <c:v>236.35</c:v>
                </c:pt>
                <c:pt idx="4728">
                  <c:v>236.4</c:v>
                </c:pt>
                <c:pt idx="4729">
                  <c:v>236.45</c:v>
                </c:pt>
                <c:pt idx="4730">
                  <c:v>236.5</c:v>
                </c:pt>
                <c:pt idx="4731">
                  <c:v>236.55</c:v>
                </c:pt>
                <c:pt idx="4732">
                  <c:v>236.6</c:v>
                </c:pt>
                <c:pt idx="4733">
                  <c:v>236.65</c:v>
                </c:pt>
                <c:pt idx="4734">
                  <c:v>236.7</c:v>
                </c:pt>
                <c:pt idx="4735">
                  <c:v>236.75</c:v>
                </c:pt>
                <c:pt idx="4736">
                  <c:v>236.8</c:v>
                </c:pt>
                <c:pt idx="4737">
                  <c:v>236.85</c:v>
                </c:pt>
                <c:pt idx="4738">
                  <c:v>236.9</c:v>
                </c:pt>
                <c:pt idx="4739">
                  <c:v>236.95</c:v>
                </c:pt>
                <c:pt idx="4740">
                  <c:v>237</c:v>
                </c:pt>
                <c:pt idx="4741">
                  <c:v>237.05</c:v>
                </c:pt>
                <c:pt idx="4742">
                  <c:v>237.1</c:v>
                </c:pt>
                <c:pt idx="4743">
                  <c:v>237.15</c:v>
                </c:pt>
                <c:pt idx="4744">
                  <c:v>237.2</c:v>
                </c:pt>
                <c:pt idx="4745">
                  <c:v>237.25</c:v>
                </c:pt>
                <c:pt idx="4746">
                  <c:v>237.3</c:v>
                </c:pt>
                <c:pt idx="4747">
                  <c:v>237.35</c:v>
                </c:pt>
                <c:pt idx="4748">
                  <c:v>237.4</c:v>
                </c:pt>
                <c:pt idx="4749">
                  <c:v>237.45</c:v>
                </c:pt>
                <c:pt idx="4750">
                  <c:v>237.5</c:v>
                </c:pt>
                <c:pt idx="4751">
                  <c:v>237.55</c:v>
                </c:pt>
                <c:pt idx="4752">
                  <c:v>237.6</c:v>
                </c:pt>
                <c:pt idx="4753">
                  <c:v>237.65</c:v>
                </c:pt>
                <c:pt idx="4754">
                  <c:v>237.7</c:v>
                </c:pt>
                <c:pt idx="4755">
                  <c:v>237.75</c:v>
                </c:pt>
                <c:pt idx="4756">
                  <c:v>237.8</c:v>
                </c:pt>
                <c:pt idx="4757">
                  <c:v>237.85</c:v>
                </c:pt>
                <c:pt idx="4758">
                  <c:v>237.9</c:v>
                </c:pt>
                <c:pt idx="4759">
                  <c:v>237.95</c:v>
                </c:pt>
                <c:pt idx="4760">
                  <c:v>238</c:v>
                </c:pt>
                <c:pt idx="4761">
                  <c:v>238.05</c:v>
                </c:pt>
                <c:pt idx="4762">
                  <c:v>238.1</c:v>
                </c:pt>
                <c:pt idx="4763">
                  <c:v>238.15</c:v>
                </c:pt>
                <c:pt idx="4764">
                  <c:v>238.2</c:v>
                </c:pt>
                <c:pt idx="4765">
                  <c:v>238.25</c:v>
                </c:pt>
                <c:pt idx="4766">
                  <c:v>238.3</c:v>
                </c:pt>
                <c:pt idx="4767">
                  <c:v>238.35</c:v>
                </c:pt>
                <c:pt idx="4768">
                  <c:v>238.4</c:v>
                </c:pt>
                <c:pt idx="4769">
                  <c:v>238.45</c:v>
                </c:pt>
                <c:pt idx="4770">
                  <c:v>238.5</c:v>
                </c:pt>
                <c:pt idx="4771">
                  <c:v>238.55</c:v>
                </c:pt>
                <c:pt idx="4772">
                  <c:v>238.6</c:v>
                </c:pt>
                <c:pt idx="4773">
                  <c:v>238.65</c:v>
                </c:pt>
                <c:pt idx="4774">
                  <c:v>238.7</c:v>
                </c:pt>
                <c:pt idx="4775">
                  <c:v>238.75</c:v>
                </c:pt>
                <c:pt idx="4776">
                  <c:v>238.8</c:v>
                </c:pt>
                <c:pt idx="4777">
                  <c:v>238.85</c:v>
                </c:pt>
                <c:pt idx="4778">
                  <c:v>238.9</c:v>
                </c:pt>
                <c:pt idx="4779">
                  <c:v>238.95</c:v>
                </c:pt>
                <c:pt idx="4780">
                  <c:v>239</c:v>
                </c:pt>
                <c:pt idx="4781">
                  <c:v>239.05</c:v>
                </c:pt>
                <c:pt idx="4782">
                  <c:v>239.1</c:v>
                </c:pt>
                <c:pt idx="4783">
                  <c:v>239.15</c:v>
                </c:pt>
                <c:pt idx="4784">
                  <c:v>239.2</c:v>
                </c:pt>
                <c:pt idx="4785">
                  <c:v>239.25</c:v>
                </c:pt>
                <c:pt idx="4786">
                  <c:v>239.3</c:v>
                </c:pt>
                <c:pt idx="4787">
                  <c:v>239.35</c:v>
                </c:pt>
                <c:pt idx="4788">
                  <c:v>239.4</c:v>
                </c:pt>
                <c:pt idx="4789">
                  <c:v>239.45</c:v>
                </c:pt>
                <c:pt idx="4790">
                  <c:v>239.5</c:v>
                </c:pt>
                <c:pt idx="4791">
                  <c:v>239.55</c:v>
                </c:pt>
                <c:pt idx="4792">
                  <c:v>239.6</c:v>
                </c:pt>
                <c:pt idx="4793">
                  <c:v>239.65</c:v>
                </c:pt>
                <c:pt idx="4794">
                  <c:v>239.7</c:v>
                </c:pt>
                <c:pt idx="4795">
                  <c:v>239.75</c:v>
                </c:pt>
                <c:pt idx="4796">
                  <c:v>239.8</c:v>
                </c:pt>
                <c:pt idx="4797">
                  <c:v>239.85</c:v>
                </c:pt>
                <c:pt idx="4798">
                  <c:v>239.9</c:v>
                </c:pt>
                <c:pt idx="4799">
                  <c:v>239.95</c:v>
                </c:pt>
                <c:pt idx="4800">
                  <c:v>240</c:v>
                </c:pt>
                <c:pt idx="4801">
                  <c:v>240.05</c:v>
                </c:pt>
                <c:pt idx="4802">
                  <c:v>240.1</c:v>
                </c:pt>
                <c:pt idx="4803">
                  <c:v>240.15</c:v>
                </c:pt>
                <c:pt idx="4804">
                  <c:v>240.2</c:v>
                </c:pt>
                <c:pt idx="4805">
                  <c:v>240.25</c:v>
                </c:pt>
                <c:pt idx="4806">
                  <c:v>240.3</c:v>
                </c:pt>
                <c:pt idx="4807">
                  <c:v>240.35</c:v>
                </c:pt>
                <c:pt idx="4808">
                  <c:v>240.4</c:v>
                </c:pt>
                <c:pt idx="4809">
                  <c:v>240.45</c:v>
                </c:pt>
                <c:pt idx="4810">
                  <c:v>240.5</c:v>
                </c:pt>
                <c:pt idx="4811">
                  <c:v>240.55</c:v>
                </c:pt>
                <c:pt idx="4812">
                  <c:v>240.6</c:v>
                </c:pt>
                <c:pt idx="4813">
                  <c:v>240.65</c:v>
                </c:pt>
                <c:pt idx="4814">
                  <c:v>240.7</c:v>
                </c:pt>
                <c:pt idx="4815">
                  <c:v>240.75</c:v>
                </c:pt>
                <c:pt idx="4816">
                  <c:v>240.8</c:v>
                </c:pt>
                <c:pt idx="4817">
                  <c:v>240.85</c:v>
                </c:pt>
                <c:pt idx="4818">
                  <c:v>240.9</c:v>
                </c:pt>
                <c:pt idx="4819">
                  <c:v>240.95</c:v>
                </c:pt>
                <c:pt idx="4820">
                  <c:v>241</c:v>
                </c:pt>
                <c:pt idx="4821">
                  <c:v>241.05</c:v>
                </c:pt>
                <c:pt idx="4822">
                  <c:v>241.1</c:v>
                </c:pt>
                <c:pt idx="4823">
                  <c:v>241.15</c:v>
                </c:pt>
                <c:pt idx="4824">
                  <c:v>241.2</c:v>
                </c:pt>
                <c:pt idx="4825">
                  <c:v>241.25</c:v>
                </c:pt>
                <c:pt idx="4826">
                  <c:v>241.3</c:v>
                </c:pt>
                <c:pt idx="4827">
                  <c:v>241.35</c:v>
                </c:pt>
                <c:pt idx="4828">
                  <c:v>241.4</c:v>
                </c:pt>
                <c:pt idx="4829">
                  <c:v>241.45</c:v>
                </c:pt>
                <c:pt idx="4830">
                  <c:v>241.5</c:v>
                </c:pt>
                <c:pt idx="4831">
                  <c:v>241.55</c:v>
                </c:pt>
                <c:pt idx="4832">
                  <c:v>241.6</c:v>
                </c:pt>
                <c:pt idx="4833">
                  <c:v>241.65</c:v>
                </c:pt>
                <c:pt idx="4834">
                  <c:v>241.7</c:v>
                </c:pt>
                <c:pt idx="4835">
                  <c:v>241.75</c:v>
                </c:pt>
                <c:pt idx="4836">
                  <c:v>241.8</c:v>
                </c:pt>
                <c:pt idx="4837">
                  <c:v>241.85</c:v>
                </c:pt>
                <c:pt idx="4838">
                  <c:v>241.9</c:v>
                </c:pt>
                <c:pt idx="4839">
                  <c:v>241.95</c:v>
                </c:pt>
                <c:pt idx="4840">
                  <c:v>242</c:v>
                </c:pt>
                <c:pt idx="4841">
                  <c:v>242.05</c:v>
                </c:pt>
                <c:pt idx="4842">
                  <c:v>242.1</c:v>
                </c:pt>
                <c:pt idx="4843">
                  <c:v>242.15</c:v>
                </c:pt>
                <c:pt idx="4844">
                  <c:v>242.2</c:v>
                </c:pt>
                <c:pt idx="4845">
                  <c:v>242.25</c:v>
                </c:pt>
                <c:pt idx="4846">
                  <c:v>242.3</c:v>
                </c:pt>
                <c:pt idx="4847">
                  <c:v>242.35</c:v>
                </c:pt>
                <c:pt idx="4848">
                  <c:v>242.4</c:v>
                </c:pt>
                <c:pt idx="4849">
                  <c:v>242.45</c:v>
                </c:pt>
                <c:pt idx="4850">
                  <c:v>242.5</c:v>
                </c:pt>
                <c:pt idx="4851">
                  <c:v>242.55</c:v>
                </c:pt>
                <c:pt idx="4852">
                  <c:v>242.6</c:v>
                </c:pt>
                <c:pt idx="4853">
                  <c:v>242.65</c:v>
                </c:pt>
                <c:pt idx="4854">
                  <c:v>242.7</c:v>
                </c:pt>
                <c:pt idx="4855">
                  <c:v>242.75</c:v>
                </c:pt>
                <c:pt idx="4856">
                  <c:v>242.8</c:v>
                </c:pt>
                <c:pt idx="4857">
                  <c:v>242.85</c:v>
                </c:pt>
                <c:pt idx="4858">
                  <c:v>242.9</c:v>
                </c:pt>
                <c:pt idx="4859">
                  <c:v>242.95</c:v>
                </c:pt>
                <c:pt idx="4860">
                  <c:v>243</c:v>
                </c:pt>
                <c:pt idx="4861">
                  <c:v>243.05</c:v>
                </c:pt>
                <c:pt idx="4862">
                  <c:v>243.1</c:v>
                </c:pt>
                <c:pt idx="4863">
                  <c:v>243.15</c:v>
                </c:pt>
                <c:pt idx="4864">
                  <c:v>243.2</c:v>
                </c:pt>
                <c:pt idx="4865">
                  <c:v>243.25</c:v>
                </c:pt>
                <c:pt idx="4866">
                  <c:v>243.3</c:v>
                </c:pt>
                <c:pt idx="4867">
                  <c:v>243.35</c:v>
                </c:pt>
                <c:pt idx="4868">
                  <c:v>243.4</c:v>
                </c:pt>
                <c:pt idx="4869">
                  <c:v>243.45</c:v>
                </c:pt>
                <c:pt idx="4870">
                  <c:v>243.5</c:v>
                </c:pt>
                <c:pt idx="4871">
                  <c:v>243.55</c:v>
                </c:pt>
                <c:pt idx="4872">
                  <c:v>243.6</c:v>
                </c:pt>
                <c:pt idx="4873">
                  <c:v>243.65</c:v>
                </c:pt>
                <c:pt idx="4874">
                  <c:v>243.7</c:v>
                </c:pt>
                <c:pt idx="4875">
                  <c:v>243.75</c:v>
                </c:pt>
                <c:pt idx="4876">
                  <c:v>243.8</c:v>
                </c:pt>
                <c:pt idx="4877">
                  <c:v>243.85</c:v>
                </c:pt>
                <c:pt idx="4878">
                  <c:v>243.9</c:v>
                </c:pt>
                <c:pt idx="4879">
                  <c:v>243.95</c:v>
                </c:pt>
                <c:pt idx="4880">
                  <c:v>244</c:v>
                </c:pt>
                <c:pt idx="4881">
                  <c:v>244.05</c:v>
                </c:pt>
                <c:pt idx="4882">
                  <c:v>244.1</c:v>
                </c:pt>
                <c:pt idx="4883">
                  <c:v>244.15</c:v>
                </c:pt>
                <c:pt idx="4884">
                  <c:v>244.2</c:v>
                </c:pt>
                <c:pt idx="4885">
                  <c:v>244.25</c:v>
                </c:pt>
                <c:pt idx="4886">
                  <c:v>244.3</c:v>
                </c:pt>
                <c:pt idx="4887">
                  <c:v>244.35</c:v>
                </c:pt>
                <c:pt idx="4888">
                  <c:v>244.4</c:v>
                </c:pt>
                <c:pt idx="4889">
                  <c:v>244.45</c:v>
                </c:pt>
                <c:pt idx="4890">
                  <c:v>244.5</c:v>
                </c:pt>
                <c:pt idx="4891">
                  <c:v>244.55</c:v>
                </c:pt>
                <c:pt idx="4892">
                  <c:v>244.6</c:v>
                </c:pt>
                <c:pt idx="4893">
                  <c:v>244.65</c:v>
                </c:pt>
                <c:pt idx="4894">
                  <c:v>244.7</c:v>
                </c:pt>
                <c:pt idx="4895">
                  <c:v>244.75</c:v>
                </c:pt>
                <c:pt idx="4896">
                  <c:v>244.8</c:v>
                </c:pt>
                <c:pt idx="4897">
                  <c:v>244.85</c:v>
                </c:pt>
                <c:pt idx="4898">
                  <c:v>244.9</c:v>
                </c:pt>
                <c:pt idx="4899">
                  <c:v>244.95</c:v>
                </c:pt>
                <c:pt idx="4900">
                  <c:v>245</c:v>
                </c:pt>
                <c:pt idx="4901">
                  <c:v>245.05</c:v>
                </c:pt>
                <c:pt idx="4902">
                  <c:v>245.1</c:v>
                </c:pt>
                <c:pt idx="4903">
                  <c:v>245.15</c:v>
                </c:pt>
                <c:pt idx="4904">
                  <c:v>245.2</c:v>
                </c:pt>
                <c:pt idx="4905">
                  <c:v>245.25</c:v>
                </c:pt>
                <c:pt idx="4906">
                  <c:v>245.3</c:v>
                </c:pt>
                <c:pt idx="4907">
                  <c:v>245.35</c:v>
                </c:pt>
                <c:pt idx="4908">
                  <c:v>245.4</c:v>
                </c:pt>
                <c:pt idx="4909">
                  <c:v>245.45</c:v>
                </c:pt>
                <c:pt idx="4910">
                  <c:v>245.5</c:v>
                </c:pt>
                <c:pt idx="4911">
                  <c:v>245.55</c:v>
                </c:pt>
                <c:pt idx="4912">
                  <c:v>245.6</c:v>
                </c:pt>
                <c:pt idx="4913">
                  <c:v>245.65</c:v>
                </c:pt>
                <c:pt idx="4914">
                  <c:v>245.7</c:v>
                </c:pt>
                <c:pt idx="4915">
                  <c:v>245.75</c:v>
                </c:pt>
                <c:pt idx="4916">
                  <c:v>245.8</c:v>
                </c:pt>
                <c:pt idx="4917">
                  <c:v>245.85</c:v>
                </c:pt>
                <c:pt idx="4918">
                  <c:v>245.9</c:v>
                </c:pt>
                <c:pt idx="4919">
                  <c:v>245.95</c:v>
                </c:pt>
                <c:pt idx="4920">
                  <c:v>246</c:v>
                </c:pt>
                <c:pt idx="4921">
                  <c:v>246.05</c:v>
                </c:pt>
                <c:pt idx="4922">
                  <c:v>246.1</c:v>
                </c:pt>
                <c:pt idx="4923">
                  <c:v>246.15</c:v>
                </c:pt>
                <c:pt idx="4924">
                  <c:v>246.2</c:v>
                </c:pt>
                <c:pt idx="4925">
                  <c:v>246.25</c:v>
                </c:pt>
                <c:pt idx="4926">
                  <c:v>246.3</c:v>
                </c:pt>
                <c:pt idx="4927">
                  <c:v>246.35</c:v>
                </c:pt>
                <c:pt idx="4928">
                  <c:v>246.4</c:v>
                </c:pt>
                <c:pt idx="4929">
                  <c:v>246.45</c:v>
                </c:pt>
                <c:pt idx="4930">
                  <c:v>246.5</c:v>
                </c:pt>
                <c:pt idx="4931">
                  <c:v>246.55</c:v>
                </c:pt>
                <c:pt idx="4932">
                  <c:v>246.6</c:v>
                </c:pt>
                <c:pt idx="4933">
                  <c:v>246.65</c:v>
                </c:pt>
                <c:pt idx="4934">
                  <c:v>246.7</c:v>
                </c:pt>
                <c:pt idx="4935">
                  <c:v>246.75</c:v>
                </c:pt>
                <c:pt idx="4936">
                  <c:v>246.8</c:v>
                </c:pt>
                <c:pt idx="4937">
                  <c:v>246.85</c:v>
                </c:pt>
                <c:pt idx="4938">
                  <c:v>246.9</c:v>
                </c:pt>
                <c:pt idx="4939">
                  <c:v>246.95</c:v>
                </c:pt>
                <c:pt idx="4940">
                  <c:v>247</c:v>
                </c:pt>
                <c:pt idx="4941">
                  <c:v>247.05</c:v>
                </c:pt>
                <c:pt idx="4942">
                  <c:v>247.1</c:v>
                </c:pt>
                <c:pt idx="4943">
                  <c:v>247.15</c:v>
                </c:pt>
                <c:pt idx="4944">
                  <c:v>247.2</c:v>
                </c:pt>
                <c:pt idx="4945">
                  <c:v>247.25</c:v>
                </c:pt>
                <c:pt idx="4946">
                  <c:v>247.3</c:v>
                </c:pt>
                <c:pt idx="4947">
                  <c:v>247.35</c:v>
                </c:pt>
                <c:pt idx="4948">
                  <c:v>247.4</c:v>
                </c:pt>
                <c:pt idx="4949">
                  <c:v>247.45</c:v>
                </c:pt>
                <c:pt idx="4950">
                  <c:v>247.5</c:v>
                </c:pt>
                <c:pt idx="4951">
                  <c:v>247.55</c:v>
                </c:pt>
                <c:pt idx="4952">
                  <c:v>247.6</c:v>
                </c:pt>
                <c:pt idx="4953">
                  <c:v>247.65</c:v>
                </c:pt>
                <c:pt idx="4954">
                  <c:v>247.7</c:v>
                </c:pt>
                <c:pt idx="4955">
                  <c:v>247.75</c:v>
                </c:pt>
                <c:pt idx="4956">
                  <c:v>247.8</c:v>
                </c:pt>
                <c:pt idx="4957">
                  <c:v>247.85</c:v>
                </c:pt>
                <c:pt idx="4958">
                  <c:v>247.9</c:v>
                </c:pt>
                <c:pt idx="4959">
                  <c:v>247.95</c:v>
                </c:pt>
                <c:pt idx="4960">
                  <c:v>248</c:v>
                </c:pt>
                <c:pt idx="4961">
                  <c:v>248.05</c:v>
                </c:pt>
                <c:pt idx="4962">
                  <c:v>248.1</c:v>
                </c:pt>
                <c:pt idx="4963">
                  <c:v>248.15</c:v>
                </c:pt>
                <c:pt idx="4964">
                  <c:v>248.2</c:v>
                </c:pt>
                <c:pt idx="4965">
                  <c:v>248.25</c:v>
                </c:pt>
                <c:pt idx="4966">
                  <c:v>248.3</c:v>
                </c:pt>
                <c:pt idx="4967">
                  <c:v>248.35</c:v>
                </c:pt>
                <c:pt idx="4968">
                  <c:v>248.4</c:v>
                </c:pt>
                <c:pt idx="4969">
                  <c:v>248.45</c:v>
                </c:pt>
                <c:pt idx="4970">
                  <c:v>248.5</c:v>
                </c:pt>
                <c:pt idx="4971">
                  <c:v>248.55</c:v>
                </c:pt>
                <c:pt idx="4972">
                  <c:v>248.6</c:v>
                </c:pt>
                <c:pt idx="4973">
                  <c:v>248.65</c:v>
                </c:pt>
                <c:pt idx="4974">
                  <c:v>248.7</c:v>
                </c:pt>
                <c:pt idx="4975">
                  <c:v>248.75</c:v>
                </c:pt>
                <c:pt idx="4976">
                  <c:v>248.8</c:v>
                </c:pt>
                <c:pt idx="4977">
                  <c:v>248.85</c:v>
                </c:pt>
                <c:pt idx="4978">
                  <c:v>248.9</c:v>
                </c:pt>
                <c:pt idx="4979">
                  <c:v>248.95</c:v>
                </c:pt>
                <c:pt idx="4980">
                  <c:v>249</c:v>
                </c:pt>
                <c:pt idx="4981">
                  <c:v>249.05</c:v>
                </c:pt>
                <c:pt idx="4982">
                  <c:v>249.1</c:v>
                </c:pt>
                <c:pt idx="4983">
                  <c:v>249.15</c:v>
                </c:pt>
                <c:pt idx="4984">
                  <c:v>249.2</c:v>
                </c:pt>
                <c:pt idx="4985">
                  <c:v>249.25</c:v>
                </c:pt>
                <c:pt idx="4986">
                  <c:v>249.3</c:v>
                </c:pt>
                <c:pt idx="4987">
                  <c:v>249.35</c:v>
                </c:pt>
                <c:pt idx="4988">
                  <c:v>249.4</c:v>
                </c:pt>
                <c:pt idx="4989">
                  <c:v>249.45</c:v>
                </c:pt>
                <c:pt idx="4990">
                  <c:v>249.5</c:v>
                </c:pt>
                <c:pt idx="4991">
                  <c:v>249.55</c:v>
                </c:pt>
                <c:pt idx="4992">
                  <c:v>249.6</c:v>
                </c:pt>
                <c:pt idx="4993">
                  <c:v>249.65</c:v>
                </c:pt>
                <c:pt idx="4994">
                  <c:v>249.7</c:v>
                </c:pt>
                <c:pt idx="4995">
                  <c:v>249.75</c:v>
                </c:pt>
                <c:pt idx="4996">
                  <c:v>249.8</c:v>
                </c:pt>
                <c:pt idx="4997">
                  <c:v>249.85</c:v>
                </c:pt>
                <c:pt idx="4998">
                  <c:v>249.9</c:v>
                </c:pt>
                <c:pt idx="4999">
                  <c:v>249.95</c:v>
                </c:pt>
                <c:pt idx="5000">
                  <c:v>250</c:v>
                </c:pt>
                <c:pt idx="5001">
                  <c:v>250.05</c:v>
                </c:pt>
                <c:pt idx="5002">
                  <c:v>250.1</c:v>
                </c:pt>
                <c:pt idx="5003">
                  <c:v>250.15</c:v>
                </c:pt>
                <c:pt idx="5004">
                  <c:v>250.2</c:v>
                </c:pt>
                <c:pt idx="5005">
                  <c:v>250.25</c:v>
                </c:pt>
                <c:pt idx="5006">
                  <c:v>250.3</c:v>
                </c:pt>
                <c:pt idx="5007">
                  <c:v>250.35</c:v>
                </c:pt>
                <c:pt idx="5008">
                  <c:v>250.4</c:v>
                </c:pt>
                <c:pt idx="5009">
                  <c:v>250.45</c:v>
                </c:pt>
                <c:pt idx="5010">
                  <c:v>250.5</c:v>
                </c:pt>
                <c:pt idx="5011">
                  <c:v>250.55</c:v>
                </c:pt>
                <c:pt idx="5012">
                  <c:v>250.6</c:v>
                </c:pt>
                <c:pt idx="5013">
                  <c:v>250.65</c:v>
                </c:pt>
                <c:pt idx="5014">
                  <c:v>250.7</c:v>
                </c:pt>
                <c:pt idx="5015">
                  <c:v>250.75</c:v>
                </c:pt>
                <c:pt idx="5016">
                  <c:v>250.8</c:v>
                </c:pt>
                <c:pt idx="5017">
                  <c:v>250.85</c:v>
                </c:pt>
                <c:pt idx="5018">
                  <c:v>250.9</c:v>
                </c:pt>
                <c:pt idx="5019">
                  <c:v>250.95</c:v>
                </c:pt>
                <c:pt idx="5020">
                  <c:v>251</c:v>
                </c:pt>
                <c:pt idx="5021">
                  <c:v>251.05</c:v>
                </c:pt>
                <c:pt idx="5022">
                  <c:v>251.1</c:v>
                </c:pt>
                <c:pt idx="5023">
                  <c:v>251.15</c:v>
                </c:pt>
                <c:pt idx="5024">
                  <c:v>251.2</c:v>
                </c:pt>
                <c:pt idx="5025">
                  <c:v>251.25</c:v>
                </c:pt>
                <c:pt idx="5026">
                  <c:v>251.3</c:v>
                </c:pt>
                <c:pt idx="5027">
                  <c:v>251.35</c:v>
                </c:pt>
                <c:pt idx="5028">
                  <c:v>251.4</c:v>
                </c:pt>
                <c:pt idx="5029">
                  <c:v>251.45</c:v>
                </c:pt>
                <c:pt idx="5030">
                  <c:v>251.5</c:v>
                </c:pt>
                <c:pt idx="5031">
                  <c:v>251.55</c:v>
                </c:pt>
                <c:pt idx="5032">
                  <c:v>251.6</c:v>
                </c:pt>
                <c:pt idx="5033">
                  <c:v>251.65</c:v>
                </c:pt>
                <c:pt idx="5034">
                  <c:v>251.7</c:v>
                </c:pt>
                <c:pt idx="5035">
                  <c:v>251.75</c:v>
                </c:pt>
                <c:pt idx="5036">
                  <c:v>251.8</c:v>
                </c:pt>
                <c:pt idx="5037">
                  <c:v>251.85</c:v>
                </c:pt>
                <c:pt idx="5038">
                  <c:v>251.9</c:v>
                </c:pt>
                <c:pt idx="5039">
                  <c:v>251.95</c:v>
                </c:pt>
                <c:pt idx="5040">
                  <c:v>252</c:v>
                </c:pt>
                <c:pt idx="5041">
                  <c:v>252.05</c:v>
                </c:pt>
                <c:pt idx="5042">
                  <c:v>252.1</c:v>
                </c:pt>
                <c:pt idx="5043">
                  <c:v>252.15</c:v>
                </c:pt>
                <c:pt idx="5044">
                  <c:v>252.2</c:v>
                </c:pt>
                <c:pt idx="5045">
                  <c:v>252.25</c:v>
                </c:pt>
                <c:pt idx="5046">
                  <c:v>252.3</c:v>
                </c:pt>
                <c:pt idx="5047">
                  <c:v>252.35</c:v>
                </c:pt>
                <c:pt idx="5048">
                  <c:v>252.4</c:v>
                </c:pt>
                <c:pt idx="5049">
                  <c:v>252.45</c:v>
                </c:pt>
                <c:pt idx="5050">
                  <c:v>252.5</c:v>
                </c:pt>
                <c:pt idx="5051">
                  <c:v>252.55</c:v>
                </c:pt>
                <c:pt idx="5052">
                  <c:v>252.6</c:v>
                </c:pt>
                <c:pt idx="5053">
                  <c:v>252.65</c:v>
                </c:pt>
                <c:pt idx="5054">
                  <c:v>252.7</c:v>
                </c:pt>
                <c:pt idx="5055">
                  <c:v>252.75</c:v>
                </c:pt>
                <c:pt idx="5056">
                  <c:v>252.8</c:v>
                </c:pt>
                <c:pt idx="5057">
                  <c:v>252.85</c:v>
                </c:pt>
                <c:pt idx="5058">
                  <c:v>252.9</c:v>
                </c:pt>
                <c:pt idx="5059">
                  <c:v>252.95</c:v>
                </c:pt>
                <c:pt idx="5060">
                  <c:v>253</c:v>
                </c:pt>
                <c:pt idx="5061">
                  <c:v>253.05</c:v>
                </c:pt>
                <c:pt idx="5062">
                  <c:v>253.1</c:v>
                </c:pt>
                <c:pt idx="5063">
                  <c:v>253.15</c:v>
                </c:pt>
                <c:pt idx="5064">
                  <c:v>253.2</c:v>
                </c:pt>
                <c:pt idx="5065">
                  <c:v>253.25</c:v>
                </c:pt>
                <c:pt idx="5066">
                  <c:v>253.3</c:v>
                </c:pt>
                <c:pt idx="5067">
                  <c:v>253.35</c:v>
                </c:pt>
                <c:pt idx="5068">
                  <c:v>253.4</c:v>
                </c:pt>
                <c:pt idx="5069">
                  <c:v>253.45</c:v>
                </c:pt>
                <c:pt idx="5070">
                  <c:v>253.5</c:v>
                </c:pt>
                <c:pt idx="5071">
                  <c:v>253.55</c:v>
                </c:pt>
                <c:pt idx="5072">
                  <c:v>253.6</c:v>
                </c:pt>
                <c:pt idx="5073">
                  <c:v>253.65</c:v>
                </c:pt>
                <c:pt idx="5074">
                  <c:v>253.7</c:v>
                </c:pt>
                <c:pt idx="5075">
                  <c:v>253.75</c:v>
                </c:pt>
                <c:pt idx="5076">
                  <c:v>253.8</c:v>
                </c:pt>
                <c:pt idx="5077">
                  <c:v>253.85</c:v>
                </c:pt>
                <c:pt idx="5078">
                  <c:v>253.9</c:v>
                </c:pt>
                <c:pt idx="5079">
                  <c:v>253.95</c:v>
                </c:pt>
                <c:pt idx="5080">
                  <c:v>254</c:v>
                </c:pt>
                <c:pt idx="5081">
                  <c:v>254.05</c:v>
                </c:pt>
                <c:pt idx="5082">
                  <c:v>254.1</c:v>
                </c:pt>
                <c:pt idx="5083">
                  <c:v>254.15</c:v>
                </c:pt>
                <c:pt idx="5084">
                  <c:v>254.2</c:v>
                </c:pt>
                <c:pt idx="5085">
                  <c:v>254.25</c:v>
                </c:pt>
                <c:pt idx="5086">
                  <c:v>254.3</c:v>
                </c:pt>
                <c:pt idx="5087">
                  <c:v>254.35</c:v>
                </c:pt>
                <c:pt idx="5088">
                  <c:v>254.4</c:v>
                </c:pt>
                <c:pt idx="5089">
                  <c:v>254.45</c:v>
                </c:pt>
                <c:pt idx="5090">
                  <c:v>254.5</c:v>
                </c:pt>
                <c:pt idx="5091">
                  <c:v>254.55</c:v>
                </c:pt>
                <c:pt idx="5092">
                  <c:v>254.6</c:v>
                </c:pt>
                <c:pt idx="5093">
                  <c:v>254.65</c:v>
                </c:pt>
                <c:pt idx="5094">
                  <c:v>254.7</c:v>
                </c:pt>
                <c:pt idx="5095">
                  <c:v>254.75</c:v>
                </c:pt>
                <c:pt idx="5096">
                  <c:v>254.8</c:v>
                </c:pt>
                <c:pt idx="5097">
                  <c:v>254.85</c:v>
                </c:pt>
                <c:pt idx="5098">
                  <c:v>254.9</c:v>
                </c:pt>
                <c:pt idx="5099">
                  <c:v>254.95</c:v>
                </c:pt>
                <c:pt idx="5100">
                  <c:v>255</c:v>
                </c:pt>
                <c:pt idx="5101">
                  <c:v>255.05</c:v>
                </c:pt>
                <c:pt idx="5102">
                  <c:v>255.1</c:v>
                </c:pt>
                <c:pt idx="5103">
                  <c:v>255.15</c:v>
                </c:pt>
                <c:pt idx="5104">
                  <c:v>255.2</c:v>
                </c:pt>
                <c:pt idx="5105">
                  <c:v>255.25</c:v>
                </c:pt>
                <c:pt idx="5106">
                  <c:v>255.3</c:v>
                </c:pt>
                <c:pt idx="5107">
                  <c:v>255.35</c:v>
                </c:pt>
                <c:pt idx="5108">
                  <c:v>255.4</c:v>
                </c:pt>
                <c:pt idx="5109">
                  <c:v>255.45</c:v>
                </c:pt>
                <c:pt idx="5110">
                  <c:v>255.5</c:v>
                </c:pt>
                <c:pt idx="5111">
                  <c:v>255.55</c:v>
                </c:pt>
                <c:pt idx="5112">
                  <c:v>255.6</c:v>
                </c:pt>
                <c:pt idx="5113">
                  <c:v>255.65</c:v>
                </c:pt>
                <c:pt idx="5114">
                  <c:v>255.7</c:v>
                </c:pt>
                <c:pt idx="5115">
                  <c:v>255.75</c:v>
                </c:pt>
                <c:pt idx="5116">
                  <c:v>255.8</c:v>
                </c:pt>
                <c:pt idx="5117">
                  <c:v>255.85</c:v>
                </c:pt>
                <c:pt idx="5118">
                  <c:v>255.9</c:v>
                </c:pt>
                <c:pt idx="5119">
                  <c:v>255.95</c:v>
                </c:pt>
                <c:pt idx="5120">
                  <c:v>256</c:v>
                </c:pt>
                <c:pt idx="5121">
                  <c:v>256.05</c:v>
                </c:pt>
                <c:pt idx="5122">
                  <c:v>256.10000000000002</c:v>
                </c:pt>
                <c:pt idx="5123">
                  <c:v>256.14999999999998</c:v>
                </c:pt>
                <c:pt idx="5124">
                  <c:v>256.2</c:v>
                </c:pt>
                <c:pt idx="5125">
                  <c:v>256.25</c:v>
                </c:pt>
                <c:pt idx="5126">
                  <c:v>256.3</c:v>
                </c:pt>
                <c:pt idx="5127">
                  <c:v>256.35000000000002</c:v>
                </c:pt>
                <c:pt idx="5128">
                  <c:v>256.39999999999998</c:v>
                </c:pt>
                <c:pt idx="5129">
                  <c:v>256.45</c:v>
                </c:pt>
                <c:pt idx="5130">
                  <c:v>256.5</c:v>
                </c:pt>
                <c:pt idx="5131">
                  <c:v>256.55</c:v>
                </c:pt>
                <c:pt idx="5132">
                  <c:v>256.60000000000002</c:v>
                </c:pt>
                <c:pt idx="5133">
                  <c:v>256.64999999999998</c:v>
                </c:pt>
                <c:pt idx="5134">
                  <c:v>256.7</c:v>
                </c:pt>
                <c:pt idx="5135">
                  <c:v>256.75</c:v>
                </c:pt>
                <c:pt idx="5136">
                  <c:v>256.8</c:v>
                </c:pt>
                <c:pt idx="5137">
                  <c:v>256.85000000000002</c:v>
                </c:pt>
                <c:pt idx="5138">
                  <c:v>256.89999999999998</c:v>
                </c:pt>
                <c:pt idx="5139">
                  <c:v>256.95</c:v>
                </c:pt>
                <c:pt idx="5140">
                  <c:v>257</c:v>
                </c:pt>
                <c:pt idx="5141">
                  <c:v>257.05</c:v>
                </c:pt>
                <c:pt idx="5142">
                  <c:v>257.10000000000002</c:v>
                </c:pt>
                <c:pt idx="5143">
                  <c:v>257.14999999999998</c:v>
                </c:pt>
                <c:pt idx="5144">
                  <c:v>257.2</c:v>
                </c:pt>
                <c:pt idx="5145">
                  <c:v>257.25</c:v>
                </c:pt>
                <c:pt idx="5146">
                  <c:v>257.3</c:v>
                </c:pt>
                <c:pt idx="5147">
                  <c:v>257.35000000000002</c:v>
                </c:pt>
                <c:pt idx="5148">
                  <c:v>257.39999999999998</c:v>
                </c:pt>
                <c:pt idx="5149">
                  <c:v>257.45</c:v>
                </c:pt>
                <c:pt idx="5150">
                  <c:v>257.5</c:v>
                </c:pt>
                <c:pt idx="5151">
                  <c:v>257.55</c:v>
                </c:pt>
                <c:pt idx="5152">
                  <c:v>257.60000000000002</c:v>
                </c:pt>
                <c:pt idx="5153">
                  <c:v>257.64999999999998</c:v>
                </c:pt>
                <c:pt idx="5154">
                  <c:v>257.7</c:v>
                </c:pt>
                <c:pt idx="5155">
                  <c:v>257.75</c:v>
                </c:pt>
                <c:pt idx="5156">
                  <c:v>257.8</c:v>
                </c:pt>
                <c:pt idx="5157">
                  <c:v>257.85000000000002</c:v>
                </c:pt>
                <c:pt idx="5158">
                  <c:v>257.89999999999998</c:v>
                </c:pt>
                <c:pt idx="5159">
                  <c:v>257.95</c:v>
                </c:pt>
                <c:pt idx="5160">
                  <c:v>258</c:v>
                </c:pt>
                <c:pt idx="5161">
                  <c:v>258.05</c:v>
                </c:pt>
                <c:pt idx="5162">
                  <c:v>258.10000000000002</c:v>
                </c:pt>
                <c:pt idx="5163">
                  <c:v>258.14999999999998</c:v>
                </c:pt>
                <c:pt idx="5164">
                  <c:v>258.2</c:v>
                </c:pt>
                <c:pt idx="5165">
                  <c:v>258.25</c:v>
                </c:pt>
                <c:pt idx="5166">
                  <c:v>258.3</c:v>
                </c:pt>
                <c:pt idx="5167">
                  <c:v>258.35000000000002</c:v>
                </c:pt>
                <c:pt idx="5168">
                  <c:v>258.39999999999998</c:v>
                </c:pt>
                <c:pt idx="5169">
                  <c:v>258.45</c:v>
                </c:pt>
                <c:pt idx="5170">
                  <c:v>258.5</c:v>
                </c:pt>
                <c:pt idx="5171">
                  <c:v>258.55</c:v>
                </c:pt>
                <c:pt idx="5172">
                  <c:v>258.60000000000002</c:v>
                </c:pt>
                <c:pt idx="5173">
                  <c:v>258.64999999999998</c:v>
                </c:pt>
                <c:pt idx="5174">
                  <c:v>258.7</c:v>
                </c:pt>
                <c:pt idx="5175">
                  <c:v>258.75</c:v>
                </c:pt>
                <c:pt idx="5176">
                  <c:v>258.8</c:v>
                </c:pt>
                <c:pt idx="5177">
                  <c:v>258.85000000000002</c:v>
                </c:pt>
                <c:pt idx="5178">
                  <c:v>258.89999999999998</c:v>
                </c:pt>
                <c:pt idx="5179">
                  <c:v>258.95</c:v>
                </c:pt>
                <c:pt idx="5180">
                  <c:v>259</c:v>
                </c:pt>
                <c:pt idx="5181">
                  <c:v>259.05</c:v>
                </c:pt>
                <c:pt idx="5182">
                  <c:v>259.10000000000002</c:v>
                </c:pt>
                <c:pt idx="5183">
                  <c:v>259.14999999999998</c:v>
                </c:pt>
                <c:pt idx="5184">
                  <c:v>259.2</c:v>
                </c:pt>
                <c:pt idx="5185">
                  <c:v>259.25</c:v>
                </c:pt>
                <c:pt idx="5186">
                  <c:v>259.3</c:v>
                </c:pt>
                <c:pt idx="5187">
                  <c:v>259.35000000000002</c:v>
                </c:pt>
                <c:pt idx="5188">
                  <c:v>259.39999999999998</c:v>
                </c:pt>
                <c:pt idx="5189">
                  <c:v>259.45</c:v>
                </c:pt>
                <c:pt idx="5190">
                  <c:v>259.5</c:v>
                </c:pt>
                <c:pt idx="5191">
                  <c:v>259.55</c:v>
                </c:pt>
                <c:pt idx="5192">
                  <c:v>259.60000000000002</c:v>
                </c:pt>
                <c:pt idx="5193">
                  <c:v>259.64999999999998</c:v>
                </c:pt>
                <c:pt idx="5194">
                  <c:v>259.7</c:v>
                </c:pt>
                <c:pt idx="5195">
                  <c:v>259.75</c:v>
                </c:pt>
                <c:pt idx="5196">
                  <c:v>259.8</c:v>
                </c:pt>
                <c:pt idx="5197">
                  <c:v>259.85000000000002</c:v>
                </c:pt>
                <c:pt idx="5198">
                  <c:v>259.89999999999998</c:v>
                </c:pt>
                <c:pt idx="5199">
                  <c:v>259.95</c:v>
                </c:pt>
                <c:pt idx="5200">
                  <c:v>260</c:v>
                </c:pt>
                <c:pt idx="5201">
                  <c:v>260.05</c:v>
                </c:pt>
                <c:pt idx="5202">
                  <c:v>260.10000000000002</c:v>
                </c:pt>
                <c:pt idx="5203">
                  <c:v>260.14999999999998</c:v>
                </c:pt>
                <c:pt idx="5204">
                  <c:v>260.2</c:v>
                </c:pt>
                <c:pt idx="5205">
                  <c:v>260.25</c:v>
                </c:pt>
                <c:pt idx="5206">
                  <c:v>260.3</c:v>
                </c:pt>
                <c:pt idx="5207">
                  <c:v>260.35000000000002</c:v>
                </c:pt>
                <c:pt idx="5208">
                  <c:v>260.39999999999998</c:v>
                </c:pt>
                <c:pt idx="5209">
                  <c:v>260.45</c:v>
                </c:pt>
                <c:pt idx="5210">
                  <c:v>260.5</c:v>
                </c:pt>
                <c:pt idx="5211">
                  <c:v>260.55</c:v>
                </c:pt>
                <c:pt idx="5212">
                  <c:v>260.60000000000002</c:v>
                </c:pt>
                <c:pt idx="5213">
                  <c:v>260.64999999999998</c:v>
                </c:pt>
                <c:pt idx="5214">
                  <c:v>260.7</c:v>
                </c:pt>
                <c:pt idx="5215">
                  <c:v>260.75</c:v>
                </c:pt>
                <c:pt idx="5216">
                  <c:v>260.8</c:v>
                </c:pt>
                <c:pt idx="5217">
                  <c:v>260.85000000000002</c:v>
                </c:pt>
                <c:pt idx="5218">
                  <c:v>260.89999999999998</c:v>
                </c:pt>
                <c:pt idx="5219">
                  <c:v>260.95</c:v>
                </c:pt>
                <c:pt idx="5220">
                  <c:v>261</c:v>
                </c:pt>
                <c:pt idx="5221">
                  <c:v>261.05</c:v>
                </c:pt>
                <c:pt idx="5222">
                  <c:v>261.10000000000002</c:v>
                </c:pt>
                <c:pt idx="5223">
                  <c:v>261.14999999999998</c:v>
                </c:pt>
                <c:pt idx="5224">
                  <c:v>261.2</c:v>
                </c:pt>
                <c:pt idx="5225">
                  <c:v>261.25</c:v>
                </c:pt>
                <c:pt idx="5226">
                  <c:v>261.3</c:v>
                </c:pt>
                <c:pt idx="5227">
                  <c:v>261.35000000000002</c:v>
                </c:pt>
                <c:pt idx="5228">
                  <c:v>261.39999999999998</c:v>
                </c:pt>
                <c:pt idx="5229">
                  <c:v>261.45</c:v>
                </c:pt>
                <c:pt idx="5230">
                  <c:v>261.5</c:v>
                </c:pt>
                <c:pt idx="5231">
                  <c:v>261.55</c:v>
                </c:pt>
                <c:pt idx="5232">
                  <c:v>261.60000000000002</c:v>
                </c:pt>
                <c:pt idx="5233">
                  <c:v>261.64999999999998</c:v>
                </c:pt>
                <c:pt idx="5234">
                  <c:v>261.7</c:v>
                </c:pt>
                <c:pt idx="5235">
                  <c:v>261.75</c:v>
                </c:pt>
                <c:pt idx="5236">
                  <c:v>261.8</c:v>
                </c:pt>
                <c:pt idx="5237">
                  <c:v>261.85000000000002</c:v>
                </c:pt>
                <c:pt idx="5238">
                  <c:v>261.89999999999998</c:v>
                </c:pt>
                <c:pt idx="5239">
                  <c:v>261.95</c:v>
                </c:pt>
                <c:pt idx="5240">
                  <c:v>262</c:v>
                </c:pt>
                <c:pt idx="5241">
                  <c:v>262.05</c:v>
                </c:pt>
                <c:pt idx="5242">
                  <c:v>262.10000000000002</c:v>
                </c:pt>
                <c:pt idx="5243">
                  <c:v>262.14999999999998</c:v>
                </c:pt>
                <c:pt idx="5244">
                  <c:v>262.2</c:v>
                </c:pt>
                <c:pt idx="5245">
                  <c:v>262.25</c:v>
                </c:pt>
                <c:pt idx="5246">
                  <c:v>262.3</c:v>
                </c:pt>
                <c:pt idx="5247">
                  <c:v>262.35000000000002</c:v>
                </c:pt>
                <c:pt idx="5248">
                  <c:v>262.39999999999998</c:v>
                </c:pt>
                <c:pt idx="5249">
                  <c:v>262.45</c:v>
                </c:pt>
                <c:pt idx="5250">
                  <c:v>262.5</c:v>
                </c:pt>
                <c:pt idx="5251">
                  <c:v>262.55</c:v>
                </c:pt>
                <c:pt idx="5252">
                  <c:v>262.60000000000002</c:v>
                </c:pt>
                <c:pt idx="5253">
                  <c:v>262.64999999999998</c:v>
                </c:pt>
                <c:pt idx="5254">
                  <c:v>262.7</c:v>
                </c:pt>
                <c:pt idx="5255">
                  <c:v>262.75</c:v>
                </c:pt>
                <c:pt idx="5256">
                  <c:v>262.8</c:v>
                </c:pt>
                <c:pt idx="5257">
                  <c:v>262.85000000000002</c:v>
                </c:pt>
                <c:pt idx="5258">
                  <c:v>262.89999999999998</c:v>
                </c:pt>
                <c:pt idx="5259">
                  <c:v>262.95</c:v>
                </c:pt>
                <c:pt idx="5260">
                  <c:v>263</c:v>
                </c:pt>
                <c:pt idx="5261">
                  <c:v>263.05</c:v>
                </c:pt>
                <c:pt idx="5262">
                  <c:v>263.10000000000002</c:v>
                </c:pt>
                <c:pt idx="5263">
                  <c:v>263.14999999999998</c:v>
                </c:pt>
                <c:pt idx="5264">
                  <c:v>263.2</c:v>
                </c:pt>
                <c:pt idx="5265">
                  <c:v>263.25</c:v>
                </c:pt>
                <c:pt idx="5266">
                  <c:v>263.3</c:v>
                </c:pt>
                <c:pt idx="5267">
                  <c:v>263.35000000000002</c:v>
                </c:pt>
                <c:pt idx="5268">
                  <c:v>263.39999999999998</c:v>
                </c:pt>
                <c:pt idx="5269">
                  <c:v>263.45</c:v>
                </c:pt>
                <c:pt idx="5270">
                  <c:v>263.5</c:v>
                </c:pt>
                <c:pt idx="5271">
                  <c:v>263.55</c:v>
                </c:pt>
                <c:pt idx="5272">
                  <c:v>263.60000000000002</c:v>
                </c:pt>
                <c:pt idx="5273">
                  <c:v>263.64999999999998</c:v>
                </c:pt>
                <c:pt idx="5274">
                  <c:v>263.7</c:v>
                </c:pt>
                <c:pt idx="5275">
                  <c:v>263.75</c:v>
                </c:pt>
                <c:pt idx="5276">
                  <c:v>263.8</c:v>
                </c:pt>
                <c:pt idx="5277">
                  <c:v>263.85000000000002</c:v>
                </c:pt>
                <c:pt idx="5278">
                  <c:v>263.89999999999998</c:v>
                </c:pt>
                <c:pt idx="5279">
                  <c:v>263.95</c:v>
                </c:pt>
                <c:pt idx="5280">
                  <c:v>264</c:v>
                </c:pt>
                <c:pt idx="5281">
                  <c:v>264.05</c:v>
                </c:pt>
                <c:pt idx="5282">
                  <c:v>264.10000000000002</c:v>
                </c:pt>
                <c:pt idx="5283">
                  <c:v>264.14999999999998</c:v>
                </c:pt>
                <c:pt idx="5284">
                  <c:v>264.2</c:v>
                </c:pt>
                <c:pt idx="5285">
                  <c:v>264.25</c:v>
                </c:pt>
                <c:pt idx="5286">
                  <c:v>264.3</c:v>
                </c:pt>
                <c:pt idx="5287">
                  <c:v>264.35000000000002</c:v>
                </c:pt>
                <c:pt idx="5288">
                  <c:v>264.39999999999998</c:v>
                </c:pt>
                <c:pt idx="5289">
                  <c:v>264.45</c:v>
                </c:pt>
                <c:pt idx="5290">
                  <c:v>264.5</c:v>
                </c:pt>
                <c:pt idx="5291">
                  <c:v>264.55</c:v>
                </c:pt>
                <c:pt idx="5292">
                  <c:v>264.60000000000002</c:v>
                </c:pt>
                <c:pt idx="5293">
                  <c:v>264.64999999999998</c:v>
                </c:pt>
                <c:pt idx="5294">
                  <c:v>264.7</c:v>
                </c:pt>
                <c:pt idx="5295">
                  <c:v>264.75</c:v>
                </c:pt>
                <c:pt idx="5296">
                  <c:v>264.8</c:v>
                </c:pt>
                <c:pt idx="5297">
                  <c:v>264.85000000000002</c:v>
                </c:pt>
                <c:pt idx="5298">
                  <c:v>264.89999999999998</c:v>
                </c:pt>
                <c:pt idx="5299">
                  <c:v>264.95</c:v>
                </c:pt>
                <c:pt idx="5300">
                  <c:v>265</c:v>
                </c:pt>
                <c:pt idx="5301">
                  <c:v>265.05</c:v>
                </c:pt>
                <c:pt idx="5302">
                  <c:v>265.10000000000002</c:v>
                </c:pt>
                <c:pt idx="5303">
                  <c:v>265.14999999999998</c:v>
                </c:pt>
                <c:pt idx="5304">
                  <c:v>265.2</c:v>
                </c:pt>
                <c:pt idx="5305">
                  <c:v>265.25</c:v>
                </c:pt>
                <c:pt idx="5306">
                  <c:v>265.3</c:v>
                </c:pt>
                <c:pt idx="5307">
                  <c:v>265.35000000000002</c:v>
                </c:pt>
                <c:pt idx="5308">
                  <c:v>265.39999999999998</c:v>
                </c:pt>
                <c:pt idx="5309">
                  <c:v>265.45</c:v>
                </c:pt>
                <c:pt idx="5310">
                  <c:v>265.5</c:v>
                </c:pt>
                <c:pt idx="5311">
                  <c:v>265.55</c:v>
                </c:pt>
                <c:pt idx="5312">
                  <c:v>265.60000000000002</c:v>
                </c:pt>
                <c:pt idx="5313">
                  <c:v>265.64999999999998</c:v>
                </c:pt>
                <c:pt idx="5314">
                  <c:v>265.7</c:v>
                </c:pt>
                <c:pt idx="5315">
                  <c:v>265.75</c:v>
                </c:pt>
                <c:pt idx="5316">
                  <c:v>265.8</c:v>
                </c:pt>
                <c:pt idx="5317">
                  <c:v>265.85000000000002</c:v>
                </c:pt>
                <c:pt idx="5318">
                  <c:v>265.89999999999998</c:v>
                </c:pt>
                <c:pt idx="5319">
                  <c:v>265.95</c:v>
                </c:pt>
                <c:pt idx="5320">
                  <c:v>266</c:v>
                </c:pt>
                <c:pt idx="5321">
                  <c:v>266.05</c:v>
                </c:pt>
                <c:pt idx="5322">
                  <c:v>266.10000000000002</c:v>
                </c:pt>
                <c:pt idx="5323">
                  <c:v>266.14999999999998</c:v>
                </c:pt>
                <c:pt idx="5324">
                  <c:v>266.2</c:v>
                </c:pt>
                <c:pt idx="5325">
                  <c:v>266.25</c:v>
                </c:pt>
                <c:pt idx="5326">
                  <c:v>266.3</c:v>
                </c:pt>
                <c:pt idx="5327">
                  <c:v>266.35000000000002</c:v>
                </c:pt>
                <c:pt idx="5328">
                  <c:v>266.39999999999998</c:v>
                </c:pt>
                <c:pt idx="5329">
                  <c:v>266.45</c:v>
                </c:pt>
                <c:pt idx="5330">
                  <c:v>266.5</c:v>
                </c:pt>
                <c:pt idx="5331">
                  <c:v>266.55</c:v>
                </c:pt>
                <c:pt idx="5332">
                  <c:v>266.60000000000002</c:v>
                </c:pt>
                <c:pt idx="5333">
                  <c:v>266.64999999999998</c:v>
                </c:pt>
                <c:pt idx="5334">
                  <c:v>266.7</c:v>
                </c:pt>
                <c:pt idx="5335">
                  <c:v>266.75</c:v>
                </c:pt>
                <c:pt idx="5336">
                  <c:v>266.8</c:v>
                </c:pt>
                <c:pt idx="5337">
                  <c:v>266.85000000000002</c:v>
                </c:pt>
                <c:pt idx="5338">
                  <c:v>266.89999999999998</c:v>
                </c:pt>
                <c:pt idx="5339">
                  <c:v>266.95</c:v>
                </c:pt>
                <c:pt idx="5340">
                  <c:v>267</c:v>
                </c:pt>
                <c:pt idx="5341">
                  <c:v>267.05</c:v>
                </c:pt>
                <c:pt idx="5342">
                  <c:v>267.10000000000002</c:v>
                </c:pt>
                <c:pt idx="5343">
                  <c:v>267.14999999999998</c:v>
                </c:pt>
                <c:pt idx="5344">
                  <c:v>267.2</c:v>
                </c:pt>
                <c:pt idx="5345">
                  <c:v>267.25</c:v>
                </c:pt>
                <c:pt idx="5346">
                  <c:v>267.3</c:v>
                </c:pt>
                <c:pt idx="5347">
                  <c:v>267.35000000000002</c:v>
                </c:pt>
                <c:pt idx="5348">
                  <c:v>267.39999999999998</c:v>
                </c:pt>
                <c:pt idx="5349">
                  <c:v>267.45</c:v>
                </c:pt>
                <c:pt idx="5350">
                  <c:v>267.5</c:v>
                </c:pt>
                <c:pt idx="5351">
                  <c:v>267.55</c:v>
                </c:pt>
                <c:pt idx="5352">
                  <c:v>267.60000000000002</c:v>
                </c:pt>
                <c:pt idx="5353">
                  <c:v>267.64999999999998</c:v>
                </c:pt>
                <c:pt idx="5354">
                  <c:v>267.7</c:v>
                </c:pt>
                <c:pt idx="5355">
                  <c:v>267.75</c:v>
                </c:pt>
                <c:pt idx="5356">
                  <c:v>267.8</c:v>
                </c:pt>
                <c:pt idx="5357">
                  <c:v>267.85000000000002</c:v>
                </c:pt>
                <c:pt idx="5358">
                  <c:v>267.89999999999998</c:v>
                </c:pt>
                <c:pt idx="5359">
                  <c:v>267.95</c:v>
                </c:pt>
                <c:pt idx="5360">
                  <c:v>268</c:v>
                </c:pt>
                <c:pt idx="5361">
                  <c:v>268.05</c:v>
                </c:pt>
                <c:pt idx="5362">
                  <c:v>268.10000000000002</c:v>
                </c:pt>
                <c:pt idx="5363">
                  <c:v>268.14999999999998</c:v>
                </c:pt>
                <c:pt idx="5364">
                  <c:v>268.2</c:v>
                </c:pt>
                <c:pt idx="5365">
                  <c:v>268.25</c:v>
                </c:pt>
                <c:pt idx="5366">
                  <c:v>268.3</c:v>
                </c:pt>
                <c:pt idx="5367">
                  <c:v>268.35000000000002</c:v>
                </c:pt>
                <c:pt idx="5368">
                  <c:v>268.39999999999998</c:v>
                </c:pt>
                <c:pt idx="5369">
                  <c:v>268.45</c:v>
                </c:pt>
                <c:pt idx="5370">
                  <c:v>268.5</c:v>
                </c:pt>
                <c:pt idx="5371">
                  <c:v>268.55</c:v>
                </c:pt>
                <c:pt idx="5372">
                  <c:v>268.60000000000002</c:v>
                </c:pt>
                <c:pt idx="5373">
                  <c:v>268.64999999999998</c:v>
                </c:pt>
                <c:pt idx="5374">
                  <c:v>268.7</c:v>
                </c:pt>
                <c:pt idx="5375">
                  <c:v>268.75</c:v>
                </c:pt>
                <c:pt idx="5376">
                  <c:v>268.8</c:v>
                </c:pt>
                <c:pt idx="5377">
                  <c:v>268.85000000000002</c:v>
                </c:pt>
                <c:pt idx="5378">
                  <c:v>268.89999999999998</c:v>
                </c:pt>
                <c:pt idx="5379">
                  <c:v>268.95</c:v>
                </c:pt>
                <c:pt idx="5380">
                  <c:v>269</c:v>
                </c:pt>
                <c:pt idx="5381">
                  <c:v>269.05</c:v>
                </c:pt>
                <c:pt idx="5382">
                  <c:v>269.10000000000002</c:v>
                </c:pt>
                <c:pt idx="5383">
                  <c:v>269.14999999999998</c:v>
                </c:pt>
                <c:pt idx="5384">
                  <c:v>269.2</c:v>
                </c:pt>
                <c:pt idx="5385">
                  <c:v>269.25</c:v>
                </c:pt>
                <c:pt idx="5386">
                  <c:v>269.3</c:v>
                </c:pt>
                <c:pt idx="5387">
                  <c:v>269.35000000000002</c:v>
                </c:pt>
                <c:pt idx="5388">
                  <c:v>269.39999999999998</c:v>
                </c:pt>
                <c:pt idx="5389">
                  <c:v>269.45</c:v>
                </c:pt>
                <c:pt idx="5390">
                  <c:v>269.5</c:v>
                </c:pt>
                <c:pt idx="5391">
                  <c:v>269.55</c:v>
                </c:pt>
                <c:pt idx="5392">
                  <c:v>269.60000000000002</c:v>
                </c:pt>
                <c:pt idx="5393">
                  <c:v>269.64999999999998</c:v>
                </c:pt>
                <c:pt idx="5394">
                  <c:v>269.7</c:v>
                </c:pt>
                <c:pt idx="5395">
                  <c:v>269.75</c:v>
                </c:pt>
                <c:pt idx="5396">
                  <c:v>269.8</c:v>
                </c:pt>
                <c:pt idx="5397">
                  <c:v>269.85000000000002</c:v>
                </c:pt>
                <c:pt idx="5398">
                  <c:v>269.89999999999998</c:v>
                </c:pt>
                <c:pt idx="5399">
                  <c:v>269.95</c:v>
                </c:pt>
                <c:pt idx="5400">
                  <c:v>270</c:v>
                </c:pt>
                <c:pt idx="5401">
                  <c:v>270.05</c:v>
                </c:pt>
                <c:pt idx="5402">
                  <c:v>270.10000000000002</c:v>
                </c:pt>
                <c:pt idx="5403">
                  <c:v>270.14999999999998</c:v>
                </c:pt>
                <c:pt idx="5404">
                  <c:v>270.2</c:v>
                </c:pt>
                <c:pt idx="5405">
                  <c:v>270.25</c:v>
                </c:pt>
                <c:pt idx="5406">
                  <c:v>270.3</c:v>
                </c:pt>
                <c:pt idx="5407">
                  <c:v>270.35000000000002</c:v>
                </c:pt>
                <c:pt idx="5408">
                  <c:v>270.39999999999998</c:v>
                </c:pt>
                <c:pt idx="5409">
                  <c:v>270.45</c:v>
                </c:pt>
                <c:pt idx="5410">
                  <c:v>270.5</c:v>
                </c:pt>
                <c:pt idx="5411">
                  <c:v>270.55</c:v>
                </c:pt>
                <c:pt idx="5412">
                  <c:v>270.60000000000002</c:v>
                </c:pt>
                <c:pt idx="5413">
                  <c:v>270.64999999999998</c:v>
                </c:pt>
                <c:pt idx="5414">
                  <c:v>270.7</c:v>
                </c:pt>
                <c:pt idx="5415">
                  <c:v>270.75</c:v>
                </c:pt>
                <c:pt idx="5416">
                  <c:v>270.8</c:v>
                </c:pt>
                <c:pt idx="5417">
                  <c:v>270.85000000000002</c:v>
                </c:pt>
                <c:pt idx="5418">
                  <c:v>270.89999999999998</c:v>
                </c:pt>
                <c:pt idx="5419">
                  <c:v>270.95</c:v>
                </c:pt>
                <c:pt idx="5420">
                  <c:v>271</c:v>
                </c:pt>
                <c:pt idx="5421">
                  <c:v>271.05</c:v>
                </c:pt>
                <c:pt idx="5422">
                  <c:v>271.10000000000002</c:v>
                </c:pt>
                <c:pt idx="5423">
                  <c:v>271.14999999999998</c:v>
                </c:pt>
                <c:pt idx="5424">
                  <c:v>271.2</c:v>
                </c:pt>
                <c:pt idx="5425">
                  <c:v>271.25</c:v>
                </c:pt>
                <c:pt idx="5426">
                  <c:v>271.3</c:v>
                </c:pt>
                <c:pt idx="5427">
                  <c:v>271.35000000000002</c:v>
                </c:pt>
                <c:pt idx="5428">
                  <c:v>271.39999999999998</c:v>
                </c:pt>
                <c:pt idx="5429">
                  <c:v>271.45</c:v>
                </c:pt>
                <c:pt idx="5430">
                  <c:v>271.5</c:v>
                </c:pt>
                <c:pt idx="5431">
                  <c:v>271.55</c:v>
                </c:pt>
                <c:pt idx="5432">
                  <c:v>271.60000000000002</c:v>
                </c:pt>
                <c:pt idx="5433">
                  <c:v>271.64999999999998</c:v>
                </c:pt>
                <c:pt idx="5434">
                  <c:v>271.7</c:v>
                </c:pt>
                <c:pt idx="5435">
                  <c:v>271.75</c:v>
                </c:pt>
                <c:pt idx="5436">
                  <c:v>271.8</c:v>
                </c:pt>
                <c:pt idx="5437">
                  <c:v>271.85000000000002</c:v>
                </c:pt>
                <c:pt idx="5438">
                  <c:v>271.89999999999998</c:v>
                </c:pt>
                <c:pt idx="5439">
                  <c:v>271.95</c:v>
                </c:pt>
                <c:pt idx="5440">
                  <c:v>272</c:v>
                </c:pt>
                <c:pt idx="5441">
                  <c:v>272.05</c:v>
                </c:pt>
                <c:pt idx="5442">
                  <c:v>272.10000000000002</c:v>
                </c:pt>
                <c:pt idx="5443">
                  <c:v>272.14999999999998</c:v>
                </c:pt>
                <c:pt idx="5444">
                  <c:v>272.2</c:v>
                </c:pt>
                <c:pt idx="5445">
                  <c:v>272.25</c:v>
                </c:pt>
                <c:pt idx="5446">
                  <c:v>272.3</c:v>
                </c:pt>
                <c:pt idx="5447">
                  <c:v>272.35000000000002</c:v>
                </c:pt>
                <c:pt idx="5448">
                  <c:v>272.39999999999998</c:v>
                </c:pt>
                <c:pt idx="5449">
                  <c:v>272.45</c:v>
                </c:pt>
                <c:pt idx="5450">
                  <c:v>272.5</c:v>
                </c:pt>
                <c:pt idx="5451">
                  <c:v>272.55</c:v>
                </c:pt>
                <c:pt idx="5452">
                  <c:v>272.60000000000002</c:v>
                </c:pt>
                <c:pt idx="5453">
                  <c:v>272.64999999999998</c:v>
                </c:pt>
                <c:pt idx="5454">
                  <c:v>272.7</c:v>
                </c:pt>
                <c:pt idx="5455">
                  <c:v>272.75</c:v>
                </c:pt>
                <c:pt idx="5456">
                  <c:v>272.8</c:v>
                </c:pt>
                <c:pt idx="5457">
                  <c:v>272.85000000000002</c:v>
                </c:pt>
                <c:pt idx="5458">
                  <c:v>272.89999999999998</c:v>
                </c:pt>
                <c:pt idx="5459">
                  <c:v>272.95</c:v>
                </c:pt>
                <c:pt idx="5460">
                  <c:v>273</c:v>
                </c:pt>
                <c:pt idx="5461">
                  <c:v>273.05</c:v>
                </c:pt>
                <c:pt idx="5462">
                  <c:v>273.10000000000002</c:v>
                </c:pt>
                <c:pt idx="5463">
                  <c:v>273.14999999999998</c:v>
                </c:pt>
                <c:pt idx="5464">
                  <c:v>273.2</c:v>
                </c:pt>
                <c:pt idx="5465">
                  <c:v>273.25</c:v>
                </c:pt>
                <c:pt idx="5466">
                  <c:v>273.3</c:v>
                </c:pt>
                <c:pt idx="5467">
                  <c:v>273.35000000000002</c:v>
                </c:pt>
                <c:pt idx="5468">
                  <c:v>273.39999999999998</c:v>
                </c:pt>
                <c:pt idx="5469">
                  <c:v>273.45</c:v>
                </c:pt>
                <c:pt idx="5470">
                  <c:v>273.5</c:v>
                </c:pt>
                <c:pt idx="5471">
                  <c:v>273.55</c:v>
                </c:pt>
                <c:pt idx="5472">
                  <c:v>273.60000000000002</c:v>
                </c:pt>
                <c:pt idx="5473">
                  <c:v>273.64999999999998</c:v>
                </c:pt>
                <c:pt idx="5474">
                  <c:v>273.7</c:v>
                </c:pt>
                <c:pt idx="5475">
                  <c:v>273.75</c:v>
                </c:pt>
                <c:pt idx="5476">
                  <c:v>273.8</c:v>
                </c:pt>
                <c:pt idx="5477">
                  <c:v>273.85000000000002</c:v>
                </c:pt>
                <c:pt idx="5478">
                  <c:v>273.89999999999998</c:v>
                </c:pt>
                <c:pt idx="5479">
                  <c:v>273.95</c:v>
                </c:pt>
                <c:pt idx="5480">
                  <c:v>274</c:v>
                </c:pt>
                <c:pt idx="5481">
                  <c:v>274.05</c:v>
                </c:pt>
                <c:pt idx="5482">
                  <c:v>274.10000000000002</c:v>
                </c:pt>
                <c:pt idx="5483">
                  <c:v>274.14999999999998</c:v>
                </c:pt>
                <c:pt idx="5484">
                  <c:v>274.2</c:v>
                </c:pt>
                <c:pt idx="5485">
                  <c:v>274.25</c:v>
                </c:pt>
                <c:pt idx="5486">
                  <c:v>274.3</c:v>
                </c:pt>
                <c:pt idx="5487">
                  <c:v>274.35000000000002</c:v>
                </c:pt>
                <c:pt idx="5488">
                  <c:v>274.39999999999998</c:v>
                </c:pt>
                <c:pt idx="5489">
                  <c:v>274.45</c:v>
                </c:pt>
                <c:pt idx="5490">
                  <c:v>274.5</c:v>
                </c:pt>
                <c:pt idx="5491">
                  <c:v>274.55</c:v>
                </c:pt>
                <c:pt idx="5492">
                  <c:v>274.60000000000002</c:v>
                </c:pt>
                <c:pt idx="5493">
                  <c:v>274.64999999999998</c:v>
                </c:pt>
                <c:pt idx="5494">
                  <c:v>274.7</c:v>
                </c:pt>
                <c:pt idx="5495">
                  <c:v>274.75</c:v>
                </c:pt>
                <c:pt idx="5496">
                  <c:v>274.8</c:v>
                </c:pt>
                <c:pt idx="5497">
                  <c:v>274.85000000000002</c:v>
                </c:pt>
                <c:pt idx="5498">
                  <c:v>274.89999999999998</c:v>
                </c:pt>
                <c:pt idx="5499">
                  <c:v>274.95</c:v>
                </c:pt>
                <c:pt idx="5500">
                  <c:v>275</c:v>
                </c:pt>
                <c:pt idx="5501">
                  <c:v>275.05</c:v>
                </c:pt>
                <c:pt idx="5502">
                  <c:v>275.10000000000002</c:v>
                </c:pt>
                <c:pt idx="5503">
                  <c:v>275.14999999999998</c:v>
                </c:pt>
                <c:pt idx="5504">
                  <c:v>275.2</c:v>
                </c:pt>
                <c:pt idx="5505">
                  <c:v>275.25</c:v>
                </c:pt>
                <c:pt idx="5506">
                  <c:v>275.3</c:v>
                </c:pt>
                <c:pt idx="5507">
                  <c:v>275.35000000000002</c:v>
                </c:pt>
                <c:pt idx="5508">
                  <c:v>275.39999999999998</c:v>
                </c:pt>
                <c:pt idx="5509">
                  <c:v>275.45</c:v>
                </c:pt>
                <c:pt idx="5510">
                  <c:v>275.5</c:v>
                </c:pt>
                <c:pt idx="5511">
                  <c:v>275.55</c:v>
                </c:pt>
                <c:pt idx="5512">
                  <c:v>275.60000000000002</c:v>
                </c:pt>
                <c:pt idx="5513">
                  <c:v>275.64999999999998</c:v>
                </c:pt>
                <c:pt idx="5514">
                  <c:v>275.7</c:v>
                </c:pt>
                <c:pt idx="5515">
                  <c:v>275.75</c:v>
                </c:pt>
                <c:pt idx="5516">
                  <c:v>275.8</c:v>
                </c:pt>
                <c:pt idx="5517">
                  <c:v>275.85000000000002</c:v>
                </c:pt>
                <c:pt idx="5518">
                  <c:v>275.89999999999998</c:v>
                </c:pt>
                <c:pt idx="5519">
                  <c:v>275.95</c:v>
                </c:pt>
                <c:pt idx="5520">
                  <c:v>276</c:v>
                </c:pt>
                <c:pt idx="5521">
                  <c:v>276.05</c:v>
                </c:pt>
                <c:pt idx="5522">
                  <c:v>276.10000000000002</c:v>
                </c:pt>
                <c:pt idx="5523">
                  <c:v>276.14999999999998</c:v>
                </c:pt>
                <c:pt idx="5524">
                  <c:v>276.2</c:v>
                </c:pt>
                <c:pt idx="5525">
                  <c:v>276.25</c:v>
                </c:pt>
                <c:pt idx="5526">
                  <c:v>276.3</c:v>
                </c:pt>
                <c:pt idx="5527">
                  <c:v>276.35000000000002</c:v>
                </c:pt>
                <c:pt idx="5528">
                  <c:v>276.39999999999998</c:v>
                </c:pt>
                <c:pt idx="5529">
                  <c:v>276.45</c:v>
                </c:pt>
                <c:pt idx="5530">
                  <c:v>276.5</c:v>
                </c:pt>
                <c:pt idx="5531">
                  <c:v>276.55</c:v>
                </c:pt>
                <c:pt idx="5532">
                  <c:v>276.60000000000002</c:v>
                </c:pt>
                <c:pt idx="5533">
                  <c:v>276.64999999999998</c:v>
                </c:pt>
                <c:pt idx="5534">
                  <c:v>276.7</c:v>
                </c:pt>
                <c:pt idx="5535">
                  <c:v>276.75</c:v>
                </c:pt>
                <c:pt idx="5536">
                  <c:v>276.8</c:v>
                </c:pt>
                <c:pt idx="5537">
                  <c:v>276.85000000000002</c:v>
                </c:pt>
                <c:pt idx="5538">
                  <c:v>276.89999999999998</c:v>
                </c:pt>
                <c:pt idx="5539">
                  <c:v>276.95</c:v>
                </c:pt>
                <c:pt idx="5540">
                  <c:v>277</c:v>
                </c:pt>
                <c:pt idx="5541">
                  <c:v>277.05</c:v>
                </c:pt>
                <c:pt idx="5542">
                  <c:v>277.10000000000002</c:v>
                </c:pt>
                <c:pt idx="5543">
                  <c:v>277.14999999999998</c:v>
                </c:pt>
                <c:pt idx="5544">
                  <c:v>277.2</c:v>
                </c:pt>
                <c:pt idx="5545">
                  <c:v>277.25</c:v>
                </c:pt>
                <c:pt idx="5546">
                  <c:v>277.3</c:v>
                </c:pt>
                <c:pt idx="5547">
                  <c:v>277.35000000000002</c:v>
                </c:pt>
                <c:pt idx="5548">
                  <c:v>277.39999999999998</c:v>
                </c:pt>
                <c:pt idx="5549">
                  <c:v>277.45</c:v>
                </c:pt>
                <c:pt idx="5550">
                  <c:v>277.5</c:v>
                </c:pt>
                <c:pt idx="5551">
                  <c:v>277.55</c:v>
                </c:pt>
                <c:pt idx="5552">
                  <c:v>277.60000000000002</c:v>
                </c:pt>
                <c:pt idx="5553">
                  <c:v>277.64999999999998</c:v>
                </c:pt>
                <c:pt idx="5554">
                  <c:v>277.7</c:v>
                </c:pt>
                <c:pt idx="5555">
                  <c:v>277.75</c:v>
                </c:pt>
                <c:pt idx="5556">
                  <c:v>277.8</c:v>
                </c:pt>
                <c:pt idx="5557">
                  <c:v>277.85000000000002</c:v>
                </c:pt>
                <c:pt idx="5558">
                  <c:v>277.89999999999998</c:v>
                </c:pt>
                <c:pt idx="5559">
                  <c:v>277.95</c:v>
                </c:pt>
                <c:pt idx="5560">
                  <c:v>278</c:v>
                </c:pt>
                <c:pt idx="5561">
                  <c:v>278.05</c:v>
                </c:pt>
                <c:pt idx="5562">
                  <c:v>278.10000000000002</c:v>
                </c:pt>
                <c:pt idx="5563">
                  <c:v>278.14999999999998</c:v>
                </c:pt>
                <c:pt idx="5564">
                  <c:v>278.2</c:v>
                </c:pt>
                <c:pt idx="5565">
                  <c:v>278.25</c:v>
                </c:pt>
                <c:pt idx="5566">
                  <c:v>278.3</c:v>
                </c:pt>
                <c:pt idx="5567">
                  <c:v>278.35000000000002</c:v>
                </c:pt>
                <c:pt idx="5568">
                  <c:v>278.39999999999998</c:v>
                </c:pt>
                <c:pt idx="5569">
                  <c:v>278.45</c:v>
                </c:pt>
                <c:pt idx="5570">
                  <c:v>278.5</c:v>
                </c:pt>
                <c:pt idx="5571">
                  <c:v>278.55</c:v>
                </c:pt>
                <c:pt idx="5572">
                  <c:v>278.60000000000002</c:v>
                </c:pt>
                <c:pt idx="5573">
                  <c:v>278.64999999999998</c:v>
                </c:pt>
                <c:pt idx="5574">
                  <c:v>278.7</c:v>
                </c:pt>
                <c:pt idx="5575">
                  <c:v>278.75</c:v>
                </c:pt>
                <c:pt idx="5576">
                  <c:v>278.8</c:v>
                </c:pt>
                <c:pt idx="5577">
                  <c:v>278.85000000000002</c:v>
                </c:pt>
                <c:pt idx="5578">
                  <c:v>278.89999999999998</c:v>
                </c:pt>
                <c:pt idx="5579">
                  <c:v>278.95</c:v>
                </c:pt>
                <c:pt idx="5580">
                  <c:v>279</c:v>
                </c:pt>
                <c:pt idx="5581">
                  <c:v>279.05</c:v>
                </c:pt>
                <c:pt idx="5582">
                  <c:v>279.10000000000002</c:v>
                </c:pt>
                <c:pt idx="5583">
                  <c:v>279.14999999999998</c:v>
                </c:pt>
                <c:pt idx="5584">
                  <c:v>279.2</c:v>
                </c:pt>
                <c:pt idx="5585">
                  <c:v>279.25</c:v>
                </c:pt>
                <c:pt idx="5586">
                  <c:v>279.3</c:v>
                </c:pt>
                <c:pt idx="5587">
                  <c:v>279.35000000000002</c:v>
                </c:pt>
                <c:pt idx="5588">
                  <c:v>279.39999999999998</c:v>
                </c:pt>
                <c:pt idx="5589">
                  <c:v>279.45</c:v>
                </c:pt>
                <c:pt idx="5590">
                  <c:v>279.5</c:v>
                </c:pt>
                <c:pt idx="5591">
                  <c:v>279.55</c:v>
                </c:pt>
                <c:pt idx="5592">
                  <c:v>279.60000000000002</c:v>
                </c:pt>
                <c:pt idx="5593">
                  <c:v>279.64999999999998</c:v>
                </c:pt>
                <c:pt idx="5594">
                  <c:v>279.7</c:v>
                </c:pt>
                <c:pt idx="5595">
                  <c:v>279.75</c:v>
                </c:pt>
                <c:pt idx="5596">
                  <c:v>279.8</c:v>
                </c:pt>
                <c:pt idx="5597">
                  <c:v>279.85000000000002</c:v>
                </c:pt>
                <c:pt idx="5598">
                  <c:v>279.89999999999998</c:v>
                </c:pt>
                <c:pt idx="5599">
                  <c:v>279.95</c:v>
                </c:pt>
                <c:pt idx="5600">
                  <c:v>280</c:v>
                </c:pt>
                <c:pt idx="5601">
                  <c:v>280.05</c:v>
                </c:pt>
                <c:pt idx="5602">
                  <c:v>280.10000000000002</c:v>
                </c:pt>
                <c:pt idx="5603">
                  <c:v>280.14999999999998</c:v>
                </c:pt>
                <c:pt idx="5604">
                  <c:v>280.2</c:v>
                </c:pt>
                <c:pt idx="5605">
                  <c:v>280.25</c:v>
                </c:pt>
                <c:pt idx="5606">
                  <c:v>280.3</c:v>
                </c:pt>
                <c:pt idx="5607">
                  <c:v>280.35000000000002</c:v>
                </c:pt>
                <c:pt idx="5608">
                  <c:v>280.39999999999998</c:v>
                </c:pt>
                <c:pt idx="5609">
                  <c:v>280.45</c:v>
                </c:pt>
                <c:pt idx="5610">
                  <c:v>280.5</c:v>
                </c:pt>
                <c:pt idx="5611">
                  <c:v>280.55</c:v>
                </c:pt>
                <c:pt idx="5612">
                  <c:v>280.60000000000002</c:v>
                </c:pt>
                <c:pt idx="5613">
                  <c:v>280.64999999999998</c:v>
                </c:pt>
                <c:pt idx="5614">
                  <c:v>280.7</c:v>
                </c:pt>
                <c:pt idx="5615">
                  <c:v>280.75</c:v>
                </c:pt>
                <c:pt idx="5616">
                  <c:v>280.8</c:v>
                </c:pt>
                <c:pt idx="5617">
                  <c:v>280.85000000000002</c:v>
                </c:pt>
                <c:pt idx="5618">
                  <c:v>280.89999999999998</c:v>
                </c:pt>
                <c:pt idx="5619">
                  <c:v>280.95</c:v>
                </c:pt>
                <c:pt idx="5620">
                  <c:v>281</c:v>
                </c:pt>
                <c:pt idx="5621">
                  <c:v>281.05</c:v>
                </c:pt>
                <c:pt idx="5622">
                  <c:v>281.10000000000002</c:v>
                </c:pt>
                <c:pt idx="5623">
                  <c:v>281.14999999999998</c:v>
                </c:pt>
                <c:pt idx="5624">
                  <c:v>281.2</c:v>
                </c:pt>
                <c:pt idx="5625">
                  <c:v>281.25</c:v>
                </c:pt>
                <c:pt idx="5626">
                  <c:v>281.3</c:v>
                </c:pt>
                <c:pt idx="5627">
                  <c:v>281.35000000000002</c:v>
                </c:pt>
                <c:pt idx="5628">
                  <c:v>281.39999999999998</c:v>
                </c:pt>
                <c:pt idx="5629">
                  <c:v>281.45</c:v>
                </c:pt>
                <c:pt idx="5630">
                  <c:v>281.5</c:v>
                </c:pt>
                <c:pt idx="5631">
                  <c:v>281.55</c:v>
                </c:pt>
                <c:pt idx="5632">
                  <c:v>281.60000000000002</c:v>
                </c:pt>
                <c:pt idx="5633">
                  <c:v>281.64999999999998</c:v>
                </c:pt>
                <c:pt idx="5634">
                  <c:v>281.7</c:v>
                </c:pt>
                <c:pt idx="5635">
                  <c:v>281.75</c:v>
                </c:pt>
                <c:pt idx="5636">
                  <c:v>281.8</c:v>
                </c:pt>
                <c:pt idx="5637">
                  <c:v>281.85000000000002</c:v>
                </c:pt>
                <c:pt idx="5638">
                  <c:v>281.89999999999998</c:v>
                </c:pt>
                <c:pt idx="5639">
                  <c:v>281.95</c:v>
                </c:pt>
                <c:pt idx="5640">
                  <c:v>282</c:v>
                </c:pt>
                <c:pt idx="5641">
                  <c:v>282.05</c:v>
                </c:pt>
                <c:pt idx="5642">
                  <c:v>282.10000000000002</c:v>
                </c:pt>
                <c:pt idx="5643">
                  <c:v>282.14999999999998</c:v>
                </c:pt>
                <c:pt idx="5644">
                  <c:v>282.2</c:v>
                </c:pt>
                <c:pt idx="5645">
                  <c:v>282.25</c:v>
                </c:pt>
                <c:pt idx="5646">
                  <c:v>282.3</c:v>
                </c:pt>
                <c:pt idx="5647">
                  <c:v>282.35000000000002</c:v>
                </c:pt>
                <c:pt idx="5648">
                  <c:v>282.39999999999998</c:v>
                </c:pt>
                <c:pt idx="5649">
                  <c:v>282.45</c:v>
                </c:pt>
                <c:pt idx="5650">
                  <c:v>282.5</c:v>
                </c:pt>
                <c:pt idx="5651">
                  <c:v>282.55</c:v>
                </c:pt>
                <c:pt idx="5652">
                  <c:v>282.60000000000002</c:v>
                </c:pt>
                <c:pt idx="5653">
                  <c:v>282.64999999999998</c:v>
                </c:pt>
                <c:pt idx="5654">
                  <c:v>282.7</c:v>
                </c:pt>
                <c:pt idx="5655">
                  <c:v>282.75</c:v>
                </c:pt>
                <c:pt idx="5656">
                  <c:v>282.8</c:v>
                </c:pt>
                <c:pt idx="5657">
                  <c:v>282.85000000000002</c:v>
                </c:pt>
                <c:pt idx="5658">
                  <c:v>282.89999999999998</c:v>
                </c:pt>
                <c:pt idx="5659">
                  <c:v>282.95</c:v>
                </c:pt>
                <c:pt idx="5660">
                  <c:v>283</c:v>
                </c:pt>
                <c:pt idx="5661">
                  <c:v>283.05</c:v>
                </c:pt>
                <c:pt idx="5662">
                  <c:v>283.10000000000002</c:v>
                </c:pt>
                <c:pt idx="5663">
                  <c:v>283.14999999999998</c:v>
                </c:pt>
                <c:pt idx="5664">
                  <c:v>283.2</c:v>
                </c:pt>
                <c:pt idx="5665">
                  <c:v>283.25</c:v>
                </c:pt>
                <c:pt idx="5666">
                  <c:v>283.3</c:v>
                </c:pt>
                <c:pt idx="5667">
                  <c:v>283.35000000000002</c:v>
                </c:pt>
                <c:pt idx="5668">
                  <c:v>283.39999999999998</c:v>
                </c:pt>
                <c:pt idx="5669">
                  <c:v>283.45</c:v>
                </c:pt>
                <c:pt idx="5670">
                  <c:v>283.5</c:v>
                </c:pt>
                <c:pt idx="5671">
                  <c:v>283.55</c:v>
                </c:pt>
                <c:pt idx="5672">
                  <c:v>283.60000000000002</c:v>
                </c:pt>
                <c:pt idx="5673">
                  <c:v>283.64999999999998</c:v>
                </c:pt>
                <c:pt idx="5674">
                  <c:v>283.7</c:v>
                </c:pt>
                <c:pt idx="5675">
                  <c:v>283.75</c:v>
                </c:pt>
                <c:pt idx="5676">
                  <c:v>283.8</c:v>
                </c:pt>
                <c:pt idx="5677">
                  <c:v>283.85000000000002</c:v>
                </c:pt>
                <c:pt idx="5678">
                  <c:v>283.89999999999998</c:v>
                </c:pt>
                <c:pt idx="5679">
                  <c:v>283.95</c:v>
                </c:pt>
                <c:pt idx="5680">
                  <c:v>284</c:v>
                </c:pt>
                <c:pt idx="5681">
                  <c:v>284.05</c:v>
                </c:pt>
                <c:pt idx="5682">
                  <c:v>284.10000000000002</c:v>
                </c:pt>
                <c:pt idx="5683">
                  <c:v>284.14999999999998</c:v>
                </c:pt>
                <c:pt idx="5684">
                  <c:v>284.2</c:v>
                </c:pt>
                <c:pt idx="5685">
                  <c:v>284.25</c:v>
                </c:pt>
                <c:pt idx="5686">
                  <c:v>284.3</c:v>
                </c:pt>
                <c:pt idx="5687">
                  <c:v>284.35000000000002</c:v>
                </c:pt>
                <c:pt idx="5688">
                  <c:v>284.39999999999998</c:v>
                </c:pt>
                <c:pt idx="5689">
                  <c:v>284.45</c:v>
                </c:pt>
                <c:pt idx="5690">
                  <c:v>284.5</c:v>
                </c:pt>
                <c:pt idx="5691">
                  <c:v>284.55</c:v>
                </c:pt>
                <c:pt idx="5692">
                  <c:v>284.60000000000002</c:v>
                </c:pt>
                <c:pt idx="5693">
                  <c:v>284.64999999999998</c:v>
                </c:pt>
                <c:pt idx="5694">
                  <c:v>284.7</c:v>
                </c:pt>
                <c:pt idx="5695">
                  <c:v>284.75</c:v>
                </c:pt>
                <c:pt idx="5696">
                  <c:v>284.8</c:v>
                </c:pt>
                <c:pt idx="5697">
                  <c:v>284.85000000000002</c:v>
                </c:pt>
                <c:pt idx="5698">
                  <c:v>284.89999999999998</c:v>
                </c:pt>
                <c:pt idx="5699">
                  <c:v>284.95</c:v>
                </c:pt>
                <c:pt idx="5700">
                  <c:v>285</c:v>
                </c:pt>
                <c:pt idx="5701">
                  <c:v>285.05</c:v>
                </c:pt>
                <c:pt idx="5702">
                  <c:v>285.10000000000002</c:v>
                </c:pt>
                <c:pt idx="5703">
                  <c:v>285.14999999999998</c:v>
                </c:pt>
                <c:pt idx="5704">
                  <c:v>285.2</c:v>
                </c:pt>
                <c:pt idx="5705">
                  <c:v>285.25</c:v>
                </c:pt>
                <c:pt idx="5706">
                  <c:v>285.3</c:v>
                </c:pt>
                <c:pt idx="5707">
                  <c:v>285.35000000000002</c:v>
                </c:pt>
                <c:pt idx="5708">
                  <c:v>285.39999999999998</c:v>
                </c:pt>
                <c:pt idx="5709">
                  <c:v>285.45</c:v>
                </c:pt>
                <c:pt idx="5710">
                  <c:v>285.5</c:v>
                </c:pt>
                <c:pt idx="5711">
                  <c:v>285.55</c:v>
                </c:pt>
                <c:pt idx="5712">
                  <c:v>285.60000000000002</c:v>
                </c:pt>
                <c:pt idx="5713">
                  <c:v>285.64999999999998</c:v>
                </c:pt>
                <c:pt idx="5714">
                  <c:v>285.7</c:v>
                </c:pt>
                <c:pt idx="5715">
                  <c:v>285.75</c:v>
                </c:pt>
                <c:pt idx="5716">
                  <c:v>285.8</c:v>
                </c:pt>
                <c:pt idx="5717">
                  <c:v>285.85000000000002</c:v>
                </c:pt>
                <c:pt idx="5718">
                  <c:v>285.89999999999998</c:v>
                </c:pt>
                <c:pt idx="5719">
                  <c:v>285.95</c:v>
                </c:pt>
                <c:pt idx="5720">
                  <c:v>286</c:v>
                </c:pt>
                <c:pt idx="5721">
                  <c:v>286.05</c:v>
                </c:pt>
                <c:pt idx="5722">
                  <c:v>286.10000000000002</c:v>
                </c:pt>
                <c:pt idx="5723">
                  <c:v>286.14999999999998</c:v>
                </c:pt>
                <c:pt idx="5724">
                  <c:v>286.2</c:v>
                </c:pt>
                <c:pt idx="5725">
                  <c:v>286.25</c:v>
                </c:pt>
                <c:pt idx="5726">
                  <c:v>286.3</c:v>
                </c:pt>
                <c:pt idx="5727">
                  <c:v>286.35000000000002</c:v>
                </c:pt>
                <c:pt idx="5728">
                  <c:v>286.39999999999998</c:v>
                </c:pt>
                <c:pt idx="5729">
                  <c:v>286.45</c:v>
                </c:pt>
                <c:pt idx="5730">
                  <c:v>286.5</c:v>
                </c:pt>
                <c:pt idx="5731">
                  <c:v>286.55</c:v>
                </c:pt>
                <c:pt idx="5732">
                  <c:v>286.60000000000002</c:v>
                </c:pt>
                <c:pt idx="5733">
                  <c:v>286.64999999999998</c:v>
                </c:pt>
                <c:pt idx="5734">
                  <c:v>286.7</c:v>
                </c:pt>
                <c:pt idx="5735">
                  <c:v>286.75</c:v>
                </c:pt>
                <c:pt idx="5736">
                  <c:v>286.8</c:v>
                </c:pt>
                <c:pt idx="5737">
                  <c:v>286.85000000000002</c:v>
                </c:pt>
                <c:pt idx="5738">
                  <c:v>286.89999999999998</c:v>
                </c:pt>
                <c:pt idx="5739">
                  <c:v>286.95</c:v>
                </c:pt>
                <c:pt idx="5740">
                  <c:v>287</c:v>
                </c:pt>
                <c:pt idx="5741">
                  <c:v>287.05</c:v>
                </c:pt>
                <c:pt idx="5742">
                  <c:v>287.10000000000002</c:v>
                </c:pt>
                <c:pt idx="5743">
                  <c:v>287.14999999999998</c:v>
                </c:pt>
                <c:pt idx="5744">
                  <c:v>287.2</c:v>
                </c:pt>
                <c:pt idx="5745">
                  <c:v>287.25</c:v>
                </c:pt>
                <c:pt idx="5746">
                  <c:v>287.3</c:v>
                </c:pt>
                <c:pt idx="5747">
                  <c:v>287.35000000000002</c:v>
                </c:pt>
                <c:pt idx="5748">
                  <c:v>287.39999999999998</c:v>
                </c:pt>
                <c:pt idx="5749">
                  <c:v>287.45</c:v>
                </c:pt>
                <c:pt idx="5750">
                  <c:v>287.5</c:v>
                </c:pt>
                <c:pt idx="5751">
                  <c:v>287.55</c:v>
                </c:pt>
                <c:pt idx="5752">
                  <c:v>287.60000000000002</c:v>
                </c:pt>
                <c:pt idx="5753">
                  <c:v>287.64999999999998</c:v>
                </c:pt>
                <c:pt idx="5754">
                  <c:v>287.7</c:v>
                </c:pt>
                <c:pt idx="5755">
                  <c:v>287.75</c:v>
                </c:pt>
                <c:pt idx="5756">
                  <c:v>287.8</c:v>
                </c:pt>
                <c:pt idx="5757">
                  <c:v>287.85000000000002</c:v>
                </c:pt>
                <c:pt idx="5758">
                  <c:v>287.89999999999998</c:v>
                </c:pt>
                <c:pt idx="5759">
                  <c:v>287.95</c:v>
                </c:pt>
                <c:pt idx="5760">
                  <c:v>288</c:v>
                </c:pt>
                <c:pt idx="5761">
                  <c:v>288.05</c:v>
                </c:pt>
                <c:pt idx="5762">
                  <c:v>288.10000000000002</c:v>
                </c:pt>
                <c:pt idx="5763">
                  <c:v>288.14999999999998</c:v>
                </c:pt>
                <c:pt idx="5764">
                  <c:v>288.2</c:v>
                </c:pt>
                <c:pt idx="5765">
                  <c:v>288.25</c:v>
                </c:pt>
                <c:pt idx="5766">
                  <c:v>288.3</c:v>
                </c:pt>
                <c:pt idx="5767">
                  <c:v>288.35000000000002</c:v>
                </c:pt>
                <c:pt idx="5768">
                  <c:v>288.39999999999998</c:v>
                </c:pt>
                <c:pt idx="5769">
                  <c:v>288.45</c:v>
                </c:pt>
                <c:pt idx="5770">
                  <c:v>288.5</c:v>
                </c:pt>
                <c:pt idx="5771">
                  <c:v>288.55</c:v>
                </c:pt>
                <c:pt idx="5772">
                  <c:v>288.60000000000002</c:v>
                </c:pt>
                <c:pt idx="5773">
                  <c:v>288.64999999999998</c:v>
                </c:pt>
                <c:pt idx="5774">
                  <c:v>288.7</c:v>
                </c:pt>
                <c:pt idx="5775">
                  <c:v>288.75</c:v>
                </c:pt>
                <c:pt idx="5776">
                  <c:v>288.8</c:v>
                </c:pt>
                <c:pt idx="5777">
                  <c:v>288.85000000000002</c:v>
                </c:pt>
                <c:pt idx="5778">
                  <c:v>288.89999999999998</c:v>
                </c:pt>
                <c:pt idx="5779">
                  <c:v>288.95</c:v>
                </c:pt>
                <c:pt idx="5780">
                  <c:v>289</c:v>
                </c:pt>
                <c:pt idx="5781">
                  <c:v>289.05</c:v>
                </c:pt>
                <c:pt idx="5782">
                  <c:v>289.10000000000002</c:v>
                </c:pt>
                <c:pt idx="5783">
                  <c:v>289.14999999999998</c:v>
                </c:pt>
                <c:pt idx="5784">
                  <c:v>289.2</c:v>
                </c:pt>
                <c:pt idx="5785">
                  <c:v>289.25</c:v>
                </c:pt>
                <c:pt idx="5786">
                  <c:v>289.3</c:v>
                </c:pt>
                <c:pt idx="5787">
                  <c:v>289.35000000000002</c:v>
                </c:pt>
                <c:pt idx="5788">
                  <c:v>289.39999999999998</c:v>
                </c:pt>
                <c:pt idx="5789">
                  <c:v>289.45</c:v>
                </c:pt>
                <c:pt idx="5790">
                  <c:v>289.5</c:v>
                </c:pt>
                <c:pt idx="5791">
                  <c:v>289.55</c:v>
                </c:pt>
                <c:pt idx="5792">
                  <c:v>289.60000000000002</c:v>
                </c:pt>
                <c:pt idx="5793">
                  <c:v>289.64999999999998</c:v>
                </c:pt>
                <c:pt idx="5794">
                  <c:v>289.7</c:v>
                </c:pt>
                <c:pt idx="5795">
                  <c:v>289.75</c:v>
                </c:pt>
                <c:pt idx="5796">
                  <c:v>289.8</c:v>
                </c:pt>
                <c:pt idx="5797">
                  <c:v>289.85000000000002</c:v>
                </c:pt>
                <c:pt idx="5798">
                  <c:v>289.89999999999998</c:v>
                </c:pt>
                <c:pt idx="5799">
                  <c:v>289.95</c:v>
                </c:pt>
                <c:pt idx="5800">
                  <c:v>290</c:v>
                </c:pt>
                <c:pt idx="5801">
                  <c:v>290.05</c:v>
                </c:pt>
                <c:pt idx="5802">
                  <c:v>290.10000000000002</c:v>
                </c:pt>
                <c:pt idx="5803">
                  <c:v>290.14999999999998</c:v>
                </c:pt>
                <c:pt idx="5804">
                  <c:v>290.2</c:v>
                </c:pt>
                <c:pt idx="5805">
                  <c:v>290.25</c:v>
                </c:pt>
                <c:pt idx="5806">
                  <c:v>290.3</c:v>
                </c:pt>
                <c:pt idx="5807">
                  <c:v>290.35000000000002</c:v>
                </c:pt>
                <c:pt idx="5808">
                  <c:v>290.39999999999998</c:v>
                </c:pt>
                <c:pt idx="5809">
                  <c:v>290.45</c:v>
                </c:pt>
                <c:pt idx="5810">
                  <c:v>290.5</c:v>
                </c:pt>
                <c:pt idx="5811">
                  <c:v>290.55</c:v>
                </c:pt>
                <c:pt idx="5812">
                  <c:v>290.60000000000002</c:v>
                </c:pt>
                <c:pt idx="5813">
                  <c:v>290.64999999999998</c:v>
                </c:pt>
                <c:pt idx="5814">
                  <c:v>290.7</c:v>
                </c:pt>
                <c:pt idx="5815">
                  <c:v>290.75</c:v>
                </c:pt>
                <c:pt idx="5816">
                  <c:v>290.8</c:v>
                </c:pt>
                <c:pt idx="5817">
                  <c:v>290.85000000000002</c:v>
                </c:pt>
                <c:pt idx="5818">
                  <c:v>290.89999999999998</c:v>
                </c:pt>
                <c:pt idx="5819">
                  <c:v>290.95</c:v>
                </c:pt>
                <c:pt idx="5820">
                  <c:v>291</c:v>
                </c:pt>
                <c:pt idx="5821">
                  <c:v>291.05</c:v>
                </c:pt>
                <c:pt idx="5822">
                  <c:v>291.10000000000002</c:v>
                </c:pt>
                <c:pt idx="5823">
                  <c:v>291.14999999999998</c:v>
                </c:pt>
                <c:pt idx="5824">
                  <c:v>291.2</c:v>
                </c:pt>
                <c:pt idx="5825">
                  <c:v>291.25</c:v>
                </c:pt>
                <c:pt idx="5826">
                  <c:v>291.3</c:v>
                </c:pt>
                <c:pt idx="5827">
                  <c:v>291.35000000000002</c:v>
                </c:pt>
                <c:pt idx="5828">
                  <c:v>291.39999999999998</c:v>
                </c:pt>
                <c:pt idx="5829">
                  <c:v>291.45</c:v>
                </c:pt>
                <c:pt idx="5830">
                  <c:v>291.5</c:v>
                </c:pt>
                <c:pt idx="5831">
                  <c:v>291.55</c:v>
                </c:pt>
                <c:pt idx="5832">
                  <c:v>291.60000000000002</c:v>
                </c:pt>
                <c:pt idx="5833">
                  <c:v>291.64999999999998</c:v>
                </c:pt>
                <c:pt idx="5834">
                  <c:v>291.7</c:v>
                </c:pt>
                <c:pt idx="5835">
                  <c:v>291.75</c:v>
                </c:pt>
                <c:pt idx="5836">
                  <c:v>291.8</c:v>
                </c:pt>
                <c:pt idx="5837">
                  <c:v>291.85000000000002</c:v>
                </c:pt>
                <c:pt idx="5838">
                  <c:v>291.89999999999998</c:v>
                </c:pt>
                <c:pt idx="5839">
                  <c:v>291.95</c:v>
                </c:pt>
                <c:pt idx="5840">
                  <c:v>292</c:v>
                </c:pt>
                <c:pt idx="5841">
                  <c:v>292.05</c:v>
                </c:pt>
                <c:pt idx="5842">
                  <c:v>292.10000000000002</c:v>
                </c:pt>
                <c:pt idx="5843">
                  <c:v>292.14999999999998</c:v>
                </c:pt>
                <c:pt idx="5844">
                  <c:v>292.2</c:v>
                </c:pt>
                <c:pt idx="5845">
                  <c:v>292.25</c:v>
                </c:pt>
                <c:pt idx="5846">
                  <c:v>292.3</c:v>
                </c:pt>
                <c:pt idx="5847">
                  <c:v>292.35000000000002</c:v>
                </c:pt>
                <c:pt idx="5848">
                  <c:v>292.39999999999998</c:v>
                </c:pt>
                <c:pt idx="5849">
                  <c:v>292.45</c:v>
                </c:pt>
                <c:pt idx="5850">
                  <c:v>292.5</c:v>
                </c:pt>
                <c:pt idx="5851">
                  <c:v>292.55</c:v>
                </c:pt>
                <c:pt idx="5852">
                  <c:v>292.60000000000002</c:v>
                </c:pt>
                <c:pt idx="5853">
                  <c:v>292.64999999999998</c:v>
                </c:pt>
                <c:pt idx="5854">
                  <c:v>292.7</c:v>
                </c:pt>
                <c:pt idx="5855">
                  <c:v>292.75</c:v>
                </c:pt>
                <c:pt idx="5856">
                  <c:v>292.8</c:v>
                </c:pt>
                <c:pt idx="5857">
                  <c:v>292.85000000000002</c:v>
                </c:pt>
                <c:pt idx="5858">
                  <c:v>292.89999999999998</c:v>
                </c:pt>
                <c:pt idx="5859">
                  <c:v>292.95</c:v>
                </c:pt>
                <c:pt idx="5860">
                  <c:v>293</c:v>
                </c:pt>
                <c:pt idx="5861">
                  <c:v>293.05</c:v>
                </c:pt>
                <c:pt idx="5862">
                  <c:v>293.10000000000002</c:v>
                </c:pt>
                <c:pt idx="5863">
                  <c:v>293.14999999999998</c:v>
                </c:pt>
                <c:pt idx="5864">
                  <c:v>293.2</c:v>
                </c:pt>
                <c:pt idx="5865">
                  <c:v>293.25</c:v>
                </c:pt>
                <c:pt idx="5866">
                  <c:v>293.3</c:v>
                </c:pt>
                <c:pt idx="5867">
                  <c:v>293.35000000000002</c:v>
                </c:pt>
                <c:pt idx="5868">
                  <c:v>293.39999999999998</c:v>
                </c:pt>
                <c:pt idx="5869">
                  <c:v>293.45</c:v>
                </c:pt>
                <c:pt idx="5870">
                  <c:v>293.5</c:v>
                </c:pt>
                <c:pt idx="5871">
                  <c:v>293.55</c:v>
                </c:pt>
                <c:pt idx="5872">
                  <c:v>293.60000000000002</c:v>
                </c:pt>
                <c:pt idx="5873">
                  <c:v>293.64999999999998</c:v>
                </c:pt>
                <c:pt idx="5874">
                  <c:v>293.7</c:v>
                </c:pt>
                <c:pt idx="5875">
                  <c:v>293.75</c:v>
                </c:pt>
                <c:pt idx="5876">
                  <c:v>293.8</c:v>
                </c:pt>
                <c:pt idx="5877">
                  <c:v>293.85000000000002</c:v>
                </c:pt>
                <c:pt idx="5878">
                  <c:v>293.89999999999998</c:v>
                </c:pt>
                <c:pt idx="5879">
                  <c:v>293.95</c:v>
                </c:pt>
                <c:pt idx="5880">
                  <c:v>294</c:v>
                </c:pt>
                <c:pt idx="5881">
                  <c:v>294.05</c:v>
                </c:pt>
                <c:pt idx="5882">
                  <c:v>294.10000000000002</c:v>
                </c:pt>
                <c:pt idx="5883">
                  <c:v>294.14999999999998</c:v>
                </c:pt>
                <c:pt idx="5884">
                  <c:v>294.2</c:v>
                </c:pt>
                <c:pt idx="5885">
                  <c:v>294.25</c:v>
                </c:pt>
                <c:pt idx="5886">
                  <c:v>294.3</c:v>
                </c:pt>
                <c:pt idx="5887">
                  <c:v>294.35000000000002</c:v>
                </c:pt>
                <c:pt idx="5888">
                  <c:v>294.39999999999998</c:v>
                </c:pt>
                <c:pt idx="5889">
                  <c:v>294.45</c:v>
                </c:pt>
                <c:pt idx="5890">
                  <c:v>294.5</c:v>
                </c:pt>
                <c:pt idx="5891">
                  <c:v>294.55</c:v>
                </c:pt>
                <c:pt idx="5892">
                  <c:v>294.60000000000002</c:v>
                </c:pt>
                <c:pt idx="5893">
                  <c:v>294.64999999999998</c:v>
                </c:pt>
                <c:pt idx="5894">
                  <c:v>294.7</c:v>
                </c:pt>
                <c:pt idx="5895">
                  <c:v>294.75</c:v>
                </c:pt>
                <c:pt idx="5896">
                  <c:v>294.8</c:v>
                </c:pt>
                <c:pt idx="5897">
                  <c:v>294.85000000000002</c:v>
                </c:pt>
                <c:pt idx="5898">
                  <c:v>294.89999999999998</c:v>
                </c:pt>
                <c:pt idx="5899">
                  <c:v>294.95</c:v>
                </c:pt>
                <c:pt idx="5900">
                  <c:v>295</c:v>
                </c:pt>
                <c:pt idx="5901">
                  <c:v>295.05</c:v>
                </c:pt>
                <c:pt idx="5902">
                  <c:v>295.10000000000002</c:v>
                </c:pt>
                <c:pt idx="5903">
                  <c:v>295.14999999999998</c:v>
                </c:pt>
                <c:pt idx="5904">
                  <c:v>295.2</c:v>
                </c:pt>
                <c:pt idx="5905">
                  <c:v>295.25</c:v>
                </c:pt>
                <c:pt idx="5906">
                  <c:v>295.3</c:v>
                </c:pt>
                <c:pt idx="5907">
                  <c:v>295.35000000000002</c:v>
                </c:pt>
                <c:pt idx="5908">
                  <c:v>295.39999999999998</c:v>
                </c:pt>
                <c:pt idx="5909">
                  <c:v>295.45</c:v>
                </c:pt>
                <c:pt idx="5910">
                  <c:v>295.5</c:v>
                </c:pt>
                <c:pt idx="5911">
                  <c:v>295.55</c:v>
                </c:pt>
                <c:pt idx="5912">
                  <c:v>295.60000000000002</c:v>
                </c:pt>
                <c:pt idx="5913">
                  <c:v>295.64999999999998</c:v>
                </c:pt>
                <c:pt idx="5914">
                  <c:v>295.7</c:v>
                </c:pt>
                <c:pt idx="5915">
                  <c:v>295.75</c:v>
                </c:pt>
                <c:pt idx="5916">
                  <c:v>295.8</c:v>
                </c:pt>
                <c:pt idx="5917">
                  <c:v>295.85000000000002</c:v>
                </c:pt>
                <c:pt idx="5918">
                  <c:v>295.89999999999998</c:v>
                </c:pt>
                <c:pt idx="5919">
                  <c:v>295.95</c:v>
                </c:pt>
                <c:pt idx="5920">
                  <c:v>296</c:v>
                </c:pt>
                <c:pt idx="5921">
                  <c:v>296.05</c:v>
                </c:pt>
                <c:pt idx="5922">
                  <c:v>296.10000000000002</c:v>
                </c:pt>
                <c:pt idx="5923">
                  <c:v>296.14999999999998</c:v>
                </c:pt>
                <c:pt idx="5924">
                  <c:v>296.2</c:v>
                </c:pt>
                <c:pt idx="5925">
                  <c:v>296.25</c:v>
                </c:pt>
                <c:pt idx="5926">
                  <c:v>296.3</c:v>
                </c:pt>
                <c:pt idx="5927">
                  <c:v>296.35000000000002</c:v>
                </c:pt>
                <c:pt idx="5928">
                  <c:v>296.39999999999998</c:v>
                </c:pt>
                <c:pt idx="5929">
                  <c:v>296.45</c:v>
                </c:pt>
                <c:pt idx="5930">
                  <c:v>296.5</c:v>
                </c:pt>
                <c:pt idx="5931">
                  <c:v>296.55</c:v>
                </c:pt>
                <c:pt idx="5932">
                  <c:v>296.60000000000002</c:v>
                </c:pt>
                <c:pt idx="5933">
                  <c:v>296.64999999999998</c:v>
                </c:pt>
                <c:pt idx="5934">
                  <c:v>296.7</c:v>
                </c:pt>
                <c:pt idx="5935">
                  <c:v>296.75</c:v>
                </c:pt>
                <c:pt idx="5936">
                  <c:v>296.8</c:v>
                </c:pt>
                <c:pt idx="5937">
                  <c:v>296.85000000000002</c:v>
                </c:pt>
                <c:pt idx="5938">
                  <c:v>296.89999999999998</c:v>
                </c:pt>
                <c:pt idx="5939">
                  <c:v>296.95</c:v>
                </c:pt>
                <c:pt idx="5940">
                  <c:v>297</c:v>
                </c:pt>
                <c:pt idx="5941">
                  <c:v>297.05</c:v>
                </c:pt>
                <c:pt idx="5942">
                  <c:v>297.10000000000002</c:v>
                </c:pt>
                <c:pt idx="5943">
                  <c:v>297.14999999999998</c:v>
                </c:pt>
                <c:pt idx="5944">
                  <c:v>297.2</c:v>
                </c:pt>
                <c:pt idx="5945">
                  <c:v>297.25</c:v>
                </c:pt>
                <c:pt idx="5946">
                  <c:v>297.3</c:v>
                </c:pt>
                <c:pt idx="5947">
                  <c:v>297.35000000000002</c:v>
                </c:pt>
                <c:pt idx="5948">
                  <c:v>297.39999999999998</c:v>
                </c:pt>
                <c:pt idx="5949">
                  <c:v>297.45</c:v>
                </c:pt>
                <c:pt idx="5950">
                  <c:v>297.5</c:v>
                </c:pt>
                <c:pt idx="5951">
                  <c:v>297.55</c:v>
                </c:pt>
                <c:pt idx="5952">
                  <c:v>297.60000000000002</c:v>
                </c:pt>
                <c:pt idx="5953">
                  <c:v>297.64999999999998</c:v>
                </c:pt>
                <c:pt idx="5954">
                  <c:v>297.7</c:v>
                </c:pt>
                <c:pt idx="5955">
                  <c:v>297.75</c:v>
                </c:pt>
                <c:pt idx="5956">
                  <c:v>297.8</c:v>
                </c:pt>
                <c:pt idx="5957">
                  <c:v>297.85000000000002</c:v>
                </c:pt>
                <c:pt idx="5958">
                  <c:v>297.89999999999998</c:v>
                </c:pt>
                <c:pt idx="5959">
                  <c:v>297.95</c:v>
                </c:pt>
                <c:pt idx="5960">
                  <c:v>298</c:v>
                </c:pt>
                <c:pt idx="5961">
                  <c:v>298.05</c:v>
                </c:pt>
                <c:pt idx="5962">
                  <c:v>298.10000000000002</c:v>
                </c:pt>
                <c:pt idx="5963">
                  <c:v>298.14999999999998</c:v>
                </c:pt>
                <c:pt idx="5964">
                  <c:v>298.2</c:v>
                </c:pt>
                <c:pt idx="5965">
                  <c:v>298.25</c:v>
                </c:pt>
                <c:pt idx="5966">
                  <c:v>298.3</c:v>
                </c:pt>
                <c:pt idx="5967">
                  <c:v>298.35000000000002</c:v>
                </c:pt>
                <c:pt idx="5968">
                  <c:v>298.39999999999998</c:v>
                </c:pt>
                <c:pt idx="5969">
                  <c:v>298.45</c:v>
                </c:pt>
                <c:pt idx="5970">
                  <c:v>298.5</c:v>
                </c:pt>
                <c:pt idx="5971">
                  <c:v>298.55</c:v>
                </c:pt>
                <c:pt idx="5972">
                  <c:v>298.60000000000002</c:v>
                </c:pt>
                <c:pt idx="5973">
                  <c:v>298.64999999999998</c:v>
                </c:pt>
                <c:pt idx="5974">
                  <c:v>298.7</c:v>
                </c:pt>
                <c:pt idx="5975">
                  <c:v>298.75</c:v>
                </c:pt>
                <c:pt idx="5976">
                  <c:v>298.8</c:v>
                </c:pt>
                <c:pt idx="5977">
                  <c:v>298.85000000000002</c:v>
                </c:pt>
                <c:pt idx="5978">
                  <c:v>298.89999999999998</c:v>
                </c:pt>
                <c:pt idx="5979">
                  <c:v>298.95</c:v>
                </c:pt>
                <c:pt idx="5980">
                  <c:v>299</c:v>
                </c:pt>
                <c:pt idx="5981">
                  <c:v>299.05</c:v>
                </c:pt>
                <c:pt idx="5982">
                  <c:v>299.10000000000002</c:v>
                </c:pt>
                <c:pt idx="5983">
                  <c:v>299.14999999999998</c:v>
                </c:pt>
                <c:pt idx="5984">
                  <c:v>299.2</c:v>
                </c:pt>
                <c:pt idx="5985">
                  <c:v>299.25</c:v>
                </c:pt>
                <c:pt idx="5986">
                  <c:v>299.3</c:v>
                </c:pt>
                <c:pt idx="5987">
                  <c:v>299.35000000000002</c:v>
                </c:pt>
                <c:pt idx="5988">
                  <c:v>299.39999999999998</c:v>
                </c:pt>
                <c:pt idx="5989">
                  <c:v>299.45</c:v>
                </c:pt>
                <c:pt idx="5990">
                  <c:v>299.5</c:v>
                </c:pt>
                <c:pt idx="5991">
                  <c:v>299.55</c:v>
                </c:pt>
                <c:pt idx="5992">
                  <c:v>299.60000000000002</c:v>
                </c:pt>
                <c:pt idx="5993">
                  <c:v>299.64999999999998</c:v>
                </c:pt>
                <c:pt idx="5994">
                  <c:v>299.7</c:v>
                </c:pt>
                <c:pt idx="5995">
                  <c:v>299.75</c:v>
                </c:pt>
                <c:pt idx="5996">
                  <c:v>299.8</c:v>
                </c:pt>
                <c:pt idx="5997">
                  <c:v>299.85000000000002</c:v>
                </c:pt>
                <c:pt idx="5998">
                  <c:v>299.89999999999998</c:v>
                </c:pt>
                <c:pt idx="5999">
                  <c:v>299.95</c:v>
                </c:pt>
                <c:pt idx="6000">
                  <c:v>300</c:v>
                </c:pt>
                <c:pt idx="6001">
                  <c:v>300.05</c:v>
                </c:pt>
                <c:pt idx="6002">
                  <c:v>300.10000000000002</c:v>
                </c:pt>
                <c:pt idx="6003">
                  <c:v>300.14999999999998</c:v>
                </c:pt>
                <c:pt idx="6004">
                  <c:v>300.2</c:v>
                </c:pt>
                <c:pt idx="6005">
                  <c:v>300.25</c:v>
                </c:pt>
                <c:pt idx="6006">
                  <c:v>300.3</c:v>
                </c:pt>
                <c:pt idx="6007">
                  <c:v>300.35000000000002</c:v>
                </c:pt>
                <c:pt idx="6008">
                  <c:v>300.39999999999998</c:v>
                </c:pt>
                <c:pt idx="6009">
                  <c:v>300.45</c:v>
                </c:pt>
                <c:pt idx="6010">
                  <c:v>300.5</c:v>
                </c:pt>
                <c:pt idx="6011">
                  <c:v>300.55</c:v>
                </c:pt>
                <c:pt idx="6012">
                  <c:v>300.60000000000002</c:v>
                </c:pt>
                <c:pt idx="6013">
                  <c:v>300.64999999999998</c:v>
                </c:pt>
                <c:pt idx="6014">
                  <c:v>300.7</c:v>
                </c:pt>
                <c:pt idx="6015">
                  <c:v>300.75</c:v>
                </c:pt>
                <c:pt idx="6016">
                  <c:v>300.8</c:v>
                </c:pt>
                <c:pt idx="6017">
                  <c:v>300.85000000000002</c:v>
                </c:pt>
                <c:pt idx="6018">
                  <c:v>300.89999999999998</c:v>
                </c:pt>
                <c:pt idx="6019">
                  <c:v>300.95</c:v>
                </c:pt>
                <c:pt idx="6020">
                  <c:v>301</c:v>
                </c:pt>
                <c:pt idx="6021">
                  <c:v>301.05</c:v>
                </c:pt>
                <c:pt idx="6022">
                  <c:v>301.10000000000002</c:v>
                </c:pt>
                <c:pt idx="6023">
                  <c:v>301.14999999999998</c:v>
                </c:pt>
                <c:pt idx="6024">
                  <c:v>301.2</c:v>
                </c:pt>
                <c:pt idx="6025">
                  <c:v>301.25</c:v>
                </c:pt>
                <c:pt idx="6026">
                  <c:v>301.3</c:v>
                </c:pt>
                <c:pt idx="6027">
                  <c:v>301.35000000000002</c:v>
                </c:pt>
                <c:pt idx="6028">
                  <c:v>301.39999999999998</c:v>
                </c:pt>
                <c:pt idx="6029">
                  <c:v>301.45</c:v>
                </c:pt>
                <c:pt idx="6030">
                  <c:v>301.5</c:v>
                </c:pt>
                <c:pt idx="6031">
                  <c:v>301.55</c:v>
                </c:pt>
                <c:pt idx="6032">
                  <c:v>301.60000000000002</c:v>
                </c:pt>
                <c:pt idx="6033">
                  <c:v>301.64999999999998</c:v>
                </c:pt>
                <c:pt idx="6034">
                  <c:v>301.7</c:v>
                </c:pt>
                <c:pt idx="6035">
                  <c:v>301.75</c:v>
                </c:pt>
                <c:pt idx="6036">
                  <c:v>301.8</c:v>
                </c:pt>
                <c:pt idx="6037">
                  <c:v>301.85000000000002</c:v>
                </c:pt>
                <c:pt idx="6038">
                  <c:v>301.89999999999998</c:v>
                </c:pt>
                <c:pt idx="6039">
                  <c:v>301.95</c:v>
                </c:pt>
                <c:pt idx="6040">
                  <c:v>302</c:v>
                </c:pt>
                <c:pt idx="6041">
                  <c:v>302.05</c:v>
                </c:pt>
                <c:pt idx="6042">
                  <c:v>302.10000000000002</c:v>
                </c:pt>
                <c:pt idx="6043">
                  <c:v>302.14999999999998</c:v>
                </c:pt>
                <c:pt idx="6044">
                  <c:v>302.2</c:v>
                </c:pt>
                <c:pt idx="6045">
                  <c:v>302.25</c:v>
                </c:pt>
                <c:pt idx="6046">
                  <c:v>302.3</c:v>
                </c:pt>
                <c:pt idx="6047">
                  <c:v>302.35000000000002</c:v>
                </c:pt>
                <c:pt idx="6048">
                  <c:v>302.39999999999998</c:v>
                </c:pt>
                <c:pt idx="6049">
                  <c:v>302.45</c:v>
                </c:pt>
                <c:pt idx="6050">
                  <c:v>302.5</c:v>
                </c:pt>
                <c:pt idx="6051">
                  <c:v>302.55</c:v>
                </c:pt>
                <c:pt idx="6052">
                  <c:v>302.60000000000002</c:v>
                </c:pt>
                <c:pt idx="6053">
                  <c:v>302.64999999999998</c:v>
                </c:pt>
                <c:pt idx="6054">
                  <c:v>302.7</c:v>
                </c:pt>
                <c:pt idx="6055">
                  <c:v>302.75</c:v>
                </c:pt>
                <c:pt idx="6056">
                  <c:v>302.8</c:v>
                </c:pt>
                <c:pt idx="6057">
                  <c:v>302.85000000000002</c:v>
                </c:pt>
                <c:pt idx="6058">
                  <c:v>302.89999999999998</c:v>
                </c:pt>
                <c:pt idx="6059">
                  <c:v>302.95</c:v>
                </c:pt>
                <c:pt idx="6060">
                  <c:v>303</c:v>
                </c:pt>
                <c:pt idx="6061">
                  <c:v>303.05</c:v>
                </c:pt>
                <c:pt idx="6062">
                  <c:v>303.10000000000002</c:v>
                </c:pt>
                <c:pt idx="6063">
                  <c:v>303.14999999999998</c:v>
                </c:pt>
                <c:pt idx="6064">
                  <c:v>303.2</c:v>
                </c:pt>
                <c:pt idx="6065">
                  <c:v>303.25</c:v>
                </c:pt>
                <c:pt idx="6066">
                  <c:v>303.3</c:v>
                </c:pt>
                <c:pt idx="6067">
                  <c:v>303.35000000000002</c:v>
                </c:pt>
                <c:pt idx="6068">
                  <c:v>303.39999999999998</c:v>
                </c:pt>
                <c:pt idx="6069">
                  <c:v>303.45</c:v>
                </c:pt>
                <c:pt idx="6070">
                  <c:v>303.5</c:v>
                </c:pt>
                <c:pt idx="6071">
                  <c:v>303.55</c:v>
                </c:pt>
                <c:pt idx="6072">
                  <c:v>303.60000000000002</c:v>
                </c:pt>
                <c:pt idx="6073">
                  <c:v>303.64999999999998</c:v>
                </c:pt>
                <c:pt idx="6074">
                  <c:v>303.7</c:v>
                </c:pt>
                <c:pt idx="6075">
                  <c:v>303.75</c:v>
                </c:pt>
                <c:pt idx="6076">
                  <c:v>303.8</c:v>
                </c:pt>
                <c:pt idx="6077">
                  <c:v>303.85000000000002</c:v>
                </c:pt>
                <c:pt idx="6078">
                  <c:v>303.89999999999998</c:v>
                </c:pt>
                <c:pt idx="6079">
                  <c:v>303.95</c:v>
                </c:pt>
                <c:pt idx="6080">
                  <c:v>304</c:v>
                </c:pt>
                <c:pt idx="6081">
                  <c:v>304.05</c:v>
                </c:pt>
                <c:pt idx="6082">
                  <c:v>304.10000000000002</c:v>
                </c:pt>
                <c:pt idx="6083">
                  <c:v>304.14999999999998</c:v>
                </c:pt>
                <c:pt idx="6084">
                  <c:v>304.2</c:v>
                </c:pt>
                <c:pt idx="6085">
                  <c:v>304.25</c:v>
                </c:pt>
                <c:pt idx="6086">
                  <c:v>304.3</c:v>
                </c:pt>
                <c:pt idx="6087">
                  <c:v>304.35000000000002</c:v>
                </c:pt>
                <c:pt idx="6088">
                  <c:v>304.39999999999998</c:v>
                </c:pt>
                <c:pt idx="6089">
                  <c:v>304.45</c:v>
                </c:pt>
                <c:pt idx="6090">
                  <c:v>304.5</c:v>
                </c:pt>
                <c:pt idx="6091">
                  <c:v>304.55</c:v>
                </c:pt>
                <c:pt idx="6092">
                  <c:v>304.60000000000002</c:v>
                </c:pt>
                <c:pt idx="6093">
                  <c:v>304.64999999999998</c:v>
                </c:pt>
                <c:pt idx="6094">
                  <c:v>304.7</c:v>
                </c:pt>
                <c:pt idx="6095">
                  <c:v>304.75</c:v>
                </c:pt>
                <c:pt idx="6096">
                  <c:v>304.8</c:v>
                </c:pt>
                <c:pt idx="6097">
                  <c:v>304.85000000000002</c:v>
                </c:pt>
                <c:pt idx="6098">
                  <c:v>304.89999999999998</c:v>
                </c:pt>
                <c:pt idx="6099">
                  <c:v>304.95</c:v>
                </c:pt>
                <c:pt idx="6100">
                  <c:v>305</c:v>
                </c:pt>
                <c:pt idx="6101">
                  <c:v>305.05</c:v>
                </c:pt>
                <c:pt idx="6102">
                  <c:v>305.10000000000002</c:v>
                </c:pt>
                <c:pt idx="6103">
                  <c:v>305.14999999999998</c:v>
                </c:pt>
                <c:pt idx="6104">
                  <c:v>305.2</c:v>
                </c:pt>
                <c:pt idx="6105">
                  <c:v>305.25</c:v>
                </c:pt>
                <c:pt idx="6106">
                  <c:v>305.3</c:v>
                </c:pt>
                <c:pt idx="6107">
                  <c:v>305.35000000000002</c:v>
                </c:pt>
                <c:pt idx="6108">
                  <c:v>305.39999999999998</c:v>
                </c:pt>
                <c:pt idx="6109">
                  <c:v>305.45</c:v>
                </c:pt>
                <c:pt idx="6110">
                  <c:v>305.5</c:v>
                </c:pt>
                <c:pt idx="6111">
                  <c:v>305.55</c:v>
                </c:pt>
                <c:pt idx="6112">
                  <c:v>305.60000000000002</c:v>
                </c:pt>
                <c:pt idx="6113">
                  <c:v>305.64999999999998</c:v>
                </c:pt>
                <c:pt idx="6114">
                  <c:v>305.7</c:v>
                </c:pt>
                <c:pt idx="6115">
                  <c:v>305.75</c:v>
                </c:pt>
                <c:pt idx="6116">
                  <c:v>305.8</c:v>
                </c:pt>
                <c:pt idx="6117">
                  <c:v>305.85000000000002</c:v>
                </c:pt>
                <c:pt idx="6118">
                  <c:v>305.89999999999998</c:v>
                </c:pt>
                <c:pt idx="6119">
                  <c:v>305.95</c:v>
                </c:pt>
                <c:pt idx="6120">
                  <c:v>306</c:v>
                </c:pt>
                <c:pt idx="6121">
                  <c:v>306.05</c:v>
                </c:pt>
                <c:pt idx="6122">
                  <c:v>306.10000000000002</c:v>
                </c:pt>
                <c:pt idx="6123">
                  <c:v>306.14999999999998</c:v>
                </c:pt>
                <c:pt idx="6124">
                  <c:v>306.2</c:v>
                </c:pt>
                <c:pt idx="6125">
                  <c:v>306.25</c:v>
                </c:pt>
                <c:pt idx="6126">
                  <c:v>306.3</c:v>
                </c:pt>
                <c:pt idx="6127">
                  <c:v>306.35000000000002</c:v>
                </c:pt>
                <c:pt idx="6128">
                  <c:v>306.39999999999998</c:v>
                </c:pt>
                <c:pt idx="6129">
                  <c:v>306.45</c:v>
                </c:pt>
                <c:pt idx="6130">
                  <c:v>306.5</c:v>
                </c:pt>
                <c:pt idx="6131">
                  <c:v>306.55</c:v>
                </c:pt>
                <c:pt idx="6132">
                  <c:v>306.60000000000002</c:v>
                </c:pt>
                <c:pt idx="6133">
                  <c:v>306.64999999999998</c:v>
                </c:pt>
                <c:pt idx="6134">
                  <c:v>306.7</c:v>
                </c:pt>
                <c:pt idx="6135">
                  <c:v>306.75</c:v>
                </c:pt>
                <c:pt idx="6136">
                  <c:v>306.8</c:v>
                </c:pt>
                <c:pt idx="6137">
                  <c:v>306.85000000000002</c:v>
                </c:pt>
                <c:pt idx="6138">
                  <c:v>306.89999999999998</c:v>
                </c:pt>
                <c:pt idx="6139">
                  <c:v>306.95</c:v>
                </c:pt>
                <c:pt idx="6140">
                  <c:v>307</c:v>
                </c:pt>
                <c:pt idx="6141">
                  <c:v>307.05</c:v>
                </c:pt>
                <c:pt idx="6142">
                  <c:v>307.10000000000002</c:v>
                </c:pt>
                <c:pt idx="6143">
                  <c:v>307.14999999999998</c:v>
                </c:pt>
                <c:pt idx="6144">
                  <c:v>307.2</c:v>
                </c:pt>
                <c:pt idx="6145">
                  <c:v>307.25</c:v>
                </c:pt>
                <c:pt idx="6146">
                  <c:v>307.3</c:v>
                </c:pt>
                <c:pt idx="6147">
                  <c:v>307.35000000000002</c:v>
                </c:pt>
                <c:pt idx="6148">
                  <c:v>307.39999999999998</c:v>
                </c:pt>
                <c:pt idx="6149">
                  <c:v>307.45</c:v>
                </c:pt>
                <c:pt idx="6150">
                  <c:v>307.5</c:v>
                </c:pt>
                <c:pt idx="6151">
                  <c:v>307.55</c:v>
                </c:pt>
                <c:pt idx="6152">
                  <c:v>307.60000000000002</c:v>
                </c:pt>
                <c:pt idx="6153">
                  <c:v>307.64999999999998</c:v>
                </c:pt>
                <c:pt idx="6154">
                  <c:v>307.7</c:v>
                </c:pt>
                <c:pt idx="6155">
                  <c:v>307.75</c:v>
                </c:pt>
                <c:pt idx="6156">
                  <c:v>307.8</c:v>
                </c:pt>
                <c:pt idx="6157">
                  <c:v>307.85000000000002</c:v>
                </c:pt>
                <c:pt idx="6158">
                  <c:v>307.89999999999998</c:v>
                </c:pt>
                <c:pt idx="6159">
                  <c:v>307.95</c:v>
                </c:pt>
                <c:pt idx="6160">
                  <c:v>308</c:v>
                </c:pt>
                <c:pt idx="6161">
                  <c:v>308.05</c:v>
                </c:pt>
                <c:pt idx="6162">
                  <c:v>308.10000000000002</c:v>
                </c:pt>
                <c:pt idx="6163">
                  <c:v>308.14999999999998</c:v>
                </c:pt>
                <c:pt idx="6164">
                  <c:v>308.2</c:v>
                </c:pt>
                <c:pt idx="6165">
                  <c:v>308.25</c:v>
                </c:pt>
                <c:pt idx="6166">
                  <c:v>308.3</c:v>
                </c:pt>
                <c:pt idx="6167">
                  <c:v>308.35000000000002</c:v>
                </c:pt>
                <c:pt idx="6168">
                  <c:v>308.39999999999998</c:v>
                </c:pt>
                <c:pt idx="6169">
                  <c:v>308.45</c:v>
                </c:pt>
                <c:pt idx="6170">
                  <c:v>308.5</c:v>
                </c:pt>
                <c:pt idx="6171">
                  <c:v>308.55</c:v>
                </c:pt>
                <c:pt idx="6172">
                  <c:v>308.60000000000002</c:v>
                </c:pt>
                <c:pt idx="6173">
                  <c:v>308.64999999999998</c:v>
                </c:pt>
                <c:pt idx="6174">
                  <c:v>308.7</c:v>
                </c:pt>
                <c:pt idx="6175">
                  <c:v>308.75</c:v>
                </c:pt>
                <c:pt idx="6176">
                  <c:v>308.8</c:v>
                </c:pt>
                <c:pt idx="6177">
                  <c:v>308.85000000000002</c:v>
                </c:pt>
                <c:pt idx="6178">
                  <c:v>308.89999999999998</c:v>
                </c:pt>
                <c:pt idx="6179">
                  <c:v>308.95</c:v>
                </c:pt>
                <c:pt idx="6180">
                  <c:v>309</c:v>
                </c:pt>
                <c:pt idx="6181">
                  <c:v>309.05</c:v>
                </c:pt>
                <c:pt idx="6182">
                  <c:v>309.10000000000002</c:v>
                </c:pt>
                <c:pt idx="6183">
                  <c:v>309.14999999999998</c:v>
                </c:pt>
                <c:pt idx="6184">
                  <c:v>309.2</c:v>
                </c:pt>
                <c:pt idx="6185">
                  <c:v>309.25</c:v>
                </c:pt>
                <c:pt idx="6186">
                  <c:v>309.3</c:v>
                </c:pt>
                <c:pt idx="6187">
                  <c:v>309.35000000000002</c:v>
                </c:pt>
                <c:pt idx="6188">
                  <c:v>309.39999999999998</c:v>
                </c:pt>
                <c:pt idx="6189">
                  <c:v>309.45</c:v>
                </c:pt>
                <c:pt idx="6190">
                  <c:v>309.5</c:v>
                </c:pt>
                <c:pt idx="6191">
                  <c:v>309.55</c:v>
                </c:pt>
                <c:pt idx="6192">
                  <c:v>309.60000000000002</c:v>
                </c:pt>
                <c:pt idx="6193">
                  <c:v>309.64999999999998</c:v>
                </c:pt>
                <c:pt idx="6194">
                  <c:v>309.7</c:v>
                </c:pt>
                <c:pt idx="6195">
                  <c:v>309.75</c:v>
                </c:pt>
                <c:pt idx="6196">
                  <c:v>309.8</c:v>
                </c:pt>
                <c:pt idx="6197">
                  <c:v>309.85000000000002</c:v>
                </c:pt>
                <c:pt idx="6198">
                  <c:v>309.89999999999998</c:v>
                </c:pt>
                <c:pt idx="6199">
                  <c:v>309.95</c:v>
                </c:pt>
                <c:pt idx="6200">
                  <c:v>310</c:v>
                </c:pt>
                <c:pt idx="6201">
                  <c:v>310.05</c:v>
                </c:pt>
                <c:pt idx="6202">
                  <c:v>310.10000000000002</c:v>
                </c:pt>
                <c:pt idx="6203">
                  <c:v>310.14999999999998</c:v>
                </c:pt>
                <c:pt idx="6204">
                  <c:v>310.2</c:v>
                </c:pt>
                <c:pt idx="6205">
                  <c:v>310.25</c:v>
                </c:pt>
                <c:pt idx="6206">
                  <c:v>310.3</c:v>
                </c:pt>
                <c:pt idx="6207">
                  <c:v>310.35000000000002</c:v>
                </c:pt>
                <c:pt idx="6208">
                  <c:v>310.39999999999998</c:v>
                </c:pt>
                <c:pt idx="6209">
                  <c:v>310.45</c:v>
                </c:pt>
                <c:pt idx="6210">
                  <c:v>310.5</c:v>
                </c:pt>
                <c:pt idx="6211">
                  <c:v>310.55</c:v>
                </c:pt>
                <c:pt idx="6212">
                  <c:v>310.60000000000002</c:v>
                </c:pt>
                <c:pt idx="6213">
                  <c:v>310.64999999999998</c:v>
                </c:pt>
                <c:pt idx="6214">
                  <c:v>310.7</c:v>
                </c:pt>
                <c:pt idx="6215">
                  <c:v>310.75</c:v>
                </c:pt>
                <c:pt idx="6216">
                  <c:v>310.8</c:v>
                </c:pt>
                <c:pt idx="6217">
                  <c:v>310.85000000000002</c:v>
                </c:pt>
                <c:pt idx="6218">
                  <c:v>310.89999999999998</c:v>
                </c:pt>
                <c:pt idx="6219">
                  <c:v>310.95</c:v>
                </c:pt>
                <c:pt idx="6220">
                  <c:v>311</c:v>
                </c:pt>
                <c:pt idx="6221">
                  <c:v>311.05</c:v>
                </c:pt>
                <c:pt idx="6222">
                  <c:v>311.10000000000002</c:v>
                </c:pt>
                <c:pt idx="6223">
                  <c:v>311.14999999999998</c:v>
                </c:pt>
                <c:pt idx="6224">
                  <c:v>311.2</c:v>
                </c:pt>
                <c:pt idx="6225">
                  <c:v>311.25</c:v>
                </c:pt>
                <c:pt idx="6226">
                  <c:v>311.3</c:v>
                </c:pt>
                <c:pt idx="6227">
                  <c:v>311.35000000000002</c:v>
                </c:pt>
                <c:pt idx="6228">
                  <c:v>311.39999999999998</c:v>
                </c:pt>
                <c:pt idx="6229">
                  <c:v>311.45</c:v>
                </c:pt>
                <c:pt idx="6230">
                  <c:v>311.5</c:v>
                </c:pt>
                <c:pt idx="6231">
                  <c:v>311.55</c:v>
                </c:pt>
                <c:pt idx="6232">
                  <c:v>311.60000000000002</c:v>
                </c:pt>
                <c:pt idx="6233">
                  <c:v>311.64999999999998</c:v>
                </c:pt>
                <c:pt idx="6234">
                  <c:v>311.7</c:v>
                </c:pt>
                <c:pt idx="6235">
                  <c:v>311.75</c:v>
                </c:pt>
                <c:pt idx="6236">
                  <c:v>311.8</c:v>
                </c:pt>
                <c:pt idx="6237">
                  <c:v>311.85000000000002</c:v>
                </c:pt>
                <c:pt idx="6238">
                  <c:v>311.89999999999998</c:v>
                </c:pt>
                <c:pt idx="6239">
                  <c:v>311.95</c:v>
                </c:pt>
                <c:pt idx="6240">
                  <c:v>312</c:v>
                </c:pt>
                <c:pt idx="6241">
                  <c:v>312.05</c:v>
                </c:pt>
                <c:pt idx="6242">
                  <c:v>312.10000000000002</c:v>
                </c:pt>
                <c:pt idx="6243">
                  <c:v>312.14999999999998</c:v>
                </c:pt>
                <c:pt idx="6244">
                  <c:v>312.2</c:v>
                </c:pt>
                <c:pt idx="6245">
                  <c:v>312.25</c:v>
                </c:pt>
                <c:pt idx="6246">
                  <c:v>312.3</c:v>
                </c:pt>
                <c:pt idx="6247">
                  <c:v>312.35000000000002</c:v>
                </c:pt>
                <c:pt idx="6248">
                  <c:v>312.39999999999998</c:v>
                </c:pt>
                <c:pt idx="6249">
                  <c:v>312.45</c:v>
                </c:pt>
                <c:pt idx="6250">
                  <c:v>312.5</c:v>
                </c:pt>
                <c:pt idx="6251">
                  <c:v>312.55</c:v>
                </c:pt>
                <c:pt idx="6252">
                  <c:v>312.60000000000002</c:v>
                </c:pt>
                <c:pt idx="6253">
                  <c:v>312.64999999999998</c:v>
                </c:pt>
                <c:pt idx="6254">
                  <c:v>312.7</c:v>
                </c:pt>
                <c:pt idx="6255">
                  <c:v>312.75</c:v>
                </c:pt>
                <c:pt idx="6256">
                  <c:v>312.8</c:v>
                </c:pt>
                <c:pt idx="6257">
                  <c:v>312.85000000000002</c:v>
                </c:pt>
                <c:pt idx="6258">
                  <c:v>312.89999999999998</c:v>
                </c:pt>
                <c:pt idx="6259">
                  <c:v>312.95</c:v>
                </c:pt>
                <c:pt idx="6260">
                  <c:v>313</c:v>
                </c:pt>
                <c:pt idx="6261">
                  <c:v>313.05</c:v>
                </c:pt>
                <c:pt idx="6262">
                  <c:v>313.10000000000002</c:v>
                </c:pt>
                <c:pt idx="6263">
                  <c:v>313.14999999999998</c:v>
                </c:pt>
                <c:pt idx="6264">
                  <c:v>313.2</c:v>
                </c:pt>
                <c:pt idx="6265">
                  <c:v>313.25</c:v>
                </c:pt>
                <c:pt idx="6266">
                  <c:v>313.3</c:v>
                </c:pt>
                <c:pt idx="6267">
                  <c:v>313.35000000000002</c:v>
                </c:pt>
                <c:pt idx="6268">
                  <c:v>313.39999999999998</c:v>
                </c:pt>
                <c:pt idx="6269">
                  <c:v>313.45</c:v>
                </c:pt>
                <c:pt idx="6270">
                  <c:v>313.5</c:v>
                </c:pt>
                <c:pt idx="6271">
                  <c:v>313.55</c:v>
                </c:pt>
                <c:pt idx="6272">
                  <c:v>313.60000000000002</c:v>
                </c:pt>
                <c:pt idx="6273">
                  <c:v>313.64999999999998</c:v>
                </c:pt>
                <c:pt idx="6274">
                  <c:v>313.7</c:v>
                </c:pt>
                <c:pt idx="6275">
                  <c:v>313.75</c:v>
                </c:pt>
                <c:pt idx="6276">
                  <c:v>313.8</c:v>
                </c:pt>
                <c:pt idx="6277">
                  <c:v>313.85000000000002</c:v>
                </c:pt>
                <c:pt idx="6278">
                  <c:v>313.89999999999998</c:v>
                </c:pt>
                <c:pt idx="6279">
                  <c:v>313.95</c:v>
                </c:pt>
                <c:pt idx="6280">
                  <c:v>314</c:v>
                </c:pt>
                <c:pt idx="6281">
                  <c:v>314.05</c:v>
                </c:pt>
                <c:pt idx="6282">
                  <c:v>314.10000000000002</c:v>
                </c:pt>
                <c:pt idx="6283">
                  <c:v>314.14999999999998</c:v>
                </c:pt>
                <c:pt idx="6284">
                  <c:v>314.2</c:v>
                </c:pt>
                <c:pt idx="6285">
                  <c:v>314.25</c:v>
                </c:pt>
                <c:pt idx="6286">
                  <c:v>314.3</c:v>
                </c:pt>
                <c:pt idx="6287">
                  <c:v>314.35000000000002</c:v>
                </c:pt>
                <c:pt idx="6288">
                  <c:v>314.39999999999998</c:v>
                </c:pt>
                <c:pt idx="6289">
                  <c:v>314.45</c:v>
                </c:pt>
                <c:pt idx="6290">
                  <c:v>314.5</c:v>
                </c:pt>
                <c:pt idx="6291">
                  <c:v>314.55</c:v>
                </c:pt>
                <c:pt idx="6292">
                  <c:v>314.60000000000002</c:v>
                </c:pt>
                <c:pt idx="6293">
                  <c:v>314.64999999999998</c:v>
                </c:pt>
                <c:pt idx="6294">
                  <c:v>314.7</c:v>
                </c:pt>
                <c:pt idx="6295">
                  <c:v>314.75</c:v>
                </c:pt>
                <c:pt idx="6296">
                  <c:v>314.8</c:v>
                </c:pt>
                <c:pt idx="6297">
                  <c:v>314.85000000000002</c:v>
                </c:pt>
                <c:pt idx="6298">
                  <c:v>314.89999999999998</c:v>
                </c:pt>
                <c:pt idx="6299">
                  <c:v>314.95</c:v>
                </c:pt>
                <c:pt idx="6300">
                  <c:v>315</c:v>
                </c:pt>
                <c:pt idx="6301">
                  <c:v>315.05</c:v>
                </c:pt>
                <c:pt idx="6302">
                  <c:v>315.10000000000002</c:v>
                </c:pt>
                <c:pt idx="6303">
                  <c:v>315.14999999999998</c:v>
                </c:pt>
                <c:pt idx="6304">
                  <c:v>315.2</c:v>
                </c:pt>
                <c:pt idx="6305">
                  <c:v>315.25</c:v>
                </c:pt>
                <c:pt idx="6306">
                  <c:v>315.3</c:v>
                </c:pt>
                <c:pt idx="6307">
                  <c:v>315.35000000000002</c:v>
                </c:pt>
                <c:pt idx="6308">
                  <c:v>315.39999999999998</c:v>
                </c:pt>
                <c:pt idx="6309">
                  <c:v>315.45</c:v>
                </c:pt>
                <c:pt idx="6310">
                  <c:v>315.5</c:v>
                </c:pt>
                <c:pt idx="6311">
                  <c:v>315.55</c:v>
                </c:pt>
                <c:pt idx="6312">
                  <c:v>315.60000000000002</c:v>
                </c:pt>
                <c:pt idx="6313">
                  <c:v>315.64999999999998</c:v>
                </c:pt>
                <c:pt idx="6314">
                  <c:v>315.7</c:v>
                </c:pt>
                <c:pt idx="6315">
                  <c:v>315.75</c:v>
                </c:pt>
                <c:pt idx="6316">
                  <c:v>315.8</c:v>
                </c:pt>
                <c:pt idx="6317">
                  <c:v>315.85000000000002</c:v>
                </c:pt>
                <c:pt idx="6318">
                  <c:v>315.89999999999998</c:v>
                </c:pt>
                <c:pt idx="6319">
                  <c:v>315.95</c:v>
                </c:pt>
                <c:pt idx="6320">
                  <c:v>316</c:v>
                </c:pt>
                <c:pt idx="6321">
                  <c:v>316.05</c:v>
                </c:pt>
                <c:pt idx="6322">
                  <c:v>316.10000000000002</c:v>
                </c:pt>
                <c:pt idx="6323">
                  <c:v>316.14999999999998</c:v>
                </c:pt>
                <c:pt idx="6324">
                  <c:v>316.2</c:v>
                </c:pt>
                <c:pt idx="6325">
                  <c:v>316.25</c:v>
                </c:pt>
                <c:pt idx="6326">
                  <c:v>316.3</c:v>
                </c:pt>
                <c:pt idx="6327">
                  <c:v>316.35000000000002</c:v>
                </c:pt>
                <c:pt idx="6328">
                  <c:v>316.39999999999998</c:v>
                </c:pt>
                <c:pt idx="6329">
                  <c:v>316.45</c:v>
                </c:pt>
                <c:pt idx="6330">
                  <c:v>316.5</c:v>
                </c:pt>
                <c:pt idx="6331">
                  <c:v>316.55</c:v>
                </c:pt>
                <c:pt idx="6332">
                  <c:v>316.60000000000002</c:v>
                </c:pt>
                <c:pt idx="6333">
                  <c:v>316.64999999999998</c:v>
                </c:pt>
                <c:pt idx="6334">
                  <c:v>316.7</c:v>
                </c:pt>
                <c:pt idx="6335">
                  <c:v>316.75</c:v>
                </c:pt>
                <c:pt idx="6336">
                  <c:v>316.8</c:v>
                </c:pt>
                <c:pt idx="6337">
                  <c:v>316.85000000000002</c:v>
                </c:pt>
                <c:pt idx="6338">
                  <c:v>316.89999999999998</c:v>
                </c:pt>
                <c:pt idx="6339">
                  <c:v>316.95</c:v>
                </c:pt>
                <c:pt idx="6340">
                  <c:v>317</c:v>
                </c:pt>
                <c:pt idx="6341">
                  <c:v>317.05</c:v>
                </c:pt>
                <c:pt idx="6342">
                  <c:v>317.10000000000002</c:v>
                </c:pt>
                <c:pt idx="6343">
                  <c:v>317.14999999999998</c:v>
                </c:pt>
                <c:pt idx="6344">
                  <c:v>317.2</c:v>
                </c:pt>
                <c:pt idx="6345">
                  <c:v>317.25</c:v>
                </c:pt>
                <c:pt idx="6346">
                  <c:v>317.3</c:v>
                </c:pt>
                <c:pt idx="6347">
                  <c:v>317.35000000000002</c:v>
                </c:pt>
                <c:pt idx="6348">
                  <c:v>317.39999999999998</c:v>
                </c:pt>
                <c:pt idx="6349">
                  <c:v>317.45</c:v>
                </c:pt>
                <c:pt idx="6350">
                  <c:v>317.5</c:v>
                </c:pt>
                <c:pt idx="6351">
                  <c:v>317.55</c:v>
                </c:pt>
                <c:pt idx="6352">
                  <c:v>317.60000000000002</c:v>
                </c:pt>
                <c:pt idx="6353">
                  <c:v>317.64999999999998</c:v>
                </c:pt>
                <c:pt idx="6354">
                  <c:v>317.7</c:v>
                </c:pt>
                <c:pt idx="6355">
                  <c:v>317.75</c:v>
                </c:pt>
                <c:pt idx="6356">
                  <c:v>317.8</c:v>
                </c:pt>
                <c:pt idx="6357">
                  <c:v>317.85000000000002</c:v>
                </c:pt>
                <c:pt idx="6358">
                  <c:v>317.89999999999998</c:v>
                </c:pt>
                <c:pt idx="6359">
                  <c:v>317.95</c:v>
                </c:pt>
                <c:pt idx="6360">
                  <c:v>318</c:v>
                </c:pt>
                <c:pt idx="6361">
                  <c:v>318.05</c:v>
                </c:pt>
                <c:pt idx="6362">
                  <c:v>318.10000000000002</c:v>
                </c:pt>
                <c:pt idx="6363">
                  <c:v>318.14999999999998</c:v>
                </c:pt>
                <c:pt idx="6364">
                  <c:v>318.2</c:v>
                </c:pt>
                <c:pt idx="6365">
                  <c:v>318.25</c:v>
                </c:pt>
                <c:pt idx="6366">
                  <c:v>318.3</c:v>
                </c:pt>
                <c:pt idx="6367">
                  <c:v>318.35000000000002</c:v>
                </c:pt>
                <c:pt idx="6368">
                  <c:v>318.39999999999998</c:v>
                </c:pt>
                <c:pt idx="6369">
                  <c:v>318.45</c:v>
                </c:pt>
                <c:pt idx="6370">
                  <c:v>318.5</c:v>
                </c:pt>
                <c:pt idx="6371">
                  <c:v>318.55</c:v>
                </c:pt>
                <c:pt idx="6372">
                  <c:v>318.60000000000002</c:v>
                </c:pt>
                <c:pt idx="6373">
                  <c:v>318.64999999999998</c:v>
                </c:pt>
                <c:pt idx="6374">
                  <c:v>318.7</c:v>
                </c:pt>
                <c:pt idx="6375">
                  <c:v>318.75</c:v>
                </c:pt>
                <c:pt idx="6376">
                  <c:v>318.8</c:v>
                </c:pt>
                <c:pt idx="6377">
                  <c:v>318.85000000000002</c:v>
                </c:pt>
                <c:pt idx="6378">
                  <c:v>318.89999999999998</c:v>
                </c:pt>
                <c:pt idx="6379">
                  <c:v>318.95</c:v>
                </c:pt>
                <c:pt idx="6380">
                  <c:v>319</c:v>
                </c:pt>
                <c:pt idx="6381">
                  <c:v>319.05</c:v>
                </c:pt>
                <c:pt idx="6382">
                  <c:v>319.10000000000002</c:v>
                </c:pt>
                <c:pt idx="6383">
                  <c:v>319.14999999999998</c:v>
                </c:pt>
                <c:pt idx="6384">
                  <c:v>319.2</c:v>
                </c:pt>
                <c:pt idx="6385">
                  <c:v>319.25</c:v>
                </c:pt>
                <c:pt idx="6386">
                  <c:v>319.3</c:v>
                </c:pt>
                <c:pt idx="6387">
                  <c:v>319.35000000000002</c:v>
                </c:pt>
                <c:pt idx="6388">
                  <c:v>319.39999999999998</c:v>
                </c:pt>
                <c:pt idx="6389">
                  <c:v>319.45</c:v>
                </c:pt>
                <c:pt idx="6390">
                  <c:v>319.5</c:v>
                </c:pt>
                <c:pt idx="6391">
                  <c:v>319.55</c:v>
                </c:pt>
                <c:pt idx="6392">
                  <c:v>319.60000000000002</c:v>
                </c:pt>
                <c:pt idx="6393">
                  <c:v>319.64999999999998</c:v>
                </c:pt>
                <c:pt idx="6394">
                  <c:v>319.7</c:v>
                </c:pt>
                <c:pt idx="6395">
                  <c:v>319.75</c:v>
                </c:pt>
                <c:pt idx="6396">
                  <c:v>319.8</c:v>
                </c:pt>
                <c:pt idx="6397">
                  <c:v>319.85000000000002</c:v>
                </c:pt>
                <c:pt idx="6398">
                  <c:v>319.89999999999998</c:v>
                </c:pt>
                <c:pt idx="6399">
                  <c:v>319.95</c:v>
                </c:pt>
                <c:pt idx="6400">
                  <c:v>320</c:v>
                </c:pt>
                <c:pt idx="6401">
                  <c:v>320.05</c:v>
                </c:pt>
                <c:pt idx="6402">
                  <c:v>320.10000000000002</c:v>
                </c:pt>
                <c:pt idx="6403">
                  <c:v>320.14999999999998</c:v>
                </c:pt>
                <c:pt idx="6404">
                  <c:v>320.2</c:v>
                </c:pt>
                <c:pt idx="6405">
                  <c:v>320.25</c:v>
                </c:pt>
                <c:pt idx="6406">
                  <c:v>320.3</c:v>
                </c:pt>
                <c:pt idx="6407">
                  <c:v>320.35000000000002</c:v>
                </c:pt>
                <c:pt idx="6408">
                  <c:v>320.39999999999998</c:v>
                </c:pt>
                <c:pt idx="6409">
                  <c:v>320.45</c:v>
                </c:pt>
                <c:pt idx="6410">
                  <c:v>320.5</c:v>
                </c:pt>
                <c:pt idx="6411">
                  <c:v>320.55</c:v>
                </c:pt>
                <c:pt idx="6412">
                  <c:v>320.60000000000002</c:v>
                </c:pt>
                <c:pt idx="6413">
                  <c:v>320.64999999999998</c:v>
                </c:pt>
                <c:pt idx="6414">
                  <c:v>320.7</c:v>
                </c:pt>
                <c:pt idx="6415">
                  <c:v>320.75</c:v>
                </c:pt>
                <c:pt idx="6416">
                  <c:v>320.8</c:v>
                </c:pt>
                <c:pt idx="6417">
                  <c:v>320.85000000000002</c:v>
                </c:pt>
                <c:pt idx="6418">
                  <c:v>320.89999999999998</c:v>
                </c:pt>
                <c:pt idx="6419">
                  <c:v>320.95</c:v>
                </c:pt>
                <c:pt idx="6420">
                  <c:v>321</c:v>
                </c:pt>
                <c:pt idx="6421">
                  <c:v>321.05</c:v>
                </c:pt>
                <c:pt idx="6422">
                  <c:v>321.10000000000002</c:v>
                </c:pt>
                <c:pt idx="6423">
                  <c:v>321.14999999999998</c:v>
                </c:pt>
                <c:pt idx="6424">
                  <c:v>321.2</c:v>
                </c:pt>
                <c:pt idx="6425">
                  <c:v>321.25</c:v>
                </c:pt>
                <c:pt idx="6426">
                  <c:v>321.3</c:v>
                </c:pt>
                <c:pt idx="6427">
                  <c:v>321.35000000000002</c:v>
                </c:pt>
                <c:pt idx="6428">
                  <c:v>321.39999999999998</c:v>
                </c:pt>
                <c:pt idx="6429">
                  <c:v>321.45</c:v>
                </c:pt>
                <c:pt idx="6430">
                  <c:v>321.5</c:v>
                </c:pt>
                <c:pt idx="6431">
                  <c:v>321.55</c:v>
                </c:pt>
                <c:pt idx="6432">
                  <c:v>321.60000000000002</c:v>
                </c:pt>
                <c:pt idx="6433">
                  <c:v>321.64999999999998</c:v>
                </c:pt>
                <c:pt idx="6434">
                  <c:v>321.7</c:v>
                </c:pt>
                <c:pt idx="6435">
                  <c:v>321.75</c:v>
                </c:pt>
                <c:pt idx="6436">
                  <c:v>321.8</c:v>
                </c:pt>
                <c:pt idx="6437">
                  <c:v>321.85000000000002</c:v>
                </c:pt>
                <c:pt idx="6438">
                  <c:v>321.89999999999998</c:v>
                </c:pt>
                <c:pt idx="6439">
                  <c:v>321.95</c:v>
                </c:pt>
                <c:pt idx="6440">
                  <c:v>322</c:v>
                </c:pt>
                <c:pt idx="6441">
                  <c:v>322.05</c:v>
                </c:pt>
                <c:pt idx="6442">
                  <c:v>322.10000000000002</c:v>
                </c:pt>
                <c:pt idx="6443">
                  <c:v>322.14999999999998</c:v>
                </c:pt>
                <c:pt idx="6444">
                  <c:v>322.2</c:v>
                </c:pt>
                <c:pt idx="6445">
                  <c:v>322.25</c:v>
                </c:pt>
                <c:pt idx="6446">
                  <c:v>322.3</c:v>
                </c:pt>
                <c:pt idx="6447">
                  <c:v>322.35000000000002</c:v>
                </c:pt>
                <c:pt idx="6448">
                  <c:v>322.39999999999998</c:v>
                </c:pt>
                <c:pt idx="6449">
                  <c:v>322.45</c:v>
                </c:pt>
                <c:pt idx="6450">
                  <c:v>322.5</c:v>
                </c:pt>
                <c:pt idx="6451">
                  <c:v>322.55</c:v>
                </c:pt>
                <c:pt idx="6452">
                  <c:v>322.60000000000002</c:v>
                </c:pt>
                <c:pt idx="6453">
                  <c:v>322.64999999999998</c:v>
                </c:pt>
                <c:pt idx="6454">
                  <c:v>322.7</c:v>
                </c:pt>
                <c:pt idx="6455">
                  <c:v>322.75</c:v>
                </c:pt>
                <c:pt idx="6456">
                  <c:v>322.8</c:v>
                </c:pt>
                <c:pt idx="6457">
                  <c:v>322.85000000000002</c:v>
                </c:pt>
                <c:pt idx="6458">
                  <c:v>322.89999999999998</c:v>
                </c:pt>
                <c:pt idx="6459">
                  <c:v>322.95</c:v>
                </c:pt>
                <c:pt idx="6460">
                  <c:v>323</c:v>
                </c:pt>
                <c:pt idx="6461">
                  <c:v>323.05</c:v>
                </c:pt>
                <c:pt idx="6462">
                  <c:v>323.10000000000002</c:v>
                </c:pt>
                <c:pt idx="6463">
                  <c:v>323.14999999999998</c:v>
                </c:pt>
                <c:pt idx="6464">
                  <c:v>323.2</c:v>
                </c:pt>
                <c:pt idx="6465">
                  <c:v>323.25</c:v>
                </c:pt>
                <c:pt idx="6466">
                  <c:v>323.3</c:v>
                </c:pt>
                <c:pt idx="6467">
                  <c:v>323.35000000000002</c:v>
                </c:pt>
                <c:pt idx="6468">
                  <c:v>323.39999999999998</c:v>
                </c:pt>
                <c:pt idx="6469">
                  <c:v>323.45</c:v>
                </c:pt>
                <c:pt idx="6470">
                  <c:v>323.5</c:v>
                </c:pt>
                <c:pt idx="6471">
                  <c:v>323.55</c:v>
                </c:pt>
                <c:pt idx="6472">
                  <c:v>323.60000000000002</c:v>
                </c:pt>
                <c:pt idx="6473">
                  <c:v>323.64999999999998</c:v>
                </c:pt>
                <c:pt idx="6474">
                  <c:v>323.7</c:v>
                </c:pt>
                <c:pt idx="6475">
                  <c:v>323.75</c:v>
                </c:pt>
                <c:pt idx="6476">
                  <c:v>323.8</c:v>
                </c:pt>
                <c:pt idx="6477">
                  <c:v>323.85000000000002</c:v>
                </c:pt>
                <c:pt idx="6478">
                  <c:v>323.89999999999998</c:v>
                </c:pt>
                <c:pt idx="6479">
                  <c:v>323.95</c:v>
                </c:pt>
                <c:pt idx="6480">
                  <c:v>324</c:v>
                </c:pt>
                <c:pt idx="6481">
                  <c:v>324.05</c:v>
                </c:pt>
                <c:pt idx="6482">
                  <c:v>324.10000000000002</c:v>
                </c:pt>
                <c:pt idx="6483">
                  <c:v>324.14999999999998</c:v>
                </c:pt>
                <c:pt idx="6484">
                  <c:v>324.2</c:v>
                </c:pt>
                <c:pt idx="6485">
                  <c:v>324.25</c:v>
                </c:pt>
                <c:pt idx="6486">
                  <c:v>324.3</c:v>
                </c:pt>
                <c:pt idx="6487">
                  <c:v>324.35000000000002</c:v>
                </c:pt>
                <c:pt idx="6488">
                  <c:v>324.39999999999998</c:v>
                </c:pt>
                <c:pt idx="6489">
                  <c:v>324.45</c:v>
                </c:pt>
                <c:pt idx="6490">
                  <c:v>324.5</c:v>
                </c:pt>
                <c:pt idx="6491">
                  <c:v>324.55</c:v>
                </c:pt>
                <c:pt idx="6492">
                  <c:v>324.60000000000002</c:v>
                </c:pt>
                <c:pt idx="6493">
                  <c:v>324.64999999999998</c:v>
                </c:pt>
                <c:pt idx="6494">
                  <c:v>324.7</c:v>
                </c:pt>
                <c:pt idx="6495">
                  <c:v>324.75</c:v>
                </c:pt>
                <c:pt idx="6496">
                  <c:v>324.8</c:v>
                </c:pt>
                <c:pt idx="6497">
                  <c:v>324.85000000000002</c:v>
                </c:pt>
                <c:pt idx="6498">
                  <c:v>324.89999999999998</c:v>
                </c:pt>
                <c:pt idx="6499">
                  <c:v>324.95</c:v>
                </c:pt>
                <c:pt idx="6500">
                  <c:v>325</c:v>
                </c:pt>
                <c:pt idx="6501">
                  <c:v>325.05</c:v>
                </c:pt>
                <c:pt idx="6502">
                  <c:v>325.10000000000002</c:v>
                </c:pt>
                <c:pt idx="6503">
                  <c:v>325.14999999999998</c:v>
                </c:pt>
                <c:pt idx="6504">
                  <c:v>325.2</c:v>
                </c:pt>
                <c:pt idx="6505">
                  <c:v>325.25</c:v>
                </c:pt>
                <c:pt idx="6506">
                  <c:v>325.3</c:v>
                </c:pt>
                <c:pt idx="6507">
                  <c:v>325.35000000000002</c:v>
                </c:pt>
                <c:pt idx="6508">
                  <c:v>325.39999999999998</c:v>
                </c:pt>
                <c:pt idx="6509">
                  <c:v>325.45</c:v>
                </c:pt>
                <c:pt idx="6510">
                  <c:v>325.5</c:v>
                </c:pt>
                <c:pt idx="6511">
                  <c:v>325.55</c:v>
                </c:pt>
                <c:pt idx="6512">
                  <c:v>325.60000000000002</c:v>
                </c:pt>
                <c:pt idx="6513">
                  <c:v>325.64999999999998</c:v>
                </c:pt>
                <c:pt idx="6514">
                  <c:v>325.7</c:v>
                </c:pt>
                <c:pt idx="6515">
                  <c:v>325.75</c:v>
                </c:pt>
                <c:pt idx="6516">
                  <c:v>325.8</c:v>
                </c:pt>
                <c:pt idx="6517">
                  <c:v>325.85000000000002</c:v>
                </c:pt>
                <c:pt idx="6518">
                  <c:v>325.89999999999998</c:v>
                </c:pt>
                <c:pt idx="6519">
                  <c:v>325.95</c:v>
                </c:pt>
                <c:pt idx="6520">
                  <c:v>326</c:v>
                </c:pt>
                <c:pt idx="6521">
                  <c:v>326.05</c:v>
                </c:pt>
                <c:pt idx="6522">
                  <c:v>326.10000000000002</c:v>
                </c:pt>
                <c:pt idx="6523">
                  <c:v>326.14999999999998</c:v>
                </c:pt>
                <c:pt idx="6524">
                  <c:v>326.2</c:v>
                </c:pt>
                <c:pt idx="6525">
                  <c:v>326.25</c:v>
                </c:pt>
                <c:pt idx="6526">
                  <c:v>326.3</c:v>
                </c:pt>
                <c:pt idx="6527">
                  <c:v>326.35000000000002</c:v>
                </c:pt>
                <c:pt idx="6528">
                  <c:v>326.39999999999998</c:v>
                </c:pt>
                <c:pt idx="6529">
                  <c:v>326.45</c:v>
                </c:pt>
                <c:pt idx="6530">
                  <c:v>326.5</c:v>
                </c:pt>
                <c:pt idx="6531">
                  <c:v>326.55</c:v>
                </c:pt>
                <c:pt idx="6532">
                  <c:v>326.60000000000002</c:v>
                </c:pt>
                <c:pt idx="6533">
                  <c:v>326.64999999999998</c:v>
                </c:pt>
                <c:pt idx="6534">
                  <c:v>326.7</c:v>
                </c:pt>
                <c:pt idx="6535">
                  <c:v>326.75</c:v>
                </c:pt>
                <c:pt idx="6536">
                  <c:v>326.8</c:v>
                </c:pt>
                <c:pt idx="6537">
                  <c:v>326.85000000000002</c:v>
                </c:pt>
                <c:pt idx="6538">
                  <c:v>326.89999999999998</c:v>
                </c:pt>
                <c:pt idx="6539">
                  <c:v>326.95</c:v>
                </c:pt>
                <c:pt idx="6540">
                  <c:v>327</c:v>
                </c:pt>
                <c:pt idx="6541">
                  <c:v>327.05</c:v>
                </c:pt>
                <c:pt idx="6542">
                  <c:v>327.10000000000002</c:v>
                </c:pt>
                <c:pt idx="6543">
                  <c:v>327.14999999999998</c:v>
                </c:pt>
                <c:pt idx="6544">
                  <c:v>327.2</c:v>
                </c:pt>
                <c:pt idx="6545">
                  <c:v>327.25</c:v>
                </c:pt>
                <c:pt idx="6546">
                  <c:v>327.3</c:v>
                </c:pt>
                <c:pt idx="6547">
                  <c:v>327.35000000000002</c:v>
                </c:pt>
                <c:pt idx="6548">
                  <c:v>327.39999999999998</c:v>
                </c:pt>
                <c:pt idx="6549">
                  <c:v>327.45</c:v>
                </c:pt>
                <c:pt idx="6550">
                  <c:v>327.5</c:v>
                </c:pt>
                <c:pt idx="6551">
                  <c:v>327.55</c:v>
                </c:pt>
                <c:pt idx="6552">
                  <c:v>327.60000000000002</c:v>
                </c:pt>
                <c:pt idx="6553">
                  <c:v>327.64999999999998</c:v>
                </c:pt>
                <c:pt idx="6554">
                  <c:v>327.7</c:v>
                </c:pt>
                <c:pt idx="6555">
                  <c:v>327.75</c:v>
                </c:pt>
                <c:pt idx="6556">
                  <c:v>327.8</c:v>
                </c:pt>
                <c:pt idx="6557">
                  <c:v>327.85</c:v>
                </c:pt>
                <c:pt idx="6558">
                  <c:v>327.9</c:v>
                </c:pt>
                <c:pt idx="6559">
                  <c:v>327.95</c:v>
                </c:pt>
                <c:pt idx="6560">
                  <c:v>328</c:v>
                </c:pt>
                <c:pt idx="6561">
                  <c:v>328.05</c:v>
                </c:pt>
                <c:pt idx="6562">
                  <c:v>328.1</c:v>
                </c:pt>
                <c:pt idx="6563">
                  <c:v>328.15</c:v>
                </c:pt>
                <c:pt idx="6564">
                  <c:v>328.2</c:v>
                </c:pt>
                <c:pt idx="6565">
                  <c:v>328.25</c:v>
                </c:pt>
                <c:pt idx="6566">
                  <c:v>328.3</c:v>
                </c:pt>
                <c:pt idx="6567">
                  <c:v>328.35</c:v>
                </c:pt>
                <c:pt idx="6568">
                  <c:v>328.4</c:v>
                </c:pt>
                <c:pt idx="6569">
                  <c:v>328.45</c:v>
                </c:pt>
                <c:pt idx="6570">
                  <c:v>328.5</c:v>
                </c:pt>
                <c:pt idx="6571">
                  <c:v>328.55</c:v>
                </c:pt>
                <c:pt idx="6572">
                  <c:v>328.6</c:v>
                </c:pt>
                <c:pt idx="6573">
                  <c:v>328.65</c:v>
                </c:pt>
                <c:pt idx="6574">
                  <c:v>328.7</c:v>
                </c:pt>
                <c:pt idx="6575">
                  <c:v>328.75</c:v>
                </c:pt>
                <c:pt idx="6576">
                  <c:v>328.8</c:v>
                </c:pt>
                <c:pt idx="6577">
                  <c:v>328.85</c:v>
                </c:pt>
                <c:pt idx="6578">
                  <c:v>328.9</c:v>
                </c:pt>
                <c:pt idx="6579">
                  <c:v>328.95</c:v>
                </c:pt>
                <c:pt idx="6580">
                  <c:v>329</c:v>
                </c:pt>
                <c:pt idx="6581">
                  <c:v>329.05</c:v>
                </c:pt>
                <c:pt idx="6582">
                  <c:v>329.1</c:v>
                </c:pt>
                <c:pt idx="6583">
                  <c:v>329.15</c:v>
                </c:pt>
                <c:pt idx="6584">
                  <c:v>329.2</c:v>
                </c:pt>
                <c:pt idx="6585">
                  <c:v>329.25</c:v>
                </c:pt>
                <c:pt idx="6586">
                  <c:v>329.3</c:v>
                </c:pt>
                <c:pt idx="6587">
                  <c:v>329.35</c:v>
                </c:pt>
                <c:pt idx="6588">
                  <c:v>329.4</c:v>
                </c:pt>
                <c:pt idx="6589">
                  <c:v>329.45</c:v>
                </c:pt>
                <c:pt idx="6590">
                  <c:v>329.5</c:v>
                </c:pt>
                <c:pt idx="6591">
                  <c:v>329.55</c:v>
                </c:pt>
                <c:pt idx="6592">
                  <c:v>329.6</c:v>
                </c:pt>
                <c:pt idx="6593">
                  <c:v>329.65</c:v>
                </c:pt>
                <c:pt idx="6594">
                  <c:v>329.7</c:v>
                </c:pt>
                <c:pt idx="6595">
                  <c:v>329.75</c:v>
                </c:pt>
                <c:pt idx="6596">
                  <c:v>329.8</c:v>
                </c:pt>
                <c:pt idx="6597">
                  <c:v>329.85</c:v>
                </c:pt>
                <c:pt idx="6598">
                  <c:v>329.9</c:v>
                </c:pt>
                <c:pt idx="6599">
                  <c:v>329.95</c:v>
                </c:pt>
                <c:pt idx="6600">
                  <c:v>330</c:v>
                </c:pt>
                <c:pt idx="6601">
                  <c:v>330.05</c:v>
                </c:pt>
                <c:pt idx="6602">
                  <c:v>330.1</c:v>
                </c:pt>
                <c:pt idx="6603">
                  <c:v>330.15</c:v>
                </c:pt>
                <c:pt idx="6604">
                  <c:v>330.2</c:v>
                </c:pt>
                <c:pt idx="6605">
                  <c:v>330.25</c:v>
                </c:pt>
                <c:pt idx="6606">
                  <c:v>330.3</c:v>
                </c:pt>
                <c:pt idx="6607">
                  <c:v>330.35</c:v>
                </c:pt>
                <c:pt idx="6608">
                  <c:v>330.4</c:v>
                </c:pt>
                <c:pt idx="6609">
                  <c:v>330.45</c:v>
                </c:pt>
                <c:pt idx="6610">
                  <c:v>330.5</c:v>
                </c:pt>
                <c:pt idx="6611">
                  <c:v>330.55</c:v>
                </c:pt>
                <c:pt idx="6612">
                  <c:v>330.6</c:v>
                </c:pt>
                <c:pt idx="6613">
                  <c:v>330.65</c:v>
                </c:pt>
                <c:pt idx="6614">
                  <c:v>330.7</c:v>
                </c:pt>
                <c:pt idx="6615">
                  <c:v>330.75</c:v>
                </c:pt>
                <c:pt idx="6616">
                  <c:v>330.8</c:v>
                </c:pt>
                <c:pt idx="6617">
                  <c:v>330.85</c:v>
                </c:pt>
                <c:pt idx="6618">
                  <c:v>330.9</c:v>
                </c:pt>
                <c:pt idx="6619">
                  <c:v>330.95</c:v>
                </c:pt>
                <c:pt idx="6620">
                  <c:v>331</c:v>
                </c:pt>
                <c:pt idx="6621">
                  <c:v>331.05</c:v>
                </c:pt>
                <c:pt idx="6622">
                  <c:v>331.1</c:v>
                </c:pt>
                <c:pt idx="6623">
                  <c:v>331.15</c:v>
                </c:pt>
                <c:pt idx="6624">
                  <c:v>331.2</c:v>
                </c:pt>
                <c:pt idx="6625">
                  <c:v>331.25</c:v>
                </c:pt>
                <c:pt idx="6626">
                  <c:v>331.3</c:v>
                </c:pt>
                <c:pt idx="6627">
                  <c:v>331.35</c:v>
                </c:pt>
                <c:pt idx="6628">
                  <c:v>331.4</c:v>
                </c:pt>
                <c:pt idx="6629">
                  <c:v>331.45</c:v>
                </c:pt>
                <c:pt idx="6630">
                  <c:v>331.5</c:v>
                </c:pt>
                <c:pt idx="6631">
                  <c:v>331.55</c:v>
                </c:pt>
                <c:pt idx="6632">
                  <c:v>331.6</c:v>
                </c:pt>
                <c:pt idx="6633">
                  <c:v>331.65</c:v>
                </c:pt>
                <c:pt idx="6634">
                  <c:v>331.7</c:v>
                </c:pt>
                <c:pt idx="6635">
                  <c:v>331.75</c:v>
                </c:pt>
                <c:pt idx="6636">
                  <c:v>331.8</c:v>
                </c:pt>
                <c:pt idx="6637">
                  <c:v>331.85</c:v>
                </c:pt>
                <c:pt idx="6638">
                  <c:v>331.9</c:v>
                </c:pt>
                <c:pt idx="6639">
                  <c:v>331.95</c:v>
                </c:pt>
                <c:pt idx="6640">
                  <c:v>332</c:v>
                </c:pt>
                <c:pt idx="6641">
                  <c:v>332.05</c:v>
                </c:pt>
                <c:pt idx="6642">
                  <c:v>332.1</c:v>
                </c:pt>
                <c:pt idx="6643">
                  <c:v>332.15</c:v>
                </c:pt>
                <c:pt idx="6644">
                  <c:v>332.2</c:v>
                </c:pt>
                <c:pt idx="6645">
                  <c:v>332.25</c:v>
                </c:pt>
                <c:pt idx="6646">
                  <c:v>332.3</c:v>
                </c:pt>
                <c:pt idx="6647">
                  <c:v>332.35</c:v>
                </c:pt>
                <c:pt idx="6648">
                  <c:v>332.4</c:v>
                </c:pt>
                <c:pt idx="6649">
                  <c:v>332.45</c:v>
                </c:pt>
                <c:pt idx="6650">
                  <c:v>332.5</c:v>
                </c:pt>
                <c:pt idx="6651">
                  <c:v>332.55</c:v>
                </c:pt>
                <c:pt idx="6652">
                  <c:v>332.6</c:v>
                </c:pt>
                <c:pt idx="6653">
                  <c:v>332.65</c:v>
                </c:pt>
                <c:pt idx="6654">
                  <c:v>332.7</c:v>
                </c:pt>
                <c:pt idx="6655">
                  <c:v>332.75</c:v>
                </c:pt>
                <c:pt idx="6656">
                  <c:v>332.8</c:v>
                </c:pt>
                <c:pt idx="6657">
                  <c:v>332.85</c:v>
                </c:pt>
                <c:pt idx="6658">
                  <c:v>332.9</c:v>
                </c:pt>
                <c:pt idx="6659">
                  <c:v>332.95</c:v>
                </c:pt>
                <c:pt idx="6660">
                  <c:v>333</c:v>
                </c:pt>
                <c:pt idx="6661">
                  <c:v>333.05</c:v>
                </c:pt>
                <c:pt idx="6662">
                  <c:v>333.1</c:v>
                </c:pt>
                <c:pt idx="6663">
                  <c:v>333.15</c:v>
                </c:pt>
                <c:pt idx="6664">
                  <c:v>333.2</c:v>
                </c:pt>
                <c:pt idx="6665">
                  <c:v>333.25</c:v>
                </c:pt>
                <c:pt idx="6666">
                  <c:v>333.3</c:v>
                </c:pt>
                <c:pt idx="6667">
                  <c:v>333.35</c:v>
                </c:pt>
                <c:pt idx="6668">
                  <c:v>333.4</c:v>
                </c:pt>
                <c:pt idx="6669">
                  <c:v>333.45</c:v>
                </c:pt>
                <c:pt idx="6670">
                  <c:v>333.5</c:v>
                </c:pt>
                <c:pt idx="6671">
                  <c:v>333.55</c:v>
                </c:pt>
                <c:pt idx="6672">
                  <c:v>333.6</c:v>
                </c:pt>
                <c:pt idx="6673">
                  <c:v>333.65</c:v>
                </c:pt>
                <c:pt idx="6674">
                  <c:v>333.7</c:v>
                </c:pt>
                <c:pt idx="6675">
                  <c:v>333.75</c:v>
                </c:pt>
                <c:pt idx="6676">
                  <c:v>333.8</c:v>
                </c:pt>
                <c:pt idx="6677">
                  <c:v>333.85</c:v>
                </c:pt>
                <c:pt idx="6678">
                  <c:v>333.9</c:v>
                </c:pt>
                <c:pt idx="6679">
                  <c:v>333.95</c:v>
                </c:pt>
                <c:pt idx="6680">
                  <c:v>334</c:v>
                </c:pt>
                <c:pt idx="6681">
                  <c:v>334.05</c:v>
                </c:pt>
                <c:pt idx="6682">
                  <c:v>334.1</c:v>
                </c:pt>
                <c:pt idx="6683">
                  <c:v>334.15</c:v>
                </c:pt>
                <c:pt idx="6684">
                  <c:v>334.2</c:v>
                </c:pt>
                <c:pt idx="6685">
                  <c:v>334.25</c:v>
                </c:pt>
                <c:pt idx="6686">
                  <c:v>334.3</c:v>
                </c:pt>
                <c:pt idx="6687">
                  <c:v>334.35</c:v>
                </c:pt>
                <c:pt idx="6688">
                  <c:v>334.4</c:v>
                </c:pt>
                <c:pt idx="6689">
                  <c:v>334.45</c:v>
                </c:pt>
                <c:pt idx="6690">
                  <c:v>334.5</c:v>
                </c:pt>
                <c:pt idx="6691">
                  <c:v>334.55</c:v>
                </c:pt>
                <c:pt idx="6692">
                  <c:v>334.6</c:v>
                </c:pt>
                <c:pt idx="6693">
                  <c:v>334.65</c:v>
                </c:pt>
                <c:pt idx="6694">
                  <c:v>334.7</c:v>
                </c:pt>
                <c:pt idx="6695">
                  <c:v>334.75</c:v>
                </c:pt>
                <c:pt idx="6696">
                  <c:v>334.8</c:v>
                </c:pt>
                <c:pt idx="6697">
                  <c:v>334.85</c:v>
                </c:pt>
                <c:pt idx="6698">
                  <c:v>334.9</c:v>
                </c:pt>
                <c:pt idx="6699">
                  <c:v>334.95</c:v>
                </c:pt>
                <c:pt idx="6700">
                  <c:v>335</c:v>
                </c:pt>
                <c:pt idx="6701">
                  <c:v>335.05</c:v>
                </c:pt>
                <c:pt idx="6702">
                  <c:v>335.1</c:v>
                </c:pt>
                <c:pt idx="6703">
                  <c:v>335.15</c:v>
                </c:pt>
                <c:pt idx="6704">
                  <c:v>335.2</c:v>
                </c:pt>
                <c:pt idx="6705">
                  <c:v>335.25</c:v>
                </c:pt>
                <c:pt idx="6706">
                  <c:v>335.3</c:v>
                </c:pt>
                <c:pt idx="6707">
                  <c:v>335.35</c:v>
                </c:pt>
                <c:pt idx="6708">
                  <c:v>335.4</c:v>
                </c:pt>
                <c:pt idx="6709">
                  <c:v>335.45</c:v>
                </c:pt>
                <c:pt idx="6710">
                  <c:v>335.5</c:v>
                </c:pt>
                <c:pt idx="6711">
                  <c:v>335.55</c:v>
                </c:pt>
                <c:pt idx="6712">
                  <c:v>335.6</c:v>
                </c:pt>
                <c:pt idx="6713">
                  <c:v>335.65</c:v>
                </c:pt>
                <c:pt idx="6714">
                  <c:v>335.7</c:v>
                </c:pt>
                <c:pt idx="6715">
                  <c:v>335.75</c:v>
                </c:pt>
                <c:pt idx="6716">
                  <c:v>335.8</c:v>
                </c:pt>
                <c:pt idx="6717">
                  <c:v>335.85</c:v>
                </c:pt>
                <c:pt idx="6718">
                  <c:v>335.9</c:v>
                </c:pt>
                <c:pt idx="6719">
                  <c:v>335.95</c:v>
                </c:pt>
                <c:pt idx="6720">
                  <c:v>336</c:v>
                </c:pt>
                <c:pt idx="6721">
                  <c:v>336.05</c:v>
                </c:pt>
                <c:pt idx="6722">
                  <c:v>336.1</c:v>
                </c:pt>
                <c:pt idx="6723">
                  <c:v>336.15</c:v>
                </c:pt>
                <c:pt idx="6724">
                  <c:v>336.2</c:v>
                </c:pt>
                <c:pt idx="6725">
                  <c:v>336.25</c:v>
                </c:pt>
                <c:pt idx="6726">
                  <c:v>336.3</c:v>
                </c:pt>
                <c:pt idx="6727">
                  <c:v>336.35</c:v>
                </c:pt>
                <c:pt idx="6728">
                  <c:v>336.4</c:v>
                </c:pt>
                <c:pt idx="6729">
                  <c:v>336.45</c:v>
                </c:pt>
                <c:pt idx="6730">
                  <c:v>336.5</c:v>
                </c:pt>
                <c:pt idx="6731">
                  <c:v>336.55</c:v>
                </c:pt>
                <c:pt idx="6732">
                  <c:v>336.6</c:v>
                </c:pt>
                <c:pt idx="6733">
                  <c:v>336.65</c:v>
                </c:pt>
                <c:pt idx="6734">
                  <c:v>336.7</c:v>
                </c:pt>
                <c:pt idx="6735">
                  <c:v>336.75</c:v>
                </c:pt>
                <c:pt idx="6736">
                  <c:v>336.8</c:v>
                </c:pt>
                <c:pt idx="6737">
                  <c:v>336.85</c:v>
                </c:pt>
                <c:pt idx="6738">
                  <c:v>336.9</c:v>
                </c:pt>
                <c:pt idx="6739">
                  <c:v>336.95</c:v>
                </c:pt>
                <c:pt idx="6740">
                  <c:v>337</c:v>
                </c:pt>
                <c:pt idx="6741">
                  <c:v>337.05</c:v>
                </c:pt>
                <c:pt idx="6742">
                  <c:v>337.1</c:v>
                </c:pt>
                <c:pt idx="6743">
                  <c:v>337.15</c:v>
                </c:pt>
                <c:pt idx="6744">
                  <c:v>337.2</c:v>
                </c:pt>
                <c:pt idx="6745">
                  <c:v>337.25</c:v>
                </c:pt>
                <c:pt idx="6746">
                  <c:v>337.3</c:v>
                </c:pt>
                <c:pt idx="6747">
                  <c:v>337.35</c:v>
                </c:pt>
                <c:pt idx="6748">
                  <c:v>337.4</c:v>
                </c:pt>
                <c:pt idx="6749">
                  <c:v>337.45</c:v>
                </c:pt>
                <c:pt idx="6750">
                  <c:v>337.5</c:v>
                </c:pt>
                <c:pt idx="6751">
                  <c:v>337.55</c:v>
                </c:pt>
                <c:pt idx="6752">
                  <c:v>337.6</c:v>
                </c:pt>
                <c:pt idx="6753">
                  <c:v>337.65</c:v>
                </c:pt>
                <c:pt idx="6754">
                  <c:v>337.7</c:v>
                </c:pt>
                <c:pt idx="6755">
                  <c:v>337.75</c:v>
                </c:pt>
                <c:pt idx="6756">
                  <c:v>337.8</c:v>
                </c:pt>
                <c:pt idx="6757">
                  <c:v>337.85</c:v>
                </c:pt>
                <c:pt idx="6758">
                  <c:v>337.9</c:v>
                </c:pt>
                <c:pt idx="6759">
                  <c:v>337.95</c:v>
                </c:pt>
                <c:pt idx="6760">
                  <c:v>338</c:v>
                </c:pt>
                <c:pt idx="6761">
                  <c:v>338.05</c:v>
                </c:pt>
                <c:pt idx="6762">
                  <c:v>338.1</c:v>
                </c:pt>
                <c:pt idx="6763">
                  <c:v>338.15</c:v>
                </c:pt>
                <c:pt idx="6764">
                  <c:v>338.2</c:v>
                </c:pt>
                <c:pt idx="6765">
                  <c:v>338.25</c:v>
                </c:pt>
                <c:pt idx="6766">
                  <c:v>338.3</c:v>
                </c:pt>
                <c:pt idx="6767">
                  <c:v>338.35</c:v>
                </c:pt>
                <c:pt idx="6768">
                  <c:v>338.4</c:v>
                </c:pt>
                <c:pt idx="6769">
                  <c:v>338.45</c:v>
                </c:pt>
                <c:pt idx="6770">
                  <c:v>338.5</c:v>
                </c:pt>
                <c:pt idx="6771">
                  <c:v>338.55</c:v>
                </c:pt>
                <c:pt idx="6772">
                  <c:v>338.6</c:v>
                </c:pt>
                <c:pt idx="6773">
                  <c:v>338.65</c:v>
                </c:pt>
                <c:pt idx="6774">
                  <c:v>338.7</c:v>
                </c:pt>
                <c:pt idx="6775">
                  <c:v>338.75</c:v>
                </c:pt>
                <c:pt idx="6776">
                  <c:v>338.8</c:v>
                </c:pt>
                <c:pt idx="6777">
                  <c:v>338.85</c:v>
                </c:pt>
                <c:pt idx="6778">
                  <c:v>338.9</c:v>
                </c:pt>
                <c:pt idx="6779">
                  <c:v>338.95</c:v>
                </c:pt>
                <c:pt idx="6780">
                  <c:v>339</c:v>
                </c:pt>
                <c:pt idx="6781">
                  <c:v>339.05</c:v>
                </c:pt>
                <c:pt idx="6782">
                  <c:v>339.1</c:v>
                </c:pt>
                <c:pt idx="6783">
                  <c:v>339.15</c:v>
                </c:pt>
                <c:pt idx="6784">
                  <c:v>339.2</c:v>
                </c:pt>
                <c:pt idx="6785">
                  <c:v>339.25</c:v>
                </c:pt>
                <c:pt idx="6786">
                  <c:v>339.3</c:v>
                </c:pt>
                <c:pt idx="6787">
                  <c:v>339.35</c:v>
                </c:pt>
                <c:pt idx="6788">
                  <c:v>339.4</c:v>
                </c:pt>
                <c:pt idx="6789">
                  <c:v>339.45</c:v>
                </c:pt>
                <c:pt idx="6790">
                  <c:v>339.5</c:v>
                </c:pt>
                <c:pt idx="6791">
                  <c:v>339.55</c:v>
                </c:pt>
                <c:pt idx="6792">
                  <c:v>339.6</c:v>
                </c:pt>
                <c:pt idx="6793">
                  <c:v>339.65</c:v>
                </c:pt>
                <c:pt idx="6794">
                  <c:v>339.7</c:v>
                </c:pt>
                <c:pt idx="6795">
                  <c:v>339.75</c:v>
                </c:pt>
                <c:pt idx="6796">
                  <c:v>339.8</c:v>
                </c:pt>
                <c:pt idx="6797">
                  <c:v>339.85</c:v>
                </c:pt>
                <c:pt idx="6798">
                  <c:v>339.9</c:v>
                </c:pt>
                <c:pt idx="6799">
                  <c:v>339.95</c:v>
                </c:pt>
                <c:pt idx="6800">
                  <c:v>340</c:v>
                </c:pt>
                <c:pt idx="6801">
                  <c:v>340.05</c:v>
                </c:pt>
                <c:pt idx="6802">
                  <c:v>340.1</c:v>
                </c:pt>
                <c:pt idx="6803">
                  <c:v>340.15</c:v>
                </c:pt>
                <c:pt idx="6804">
                  <c:v>340.2</c:v>
                </c:pt>
                <c:pt idx="6805">
                  <c:v>340.25</c:v>
                </c:pt>
                <c:pt idx="6806">
                  <c:v>340.3</c:v>
                </c:pt>
                <c:pt idx="6807">
                  <c:v>340.35</c:v>
                </c:pt>
                <c:pt idx="6808">
                  <c:v>340.4</c:v>
                </c:pt>
                <c:pt idx="6809">
                  <c:v>340.45</c:v>
                </c:pt>
                <c:pt idx="6810">
                  <c:v>340.5</c:v>
                </c:pt>
                <c:pt idx="6811">
                  <c:v>340.55</c:v>
                </c:pt>
                <c:pt idx="6812">
                  <c:v>340.6</c:v>
                </c:pt>
                <c:pt idx="6813">
                  <c:v>340.65</c:v>
                </c:pt>
                <c:pt idx="6814">
                  <c:v>340.7</c:v>
                </c:pt>
                <c:pt idx="6815">
                  <c:v>340.75</c:v>
                </c:pt>
                <c:pt idx="6816">
                  <c:v>340.8</c:v>
                </c:pt>
                <c:pt idx="6817">
                  <c:v>340.85</c:v>
                </c:pt>
                <c:pt idx="6818">
                  <c:v>340.9</c:v>
                </c:pt>
                <c:pt idx="6819">
                  <c:v>340.95</c:v>
                </c:pt>
                <c:pt idx="6820">
                  <c:v>341</c:v>
                </c:pt>
                <c:pt idx="6821">
                  <c:v>341.05</c:v>
                </c:pt>
                <c:pt idx="6822">
                  <c:v>341.1</c:v>
                </c:pt>
                <c:pt idx="6823">
                  <c:v>341.15</c:v>
                </c:pt>
                <c:pt idx="6824">
                  <c:v>341.2</c:v>
                </c:pt>
                <c:pt idx="6825">
                  <c:v>341.25</c:v>
                </c:pt>
                <c:pt idx="6826">
                  <c:v>341.3</c:v>
                </c:pt>
                <c:pt idx="6827">
                  <c:v>341.35</c:v>
                </c:pt>
                <c:pt idx="6828">
                  <c:v>341.4</c:v>
                </c:pt>
                <c:pt idx="6829">
                  <c:v>341.45</c:v>
                </c:pt>
                <c:pt idx="6830">
                  <c:v>341.5</c:v>
                </c:pt>
                <c:pt idx="6831">
                  <c:v>341.55</c:v>
                </c:pt>
                <c:pt idx="6832">
                  <c:v>341.6</c:v>
                </c:pt>
                <c:pt idx="6833">
                  <c:v>341.65</c:v>
                </c:pt>
                <c:pt idx="6834">
                  <c:v>341.7</c:v>
                </c:pt>
                <c:pt idx="6835">
                  <c:v>341.75</c:v>
                </c:pt>
                <c:pt idx="6836">
                  <c:v>341.8</c:v>
                </c:pt>
                <c:pt idx="6837">
                  <c:v>341.85</c:v>
                </c:pt>
                <c:pt idx="6838">
                  <c:v>341.9</c:v>
                </c:pt>
                <c:pt idx="6839">
                  <c:v>341.95</c:v>
                </c:pt>
                <c:pt idx="6840">
                  <c:v>342</c:v>
                </c:pt>
                <c:pt idx="6841">
                  <c:v>342.05</c:v>
                </c:pt>
                <c:pt idx="6842">
                  <c:v>342.1</c:v>
                </c:pt>
                <c:pt idx="6843">
                  <c:v>342.15</c:v>
                </c:pt>
                <c:pt idx="6844">
                  <c:v>342.2</c:v>
                </c:pt>
                <c:pt idx="6845">
                  <c:v>342.25</c:v>
                </c:pt>
                <c:pt idx="6846">
                  <c:v>342.3</c:v>
                </c:pt>
                <c:pt idx="6847">
                  <c:v>342.35</c:v>
                </c:pt>
                <c:pt idx="6848">
                  <c:v>342.4</c:v>
                </c:pt>
                <c:pt idx="6849">
                  <c:v>342.45</c:v>
                </c:pt>
                <c:pt idx="6850">
                  <c:v>342.5</c:v>
                </c:pt>
                <c:pt idx="6851">
                  <c:v>342.55</c:v>
                </c:pt>
                <c:pt idx="6852">
                  <c:v>342.6</c:v>
                </c:pt>
                <c:pt idx="6853">
                  <c:v>342.65</c:v>
                </c:pt>
                <c:pt idx="6854">
                  <c:v>342.7</c:v>
                </c:pt>
                <c:pt idx="6855">
                  <c:v>342.75</c:v>
                </c:pt>
                <c:pt idx="6856">
                  <c:v>342.8</c:v>
                </c:pt>
                <c:pt idx="6857">
                  <c:v>342.85</c:v>
                </c:pt>
                <c:pt idx="6858">
                  <c:v>342.9</c:v>
                </c:pt>
                <c:pt idx="6859">
                  <c:v>342.95</c:v>
                </c:pt>
                <c:pt idx="6860">
                  <c:v>343</c:v>
                </c:pt>
                <c:pt idx="6861">
                  <c:v>343.05</c:v>
                </c:pt>
                <c:pt idx="6862">
                  <c:v>343.1</c:v>
                </c:pt>
                <c:pt idx="6863">
                  <c:v>343.15</c:v>
                </c:pt>
                <c:pt idx="6864">
                  <c:v>343.2</c:v>
                </c:pt>
                <c:pt idx="6865">
                  <c:v>343.25</c:v>
                </c:pt>
                <c:pt idx="6866">
                  <c:v>343.3</c:v>
                </c:pt>
                <c:pt idx="6867">
                  <c:v>343.35</c:v>
                </c:pt>
                <c:pt idx="6868">
                  <c:v>343.4</c:v>
                </c:pt>
                <c:pt idx="6869">
                  <c:v>343.45</c:v>
                </c:pt>
                <c:pt idx="6870">
                  <c:v>343.5</c:v>
                </c:pt>
                <c:pt idx="6871">
                  <c:v>343.55</c:v>
                </c:pt>
                <c:pt idx="6872">
                  <c:v>343.6</c:v>
                </c:pt>
                <c:pt idx="6873">
                  <c:v>343.65</c:v>
                </c:pt>
                <c:pt idx="6874">
                  <c:v>343.7</c:v>
                </c:pt>
                <c:pt idx="6875">
                  <c:v>343.75</c:v>
                </c:pt>
                <c:pt idx="6876">
                  <c:v>343.8</c:v>
                </c:pt>
                <c:pt idx="6877">
                  <c:v>343.85</c:v>
                </c:pt>
                <c:pt idx="6878">
                  <c:v>343.9</c:v>
                </c:pt>
                <c:pt idx="6879">
                  <c:v>343.95</c:v>
                </c:pt>
                <c:pt idx="6880">
                  <c:v>344</c:v>
                </c:pt>
                <c:pt idx="6881">
                  <c:v>344.05</c:v>
                </c:pt>
                <c:pt idx="6882">
                  <c:v>344.1</c:v>
                </c:pt>
                <c:pt idx="6883">
                  <c:v>344.15</c:v>
                </c:pt>
                <c:pt idx="6884">
                  <c:v>344.2</c:v>
                </c:pt>
                <c:pt idx="6885">
                  <c:v>344.25</c:v>
                </c:pt>
                <c:pt idx="6886">
                  <c:v>344.3</c:v>
                </c:pt>
                <c:pt idx="6887">
                  <c:v>344.35</c:v>
                </c:pt>
                <c:pt idx="6888">
                  <c:v>344.4</c:v>
                </c:pt>
                <c:pt idx="6889">
                  <c:v>344.45</c:v>
                </c:pt>
                <c:pt idx="6890">
                  <c:v>344.5</c:v>
                </c:pt>
                <c:pt idx="6891">
                  <c:v>344.55</c:v>
                </c:pt>
                <c:pt idx="6892">
                  <c:v>344.6</c:v>
                </c:pt>
                <c:pt idx="6893">
                  <c:v>344.65</c:v>
                </c:pt>
                <c:pt idx="6894">
                  <c:v>344.7</c:v>
                </c:pt>
                <c:pt idx="6895">
                  <c:v>344.75</c:v>
                </c:pt>
                <c:pt idx="6896">
                  <c:v>344.8</c:v>
                </c:pt>
                <c:pt idx="6897">
                  <c:v>344.85</c:v>
                </c:pt>
                <c:pt idx="6898">
                  <c:v>344.9</c:v>
                </c:pt>
                <c:pt idx="6899">
                  <c:v>344.95</c:v>
                </c:pt>
                <c:pt idx="6900">
                  <c:v>345</c:v>
                </c:pt>
                <c:pt idx="6901">
                  <c:v>345.05</c:v>
                </c:pt>
                <c:pt idx="6902">
                  <c:v>345.1</c:v>
                </c:pt>
                <c:pt idx="6903">
                  <c:v>345.15</c:v>
                </c:pt>
                <c:pt idx="6904">
                  <c:v>345.2</c:v>
                </c:pt>
                <c:pt idx="6905">
                  <c:v>345.25</c:v>
                </c:pt>
                <c:pt idx="6906">
                  <c:v>345.3</c:v>
                </c:pt>
                <c:pt idx="6907">
                  <c:v>345.35</c:v>
                </c:pt>
                <c:pt idx="6908">
                  <c:v>345.4</c:v>
                </c:pt>
                <c:pt idx="6909">
                  <c:v>345.45</c:v>
                </c:pt>
                <c:pt idx="6910">
                  <c:v>345.5</c:v>
                </c:pt>
                <c:pt idx="6911">
                  <c:v>345.55</c:v>
                </c:pt>
                <c:pt idx="6912">
                  <c:v>345.6</c:v>
                </c:pt>
                <c:pt idx="6913">
                  <c:v>345.65</c:v>
                </c:pt>
                <c:pt idx="6914">
                  <c:v>345.7</c:v>
                </c:pt>
                <c:pt idx="6915">
                  <c:v>345.75</c:v>
                </c:pt>
                <c:pt idx="6916">
                  <c:v>345.8</c:v>
                </c:pt>
                <c:pt idx="6917">
                  <c:v>345.85</c:v>
                </c:pt>
                <c:pt idx="6918">
                  <c:v>345.9</c:v>
                </c:pt>
                <c:pt idx="6919">
                  <c:v>345.95</c:v>
                </c:pt>
                <c:pt idx="6920">
                  <c:v>346</c:v>
                </c:pt>
                <c:pt idx="6921">
                  <c:v>346.05</c:v>
                </c:pt>
                <c:pt idx="6922">
                  <c:v>346.1</c:v>
                </c:pt>
                <c:pt idx="6923">
                  <c:v>346.15</c:v>
                </c:pt>
                <c:pt idx="6924">
                  <c:v>346.2</c:v>
                </c:pt>
                <c:pt idx="6925">
                  <c:v>346.25</c:v>
                </c:pt>
                <c:pt idx="6926">
                  <c:v>346.3</c:v>
                </c:pt>
                <c:pt idx="6927">
                  <c:v>346.35</c:v>
                </c:pt>
                <c:pt idx="6928">
                  <c:v>346.4</c:v>
                </c:pt>
                <c:pt idx="6929">
                  <c:v>346.45</c:v>
                </c:pt>
                <c:pt idx="6930">
                  <c:v>346.5</c:v>
                </c:pt>
                <c:pt idx="6931">
                  <c:v>346.55</c:v>
                </c:pt>
                <c:pt idx="6932">
                  <c:v>346.6</c:v>
                </c:pt>
                <c:pt idx="6933">
                  <c:v>346.65</c:v>
                </c:pt>
                <c:pt idx="6934">
                  <c:v>346.7</c:v>
                </c:pt>
                <c:pt idx="6935">
                  <c:v>346.75</c:v>
                </c:pt>
                <c:pt idx="6936">
                  <c:v>346.8</c:v>
                </c:pt>
                <c:pt idx="6937">
                  <c:v>346.85</c:v>
                </c:pt>
                <c:pt idx="6938">
                  <c:v>346.9</c:v>
                </c:pt>
                <c:pt idx="6939">
                  <c:v>346.95</c:v>
                </c:pt>
                <c:pt idx="6940">
                  <c:v>347</c:v>
                </c:pt>
                <c:pt idx="6941">
                  <c:v>347.05</c:v>
                </c:pt>
                <c:pt idx="6942">
                  <c:v>347.1</c:v>
                </c:pt>
                <c:pt idx="6943">
                  <c:v>347.15</c:v>
                </c:pt>
                <c:pt idx="6944">
                  <c:v>347.2</c:v>
                </c:pt>
                <c:pt idx="6945">
                  <c:v>347.25</c:v>
                </c:pt>
                <c:pt idx="6946">
                  <c:v>347.3</c:v>
                </c:pt>
                <c:pt idx="6947">
                  <c:v>347.35</c:v>
                </c:pt>
                <c:pt idx="6948">
                  <c:v>347.4</c:v>
                </c:pt>
                <c:pt idx="6949">
                  <c:v>347.45</c:v>
                </c:pt>
                <c:pt idx="6950">
                  <c:v>347.5</c:v>
                </c:pt>
                <c:pt idx="6951">
                  <c:v>347.55</c:v>
                </c:pt>
                <c:pt idx="6952">
                  <c:v>347.6</c:v>
                </c:pt>
                <c:pt idx="6953">
                  <c:v>347.65</c:v>
                </c:pt>
                <c:pt idx="6954">
                  <c:v>347.7</c:v>
                </c:pt>
                <c:pt idx="6955">
                  <c:v>347.75</c:v>
                </c:pt>
                <c:pt idx="6956">
                  <c:v>347.8</c:v>
                </c:pt>
                <c:pt idx="6957">
                  <c:v>347.85</c:v>
                </c:pt>
                <c:pt idx="6958">
                  <c:v>347.9</c:v>
                </c:pt>
                <c:pt idx="6959">
                  <c:v>347.95</c:v>
                </c:pt>
                <c:pt idx="6960">
                  <c:v>348</c:v>
                </c:pt>
                <c:pt idx="6961">
                  <c:v>348.05</c:v>
                </c:pt>
                <c:pt idx="6962">
                  <c:v>348.1</c:v>
                </c:pt>
                <c:pt idx="6963">
                  <c:v>348.15</c:v>
                </c:pt>
                <c:pt idx="6964">
                  <c:v>348.2</c:v>
                </c:pt>
                <c:pt idx="6965">
                  <c:v>348.25</c:v>
                </c:pt>
                <c:pt idx="6966">
                  <c:v>348.3</c:v>
                </c:pt>
                <c:pt idx="6967">
                  <c:v>348.35</c:v>
                </c:pt>
                <c:pt idx="6968">
                  <c:v>348.4</c:v>
                </c:pt>
                <c:pt idx="6969">
                  <c:v>348.45</c:v>
                </c:pt>
                <c:pt idx="6970">
                  <c:v>348.5</c:v>
                </c:pt>
                <c:pt idx="6971">
                  <c:v>348.55</c:v>
                </c:pt>
                <c:pt idx="6972">
                  <c:v>348.6</c:v>
                </c:pt>
                <c:pt idx="6973">
                  <c:v>348.65</c:v>
                </c:pt>
                <c:pt idx="6974">
                  <c:v>348.7</c:v>
                </c:pt>
                <c:pt idx="6975">
                  <c:v>348.75</c:v>
                </c:pt>
                <c:pt idx="6976">
                  <c:v>348.8</c:v>
                </c:pt>
                <c:pt idx="6977">
                  <c:v>348.85</c:v>
                </c:pt>
                <c:pt idx="6978">
                  <c:v>348.9</c:v>
                </c:pt>
                <c:pt idx="6979">
                  <c:v>348.95</c:v>
                </c:pt>
                <c:pt idx="6980">
                  <c:v>349</c:v>
                </c:pt>
                <c:pt idx="6981">
                  <c:v>349.05</c:v>
                </c:pt>
                <c:pt idx="6982">
                  <c:v>349.1</c:v>
                </c:pt>
                <c:pt idx="6983">
                  <c:v>349.15</c:v>
                </c:pt>
                <c:pt idx="6984">
                  <c:v>349.2</c:v>
                </c:pt>
                <c:pt idx="6985">
                  <c:v>349.25</c:v>
                </c:pt>
                <c:pt idx="6986">
                  <c:v>349.3</c:v>
                </c:pt>
                <c:pt idx="6987">
                  <c:v>349.35</c:v>
                </c:pt>
                <c:pt idx="6988">
                  <c:v>349.4</c:v>
                </c:pt>
                <c:pt idx="6989">
                  <c:v>349.45</c:v>
                </c:pt>
                <c:pt idx="6990">
                  <c:v>349.5</c:v>
                </c:pt>
                <c:pt idx="6991">
                  <c:v>349.55</c:v>
                </c:pt>
                <c:pt idx="6992">
                  <c:v>349.6</c:v>
                </c:pt>
                <c:pt idx="6993">
                  <c:v>349.65</c:v>
                </c:pt>
                <c:pt idx="6994">
                  <c:v>349.7</c:v>
                </c:pt>
                <c:pt idx="6995">
                  <c:v>349.75</c:v>
                </c:pt>
                <c:pt idx="6996">
                  <c:v>349.8</c:v>
                </c:pt>
                <c:pt idx="6997">
                  <c:v>349.85</c:v>
                </c:pt>
                <c:pt idx="6998">
                  <c:v>349.9</c:v>
                </c:pt>
                <c:pt idx="6999">
                  <c:v>349.95</c:v>
                </c:pt>
                <c:pt idx="7000">
                  <c:v>350</c:v>
                </c:pt>
                <c:pt idx="7001">
                  <c:v>350.05</c:v>
                </c:pt>
                <c:pt idx="7002">
                  <c:v>350.1</c:v>
                </c:pt>
                <c:pt idx="7003">
                  <c:v>350.15</c:v>
                </c:pt>
                <c:pt idx="7004">
                  <c:v>350.2</c:v>
                </c:pt>
                <c:pt idx="7005">
                  <c:v>350.25</c:v>
                </c:pt>
                <c:pt idx="7006">
                  <c:v>350.3</c:v>
                </c:pt>
                <c:pt idx="7007">
                  <c:v>350.35</c:v>
                </c:pt>
                <c:pt idx="7008">
                  <c:v>350.4</c:v>
                </c:pt>
                <c:pt idx="7009">
                  <c:v>350.45</c:v>
                </c:pt>
                <c:pt idx="7010">
                  <c:v>350.5</c:v>
                </c:pt>
                <c:pt idx="7011">
                  <c:v>350.55</c:v>
                </c:pt>
                <c:pt idx="7012">
                  <c:v>350.6</c:v>
                </c:pt>
                <c:pt idx="7013">
                  <c:v>350.65</c:v>
                </c:pt>
                <c:pt idx="7014">
                  <c:v>350.7</c:v>
                </c:pt>
                <c:pt idx="7015">
                  <c:v>350.75</c:v>
                </c:pt>
                <c:pt idx="7016">
                  <c:v>350.8</c:v>
                </c:pt>
                <c:pt idx="7017">
                  <c:v>350.85</c:v>
                </c:pt>
                <c:pt idx="7018">
                  <c:v>350.9</c:v>
                </c:pt>
                <c:pt idx="7019">
                  <c:v>350.95</c:v>
                </c:pt>
                <c:pt idx="7020">
                  <c:v>351</c:v>
                </c:pt>
                <c:pt idx="7021">
                  <c:v>351.05</c:v>
                </c:pt>
                <c:pt idx="7022">
                  <c:v>351.1</c:v>
                </c:pt>
                <c:pt idx="7023">
                  <c:v>351.15</c:v>
                </c:pt>
                <c:pt idx="7024">
                  <c:v>351.2</c:v>
                </c:pt>
                <c:pt idx="7025">
                  <c:v>351.25</c:v>
                </c:pt>
                <c:pt idx="7026">
                  <c:v>351.3</c:v>
                </c:pt>
                <c:pt idx="7027">
                  <c:v>351.35</c:v>
                </c:pt>
                <c:pt idx="7028">
                  <c:v>351.4</c:v>
                </c:pt>
                <c:pt idx="7029">
                  <c:v>351.45</c:v>
                </c:pt>
                <c:pt idx="7030">
                  <c:v>351.5</c:v>
                </c:pt>
                <c:pt idx="7031">
                  <c:v>351.55</c:v>
                </c:pt>
                <c:pt idx="7032">
                  <c:v>351.6</c:v>
                </c:pt>
                <c:pt idx="7033">
                  <c:v>351.65</c:v>
                </c:pt>
                <c:pt idx="7034">
                  <c:v>351.7</c:v>
                </c:pt>
                <c:pt idx="7035">
                  <c:v>351.75</c:v>
                </c:pt>
                <c:pt idx="7036">
                  <c:v>351.8</c:v>
                </c:pt>
                <c:pt idx="7037">
                  <c:v>351.85</c:v>
                </c:pt>
                <c:pt idx="7038">
                  <c:v>351.9</c:v>
                </c:pt>
                <c:pt idx="7039">
                  <c:v>351.95</c:v>
                </c:pt>
                <c:pt idx="7040">
                  <c:v>352</c:v>
                </c:pt>
                <c:pt idx="7041">
                  <c:v>352.05</c:v>
                </c:pt>
                <c:pt idx="7042">
                  <c:v>352.1</c:v>
                </c:pt>
                <c:pt idx="7043">
                  <c:v>352.15</c:v>
                </c:pt>
                <c:pt idx="7044">
                  <c:v>352.2</c:v>
                </c:pt>
                <c:pt idx="7045">
                  <c:v>352.25</c:v>
                </c:pt>
                <c:pt idx="7046">
                  <c:v>352.3</c:v>
                </c:pt>
                <c:pt idx="7047">
                  <c:v>352.35</c:v>
                </c:pt>
                <c:pt idx="7048">
                  <c:v>352.4</c:v>
                </c:pt>
                <c:pt idx="7049">
                  <c:v>352.45</c:v>
                </c:pt>
                <c:pt idx="7050">
                  <c:v>352.5</c:v>
                </c:pt>
                <c:pt idx="7051">
                  <c:v>352.55</c:v>
                </c:pt>
                <c:pt idx="7052">
                  <c:v>352.6</c:v>
                </c:pt>
                <c:pt idx="7053">
                  <c:v>352.65</c:v>
                </c:pt>
                <c:pt idx="7054">
                  <c:v>352.7</c:v>
                </c:pt>
                <c:pt idx="7055">
                  <c:v>352.75</c:v>
                </c:pt>
                <c:pt idx="7056">
                  <c:v>352.8</c:v>
                </c:pt>
                <c:pt idx="7057">
                  <c:v>352.85</c:v>
                </c:pt>
                <c:pt idx="7058">
                  <c:v>352.9</c:v>
                </c:pt>
                <c:pt idx="7059">
                  <c:v>352.95</c:v>
                </c:pt>
                <c:pt idx="7060">
                  <c:v>353</c:v>
                </c:pt>
                <c:pt idx="7061">
                  <c:v>353.05</c:v>
                </c:pt>
                <c:pt idx="7062">
                  <c:v>353.1</c:v>
                </c:pt>
                <c:pt idx="7063">
                  <c:v>353.15</c:v>
                </c:pt>
                <c:pt idx="7064">
                  <c:v>353.2</c:v>
                </c:pt>
                <c:pt idx="7065">
                  <c:v>353.25</c:v>
                </c:pt>
                <c:pt idx="7066">
                  <c:v>353.3</c:v>
                </c:pt>
                <c:pt idx="7067">
                  <c:v>353.35</c:v>
                </c:pt>
                <c:pt idx="7068">
                  <c:v>353.4</c:v>
                </c:pt>
                <c:pt idx="7069">
                  <c:v>353.45</c:v>
                </c:pt>
                <c:pt idx="7070">
                  <c:v>353.5</c:v>
                </c:pt>
                <c:pt idx="7071">
                  <c:v>353.55</c:v>
                </c:pt>
                <c:pt idx="7072">
                  <c:v>353.6</c:v>
                </c:pt>
                <c:pt idx="7073">
                  <c:v>353.65</c:v>
                </c:pt>
                <c:pt idx="7074">
                  <c:v>353.7</c:v>
                </c:pt>
                <c:pt idx="7075">
                  <c:v>353.75</c:v>
                </c:pt>
                <c:pt idx="7076">
                  <c:v>353.8</c:v>
                </c:pt>
                <c:pt idx="7077">
                  <c:v>353.85</c:v>
                </c:pt>
                <c:pt idx="7078">
                  <c:v>353.9</c:v>
                </c:pt>
                <c:pt idx="7079">
                  <c:v>353.95</c:v>
                </c:pt>
                <c:pt idx="7080">
                  <c:v>354</c:v>
                </c:pt>
                <c:pt idx="7081">
                  <c:v>354.05</c:v>
                </c:pt>
                <c:pt idx="7082">
                  <c:v>354.1</c:v>
                </c:pt>
                <c:pt idx="7083">
                  <c:v>354.15</c:v>
                </c:pt>
                <c:pt idx="7084">
                  <c:v>354.2</c:v>
                </c:pt>
                <c:pt idx="7085">
                  <c:v>354.25</c:v>
                </c:pt>
                <c:pt idx="7086">
                  <c:v>354.3</c:v>
                </c:pt>
                <c:pt idx="7087">
                  <c:v>354.35</c:v>
                </c:pt>
                <c:pt idx="7088">
                  <c:v>354.4</c:v>
                </c:pt>
                <c:pt idx="7089">
                  <c:v>354.45</c:v>
                </c:pt>
                <c:pt idx="7090">
                  <c:v>354.5</c:v>
                </c:pt>
                <c:pt idx="7091">
                  <c:v>354.55</c:v>
                </c:pt>
                <c:pt idx="7092">
                  <c:v>354.6</c:v>
                </c:pt>
                <c:pt idx="7093">
                  <c:v>354.65</c:v>
                </c:pt>
                <c:pt idx="7094">
                  <c:v>354.7</c:v>
                </c:pt>
                <c:pt idx="7095">
                  <c:v>354.75</c:v>
                </c:pt>
                <c:pt idx="7096">
                  <c:v>354.8</c:v>
                </c:pt>
                <c:pt idx="7097">
                  <c:v>354.85</c:v>
                </c:pt>
                <c:pt idx="7098">
                  <c:v>354.9</c:v>
                </c:pt>
                <c:pt idx="7099">
                  <c:v>354.95</c:v>
                </c:pt>
                <c:pt idx="7100">
                  <c:v>355</c:v>
                </c:pt>
                <c:pt idx="7101">
                  <c:v>355.05</c:v>
                </c:pt>
                <c:pt idx="7102">
                  <c:v>355.1</c:v>
                </c:pt>
                <c:pt idx="7103">
                  <c:v>355.15</c:v>
                </c:pt>
                <c:pt idx="7104">
                  <c:v>355.2</c:v>
                </c:pt>
                <c:pt idx="7105">
                  <c:v>355.25</c:v>
                </c:pt>
                <c:pt idx="7106">
                  <c:v>355.3</c:v>
                </c:pt>
                <c:pt idx="7107">
                  <c:v>355.35</c:v>
                </c:pt>
                <c:pt idx="7108">
                  <c:v>355.4</c:v>
                </c:pt>
                <c:pt idx="7109">
                  <c:v>355.45</c:v>
                </c:pt>
                <c:pt idx="7110">
                  <c:v>355.5</c:v>
                </c:pt>
                <c:pt idx="7111">
                  <c:v>355.55</c:v>
                </c:pt>
                <c:pt idx="7112">
                  <c:v>355.6</c:v>
                </c:pt>
                <c:pt idx="7113">
                  <c:v>355.65</c:v>
                </c:pt>
                <c:pt idx="7114">
                  <c:v>355.7</c:v>
                </c:pt>
                <c:pt idx="7115">
                  <c:v>355.75</c:v>
                </c:pt>
                <c:pt idx="7116">
                  <c:v>355.8</c:v>
                </c:pt>
                <c:pt idx="7117">
                  <c:v>355.85</c:v>
                </c:pt>
                <c:pt idx="7118">
                  <c:v>355.9</c:v>
                </c:pt>
                <c:pt idx="7119">
                  <c:v>355.95</c:v>
                </c:pt>
                <c:pt idx="7120">
                  <c:v>356</c:v>
                </c:pt>
                <c:pt idx="7121">
                  <c:v>356.05</c:v>
                </c:pt>
                <c:pt idx="7122">
                  <c:v>356.1</c:v>
                </c:pt>
                <c:pt idx="7123">
                  <c:v>356.15</c:v>
                </c:pt>
                <c:pt idx="7124">
                  <c:v>356.2</c:v>
                </c:pt>
                <c:pt idx="7125">
                  <c:v>356.25</c:v>
                </c:pt>
                <c:pt idx="7126">
                  <c:v>356.3</c:v>
                </c:pt>
                <c:pt idx="7127">
                  <c:v>356.35</c:v>
                </c:pt>
                <c:pt idx="7128">
                  <c:v>356.4</c:v>
                </c:pt>
                <c:pt idx="7129">
                  <c:v>356.45</c:v>
                </c:pt>
                <c:pt idx="7130">
                  <c:v>356.5</c:v>
                </c:pt>
                <c:pt idx="7131">
                  <c:v>356.55</c:v>
                </c:pt>
                <c:pt idx="7132">
                  <c:v>356.6</c:v>
                </c:pt>
                <c:pt idx="7133">
                  <c:v>356.65</c:v>
                </c:pt>
                <c:pt idx="7134">
                  <c:v>356.7</c:v>
                </c:pt>
                <c:pt idx="7135">
                  <c:v>356.75</c:v>
                </c:pt>
                <c:pt idx="7136">
                  <c:v>356.8</c:v>
                </c:pt>
                <c:pt idx="7137">
                  <c:v>356.85</c:v>
                </c:pt>
                <c:pt idx="7138">
                  <c:v>356.9</c:v>
                </c:pt>
                <c:pt idx="7139">
                  <c:v>356.95</c:v>
                </c:pt>
                <c:pt idx="7140">
                  <c:v>357</c:v>
                </c:pt>
                <c:pt idx="7141">
                  <c:v>357.05</c:v>
                </c:pt>
                <c:pt idx="7142">
                  <c:v>357.1</c:v>
                </c:pt>
                <c:pt idx="7143">
                  <c:v>357.15</c:v>
                </c:pt>
                <c:pt idx="7144">
                  <c:v>357.2</c:v>
                </c:pt>
                <c:pt idx="7145">
                  <c:v>357.25</c:v>
                </c:pt>
                <c:pt idx="7146">
                  <c:v>357.3</c:v>
                </c:pt>
                <c:pt idx="7147">
                  <c:v>357.35</c:v>
                </c:pt>
                <c:pt idx="7148">
                  <c:v>357.4</c:v>
                </c:pt>
                <c:pt idx="7149">
                  <c:v>357.45</c:v>
                </c:pt>
                <c:pt idx="7150">
                  <c:v>357.5</c:v>
                </c:pt>
                <c:pt idx="7151">
                  <c:v>357.55</c:v>
                </c:pt>
                <c:pt idx="7152">
                  <c:v>357.6</c:v>
                </c:pt>
                <c:pt idx="7153">
                  <c:v>357.65</c:v>
                </c:pt>
                <c:pt idx="7154">
                  <c:v>357.7</c:v>
                </c:pt>
                <c:pt idx="7155">
                  <c:v>357.75</c:v>
                </c:pt>
                <c:pt idx="7156">
                  <c:v>357.8</c:v>
                </c:pt>
                <c:pt idx="7157">
                  <c:v>357.85</c:v>
                </c:pt>
                <c:pt idx="7158">
                  <c:v>357.9</c:v>
                </c:pt>
                <c:pt idx="7159">
                  <c:v>357.95</c:v>
                </c:pt>
                <c:pt idx="7160">
                  <c:v>358</c:v>
                </c:pt>
                <c:pt idx="7161">
                  <c:v>358.05</c:v>
                </c:pt>
                <c:pt idx="7162">
                  <c:v>358.1</c:v>
                </c:pt>
                <c:pt idx="7163">
                  <c:v>358.15</c:v>
                </c:pt>
                <c:pt idx="7164">
                  <c:v>358.2</c:v>
                </c:pt>
                <c:pt idx="7165">
                  <c:v>358.25</c:v>
                </c:pt>
                <c:pt idx="7166">
                  <c:v>358.3</c:v>
                </c:pt>
                <c:pt idx="7167">
                  <c:v>358.35</c:v>
                </c:pt>
                <c:pt idx="7168">
                  <c:v>358.4</c:v>
                </c:pt>
                <c:pt idx="7169">
                  <c:v>358.45</c:v>
                </c:pt>
                <c:pt idx="7170">
                  <c:v>358.5</c:v>
                </c:pt>
                <c:pt idx="7171">
                  <c:v>358.55</c:v>
                </c:pt>
                <c:pt idx="7172">
                  <c:v>358.6</c:v>
                </c:pt>
                <c:pt idx="7173">
                  <c:v>358.65</c:v>
                </c:pt>
                <c:pt idx="7174">
                  <c:v>358.7</c:v>
                </c:pt>
                <c:pt idx="7175">
                  <c:v>358.75</c:v>
                </c:pt>
                <c:pt idx="7176">
                  <c:v>358.8</c:v>
                </c:pt>
                <c:pt idx="7177">
                  <c:v>358.85</c:v>
                </c:pt>
                <c:pt idx="7178">
                  <c:v>358.9</c:v>
                </c:pt>
                <c:pt idx="7179">
                  <c:v>358.95</c:v>
                </c:pt>
                <c:pt idx="7180">
                  <c:v>359</c:v>
                </c:pt>
                <c:pt idx="7181">
                  <c:v>359.05</c:v>
                </c:pt>
                <c:pt idx="7182">
                  <c:v>359.1</c:v>
                </c:pt>
                <c:pt idx="7183">
                  <c:v>359.15</c:v>
                </c:pt>
                <c:pt idx="7184">
                  <c:v>359.2</c:v>
                </c:pt>
                <c:pt idx="7185">
                  <c:v>359.25</c:v>
                </c:pt>
                <c:pt idx="7186">
                  <c:v>359.3</c:v>
                </c:pt>
                <c:pt idx="7187">
                  <c:v>359.35</c:v>
                </c:pt>
                <c:pt idx="7188">
                  <c:v>359.4</c:v>
                </c:pt>
                <c:pt idx="7189">
                  <c:v>359.45</c:v>
                </c:pt>
                <c:pt idx="7190">
                  <c:v>359.5</c:v>
                </c:pt>
                <c:pt idx="7191">
                  <c:v>359.55</c:v>
                </c:pt>
                <c:pt idx="7192">
                  <c:v>359.6</c:v>
                </c:pt>
                <c:pt idx="7193">
                  <c:v>359.65</c:v>
                </c:pt>
                <c:pt idx="7194">
                  <c:v>359.7</c:v>
                </c:pt>
                <c:pt idx="7195">
                  <c:v>359.75</c:v>
                </c:pt>
                <c:pt idx="7196">
                  <c:v>359.8</c:v>
                </c:pt>
                <c:pt idx="7197">
                  <c:v>359.85</c:v>
                </c:pt>
                <c:pt idx="7198">
                  <c:v>359.9</c:v>
                </c:pt>
                <c:pt idx="7199">
                  <c:v>359.95</c:v>
                </c:pt>
                <c:pt idx="7200">
                  <c:v>360</c:v>
                </c:pt>
                <c:pt idx="7201">
                  <c:v>360.05</c:v>
                </c:pt>
                <c:pt idx="7202">
                  <c:v>360.1</c:v>
                </c:pt>
                <c:pt idx="7203">
                  <c:v>360.15</c:v>
                </c:pt>
                <c:pt idx="7204">
                  <c:v>360.2</c:v>
                </c:pt>
                <c:pt idx="7205">
                  <c:v>360.25</c:v>
                </c:pt>
                <c:pt idx="7206">
                  <c:v>360.3</c:v>
                </c:pt>
                <c:pt idx="7207">
                  <c:v>360.35</c:v>
                </c:pt>
                <c:pt idx="7208">
                  <c:v>360.4</c:v>
                </c:pt>
                <c:pt idx="7209">
                  <c:v>360.45</c:v>
                </c:pt>
                <c:pt idx="7210">
                  <c:v>360.5</c:v>
                </c:pt>
                <c:pt idx="7211">
                  <c:v>360.55</c:v>
                </c:pt>
                <c:pt idx="7212">
                  <c:v>360.6</c:v>
                </c:pt>
                <c:pt idx="7213">
                  <c:v>360.65</c:v>
                </c:pt>
                <c:pt idx="7214">
                  <c:v>360.7</c:v>
                </c:pt>
                <c:pt idx="7215">
                  <c:v>360.75</c:v>
                </c:pt>
                <c:pt idx="7216">
                  <c:v>360.8</c:v>
                </c:pt>
                <c:pt idx="7217">
                  <c:v>360.85</c:v>
                </c:pt>
                <c:pt idx="7218">
                  <c:v>360.9</c:v>
                </c:pt>
                <c:pt idx="7219">
                  <c:v>360.95</c:v>
                </c:pt>
                <c:pt idx="7220">
                  <c:v>361</c:v>
                </c:pt>
                <c:pt idx="7221">
                  <c:v>361.05</c:v>
                </c:pt>
                <c:pt idx="7222">
                  <c:v>361.1</c:v>
                </c:pt>
                <c:pt idx="7223">
                  <c:v>361.15</c:v>
                </c:pt>
                <c:pt idx="7224">
                  <c:v>361.2</c:v>
                </c:pt>
                <c:pt idx="7225">
                  <c:v>361.25</c:v>
                </c:pt>
                <c:pt idx="7226">
                  <c:v>361.3</c:v>
                </c:pt>
                <c:pt idx="7227">
                  <c:v>361.35</c:v>
                </c:pt>
                <c:pt idx="7228">
                  <c:v>361.4</c:v>
                </c:pt>
                <c:pt idx="7229">
                  <c:v>361.45</c:v>
                </c:pt>
                <c:pt idx="7230">
                  <c:v>361.5</c:v>
                </c:pt>
                <c:pt idx="7231">
                  <c:v>361.55</c:v>
                </c:pt>
                <c:pt idx="7232">
                  <c:v>361.6</c:v>
                </c:pt>
                <c:pt idx="7233">
                  <c:v>361.65</c:v>
                </c:pt>
                <c:pt idx="7234">
                  <c:v>361.7</c:v>
                </c:pt>
                <c:pt idx="7235">
                  <c:v>361.75</c:v>
                </c:pt>
                <c:pt idx="7236">
                  <c:v>361.8</c:v>
                </c:pt>
                <c:pt idx="7237">
                  <c:v>361.85</c:v>
                </c:pt>
                <c:pt idx="7238">
                  <c:v>361.9</c:v>
                </c:pt>
                <c:pt idx="7239">
                  <c:v>361.95</c:v>
                </c:pt>
                <c:pt idx="7240">
                  <c:v>362</c:v>
                </c:pt>
                <c:pt idx="7241">
                  <c:v>362.05</c:v>
                </c:pt>
                <c:pt idx="7242">
                  <c:v>362.1</c:v>
                </c:pt>
                <c:pt idx="7243">
                  <c:v>362.15</c:v>
                </c:pt>
                <c:pt idx="7244">
                  <c:v>362.2</c:v>
                </c:pt>
                <c:pt idx="7245">
                  <c:v>362.25</c:v>
                </c:pt>
                <c:pt idx="7246">
                  <c:v>362.3</c:v>
                </c:pt>
                <c:pt idx="7247">
                  <c:v>362.35</c:v>
                </c:pt>
                <c:pt idx="7248">
                  <c:v>362.4</c:v>
                </c:pt>
                <c:pt idx="7249">
                  <c:v>362.45</c:v>
                </c:pt>
                <c:pt idx="7250">
                  <c:v>362.5</c:v>
                </c:pt>
                <c:pt idx="7251">
                  <c:v>362.55</c:v>
                </c:pt>
                <c:pt idx="7252">
                  <c:v>362.6</c:v>
                </c:pt>
                <c:pt idx="7253">
                  <c:v>362.65</c:v>
                </c:pt>
                <c:pt idx="7254">
                  <c:v>362.7</c:v>
                </c:pt>
                <c:pt idx="7255">
                  <c:v>362.75</c:v>
                </c:pt>
                <c:pt idx="7256">
                  <c:v>362.8</c:v>
                </c:pt>
                <c:pt idx="7257">
                  <c:v>362.85</c:v>
                </c:pt>
                <c:pt idx="7258">
                  <c:v>362.9</c:v>
                </c:pt>
                <c:pt idx="7259">
                  <c:v>362.95</c:v>
                </c:pt>
                <c:pt idx="7260">
                  <c:v>363</c:v>
                </c:pt>
                <c:pt idx="7261">
                  <c:v>363.05</c:v>
                </c:pt>
                <c:pt idx="7262">
                  <c:v>363.1</c:v>
                </c:pt>
                <c:pt idx="7263">
                  <c:v>363.15</c:v>
                </c:pt>
                <c:pt idx="7264">
                  <c:v>363.2</c:v>
                </c:pt>
                <c:pt idx="7265">
                  <c:v>363.25</c:v>
                </c:pt>
                <c:pt idx="7266">
                  <c:v>363.3</c:v>
                </c:pt>
                <c:pt idx="7267">
                  <c:v>363.35</c:v>
                </c:pt>
                <c:pt idx="7268">
                  <c:v>363.4</c:v>
                </c:pt>
                <c:pt idx="7269">
                  <c:v>363.45</c:v>
                </c:pt>
                <c:pt idx="7270">
                  <c:v>363.5</c:v>
                </c:pt>
                <c:pt idx="7271">
                  <c:v>363.55</c:v>
                </c:pt>
                <c:pt idx="7272">
                  <c:v>363.6</c:v>
                </c:pt>
                <c:pt idx="7273">
                  <c:v>363.65</c:v>
                </c:pt>
                <c:pt idx="7274">
                  <c:v>363.7</c:v>
                </c:pt>
                <c:pt idx="7275">
                  <c:v>363.75</c:v>
                </c:pt>
                <c:pt idx="7276">
                  <c:v>363.8</c:v>
                </c:pt>
                <c:pt idx="7277">
                  <c:v>363.85</c:v>
                </c:pt>
                <c:pt idx="7278">
                  <c:v>363.9</c:v>
                </c:pt>
                <c:pt idx="7279">
                  <c:v>363.95</c:v>
                </c:pt>
                <c:pt idx="7280">
                  <c:v>364</c:v>
                </c:pt>
                <c:pt idx="7281">
                  <c:v>364.05</c:v>
                </c:pt>
                <c:pt idx="7282">
                  <c:v>364.1</c:v>
                </c:pt>
                <c:pt idx="7283">
                  <c:v>364.15</c:v>
                </c:pt>
                <c:pt idx="7284">
                  <c:v>364.2</c:v>
                </c:pt>
                <c:pt idx="7285">
                  <c:v>364.25</c:v>
                </c:pt>
                <c:pt idx="7286">
                  <c:v>364.3</c:v>
                </c:pt>
                <c:pt idx="7287">
                  <c:v>364.35</c:v>
                </c:pt>
                <c:pt idx="7288">
                  <c:v>364.4</c:v>
                </c:pt>
                <c:pt idx="7289">
                  <c:v>364.45</c:v>
                </c:pt>
                <c:pt idx="7290">
                  <c:v>364.5</c:v>
                </c:pt>
                <c:pt idx="7291">
                  <c:v>364.55</c:v>
                </c:pt>
                <c:pt idx="7292">
                  <c:v>364.6</c:v>
                </c:pt>
                <c:pt idx="7293">
                  <c:v>364.65</c:v>
                </c:pt>
                <c:pt idx="7294">
                  <c:v>364.7</c:v>
                </c:pt>
                <c:pt idx="7295">
                  <c:v>364.75</c:v>
                </c:pt>
                <c:pt idx="7296">
                  <c:v>364.8</c:v>
                </c:pt>
                <c:pt idx="7297">
                  <c:v>364.85</c:v>
                </c:pt>
                <c:pt idx="7298">
                  <c:v>364.9</c:v>
                </c:pt>
                <c:pt idx="7299">
                  <c:v>364.95</c:v>
                </c:pt>
                <c:pt idx="7300">
                  <c:v>365</c:v>
                </c:pt>
                <c:pt idx="7301">
                  <c:v>365.05</c:v>
                </c:pt>
                <c:pt idx="7302">
                  <c:v>365.1</c:v>
                </c:pt>
                <c:pt idx="7303">
                  <c:v>365.15</c:v>
                </c:pt>
                <c:pt idx="7304">
                  <c:v>365.2</c:v>
                </c:pt>
                <c:pt idx="7305">
                  <c:v>365.25</c:v>
                </c:pt>
                <c:pt idx="7306">
                  <c:v>365.3</c:v>
                </c:pt>
                <c:pt idx="7307">
                  <c:v>365.35</c:v>
                </c:pt>
                <c:pt idx="7308">
                  <c:v>365.4</c:v>
                </c:pt>
                <c:pt idx="7309">
                  <c:v>365.45</c:v>
                </c:pt>
                <c:pt idx="7310">
                  <c:v>365.5</c:v>
                </c:pt>
                <c:pt idx="7311">
                  <c:v>365.55</c:v>
                </c:pt>
                <c:pt idx="7312">
                  <c:v>365.6</c:v>
                </c:pt>
                <c:pt idx="7313">
                  <c:v>365.65</c:v>
                </c:pt>
                <c:pt idx="7314">
                  <c:v>365.7</c:v>
                </c:pt>
                <c:pt idx="7315">
                  <c:v>365.75</c:v>
                </c:pt>
                <c:pt idx="7316">
                  <c:v>365.8</c:v>
                </c:pt>
                <c:pt idx="7317">
                  <c:v>365.85</c:v>
                </c:pt>
                <c:pt idx="7318">
                  <c:v>365.9</c:v>
                </c:pt>
                <c:pt idx="7319">
                  <c:v>365.95</c:v>
                </c:pt>
                <c:pt idx="7320">
                  <c:v>366</c:v>
                </c:pt>
                <c:pt idx="7321">
                  <c:v>366.05</c:v>
                </c:pt>
                <c:pt idx="7322">
                  <c:v>366.1</c:v>
                </c:pt>
                <c:pt idx="7323">
                  <c:v>366.15</c:v>
                </c:pt>
                <c:pt idx="7324">
                  <c:v>366.2</c:v>
                </c:pt>
                <c:pt idx="7325">
                  <c:v>366.25</c:v>
                </c:pt>
                <c:pt idx="7326">
                  <c:v>366.3</c:v>
                </c:pt>
                <c:pt idx="7327">
                  <c:v>366.35</c:v>
                </c:pt>
                <c:pt idx="7328">
                  <c:v>366.4</c:v>
                </c:pt>
                <c:pt idx="7329">
                  <c:v>366.45</c:v>
                </c:pt>
                <c:pt idx="7330">
                  <c:v>366.5</c:v>
                </c:pt>
                <c:pt idx="7331">
                  <c:v>366.55</c:v>
                </c:pt>
                <c:pt idx="7332">
                  <c:v>366.6</c:v>
                </c:pt>
                <c:pt idx="7333">
                  <c:v>366.65</c:v>
                </c:pt>
                <c:pt idx="7334">
                  <c:v>366.7</c:v>
                </c:pt>
                <c:pt idx="7335">
                  <c:v>366.75</c:v>
                </c:pt>
                <c:pt idx="7336">
                  <c:v>366.8</c:v>
                </c:pt>
                <c:pt idx="7337">
                  <c:v>366.85</c:v>
                </c:pt>
                <c:pt idx="7338">
                  <c:v>366.9</c:v>
                </c:pt>
                <c:pt idx="7339">
                  <c:v>366.95</c:v>
                </c:pt>
                <c:pt idx="7340">
                  <c:v>367</c:v>
                </c:pt>
                <c:pt idx="7341">
                  <c:v>367.05</c:v>
                </c:pt>
                <c:pt idx="7342">
                  <c:v>367.1</c:v>
                </c:pt>
                <c:pt idx="7343">
                  <c:v>367.15</c:v>
                </c:pt>
                <c:pt idx="7344">
                  <c:v>367.2</c:v>
                </c:pt>
                <c:pt idx="7345">
                  <c:v>367.25</c:v>
                </c:pt>
                <c:pt idx="7346">
                  <c:v>367.3</c:v>
                </c:pt>
                <c:pt idx="7347">
                  <c:v>367.35</c:v>
                </c:pt>
                <c:pt idx="7348">
                  <c:v>367.4</c:v>
                </c:pt>
                <c:pt idx="7349">
                  <c:v>367.45</c:v>
                </c:pt>
                <c:pt idx="7350">
                  <c:v>367.5</c:v>
                </c:pt>
                <c:pt idx="7351">
                  <c:v>367.55</c:v>
                </c:pt>
                <c:pt idx="7352">
                  <c:v>367.6</c:v>
                </c:pt>
                <c:pt idx="7353">
                  <c:v>367.65</c:v>
                </c:pt>
                <c:pt idx="7354">
                  <c:v>367.7</c:v>
                </c:pt>
                <c:pt idx="7355">
                  <c:v>367.75</c:v>
                </c:pt>
                <c:pt idx="7356">
                  <c:v>367.8</c:v>
                </c:pt>
                <c:pt idx="7357">
                  <c:v>367.85</c:v>
                </c:pt>
                <c:pt idx="7358">
                  <c:v>367.9</c:v>
                </c:pt>
                <c:pt idx="7359">
                  <c:v>367.95</c:v>
                </c:pt>
                <c:pt idx="7360">
                  <c:v>368</c:v>
                </c:pt>
                <c:pt idx="7361">
                  <c:v>368.05</c:v>
                </c:pt>
                <c:pt idx="7362">
                  <c:v>368.1</c:v>
                </c:pt>
                <c:pt idx="7363">
                  <c:v>368.15</c:v>
                </c:pt>
                <c:pt idx="7364">
                  <c:v>368.2</c:v>
                </c:pt>
                <c:pt idx="7365">
                  <c:v>368.25</c:v>
                </c:pt>
                <c:pt idx="7366">
                  <c:v>368.3</c:v>
                </c:pt>
                <c:pt idx="7367">
                  <c:v>368.35</c:v>
                </c:pt>
                <c:pt idx="7368">
                  <c:v>368.4</c:v>
                </c:pt>
                <c:pt idx="7369">
                  <c:v>368.45</c:v>
                </c:pt>
                <c:pt idx="7370">
                  <c:v>368.5</c:v>
                </c:pt>
                <c:pt idx="7371">
                  <c:v>368.55</c:v>
                </c:pt>
                <c:pt idx="7372">
                  <c:v>368.6</c:v>
                </c:pt>
                <c:pt idx="7373">
                  <c:v>368.65</c:v>
                </c:pt>
                <c:pt idx="7374">
                  <c:v>368.7</c:v>
                </c:pt>
                <c:pt idx="7375">
                  <c:v>368.75</c:v>
                </c:pt>
                <c:pt idx="7376">
                  <c:v>368.8</c:v>
                </c:pt>
                <c:pt idx="7377">
                  <c:v>368.85</c:v>
                </c:pt>
                <c:pt idx="7378">
                  <c:v>368.9</c:v>
                </c:pt>
                <c:pt idx="7379">
                  <c:v>368.95</c:v>
                </c:pt>
                <c:pt idx="7380">
                  <c:v>369</c:v>
                </c:pt>
                <c:pt idx="7381">
                  <c:v>369.05</c:v>
                </c:pt>
                <c:pt idx="7382">
                  <c:v>369.1</c:v>
                </c:pt>
                <c:pt idx="7383">
                  <c:v>369.15</c:v>
                </c:pt>
                <c:pt idx="7384">
                  <c:v>369.2</c:v>
                </c:pt>
                <c:pt idx="7385">
                  <c:v>369.25</c:v>
                </c:pt>
                <c:pt idx="7386">
                  <c:v>369.3</c:v>
                </c:pt>
                <c:pt idx="7387">
                  <c:v>369.35</c:v>
                </c:pt>
                <c:pt idx="7388">
                  <c:v>369.4</c:v>
                </c:pt>
                <c:pt idx="7389">
                  <c:v>369.45</c:v>
                </c:pt>
                <c:pt idx="7390">
                  <c:v>369.5</c:v>
                </c:pt>
                <c:pt idx="7391">
                  <c:v>369.55</c:v>
                </c:pt>
                <c:pt idx="7392">
                  <c:v>369.6</c:v>
                </c:pt>
                <c:pt idx="7393">
                  <c:v>369.65</c:v>
                </c:pt>
                <c:pt idx="7394">
                  <c:v>369.7</c:v>
                </c:pt>
                <c:pt idx="7395">
                  <c:v>369.75</c:v>
                </c:pt>
                <c:pt idx="7396">
                  <c:v>369.8</c:v>
                </c:pt>
                <c:pt idx="7397">
                  <c:v>369.85</c:v>
                </c:pt>
                <c:pt idx="7398">
                  <c:v>369.9</c:v>
                </c:pt>
                <c:pt idx="7399">
                  <c:v>369.95</c:v>
                </c:pt>
                <c:pt idx="7400">
                  <c:v>370</c:v>
                </c:pt>
                <c:pt idx="7401">
                  <c:v>370.05</c:v>
                </c:pt>
                <c:pt idx="7402">
                  <c:v>370.1</c:v>
                </c:pt>
                <c:pt idx="7403">
                  <c:v>370.15</c:v>
                </c:pt>
                <c:pt idx="7404">
                  <c:v>370.2</c:v>
                </c:pt>
                <c:pt idx="7405">
                  <c:v>370.25</c:v>
                </c:pt>
                <c:pt idx="7406">
                  <c:v>370.3</c:v>
                </c:pt>
                <c:pt idx="7407">
                  <c:v>370.35</c:v>
                </c:pt>
                <c:pt idx="7408">
                  <c:v>370.4</c:v>
                </c:pt>
                <c:pt idx="7409">
                  <c:v>370.45</c:v>
                </c:pt>
                <c:pt idx="7410">
                  <c:v>370.5</c:v>
                </c:pt>
                <c:pt idx="7411">
                  <c:v>370.55</c:v>
                </c:pt>
                <c:pt idx="7412">
                  <c:v>370.6</c:v>
                </c:pt>
                <c:pt idx="7413">
                  <c:v>370.65</c:v>
                </c:pt>
                <c:pt idx="7414">
                  <c:v>370.7</c:v>
                </c:pt>
                <c:pt idx="7415">
                  <c:v>370.75</c:v>
                </c:pt>
                <c:pt idx="7416">
                  <c:v>370.8</c:v>
                </c:pt>
                <c:pt idx="7417">
                  <c:v>370.85</c:v>
                </c:pt>
                <c:pt idx="7418">
                  <c:v>370.9</c:v>
                </c:pt>
                <c:pt idx="7419">
                  <c:v>370.95</c:v>
                </c:pt>
                <c:pt idx="7420">
                  <c:v>371</c:v>
                </c:pt>
                <c:pt idx="7421">
                  <c:v>371.05</c:v>
                </c:pt>
                <c:pt idx="7422">
                  <c:v>371.1</c:v>
                </c:pt>
                <c:pt idx="7423">
                  <c:v>371.15</c:v>
                </c:pt>
                <c:pt idx="7424">
                  <c:v>371.2</c:v>
                </c:pt>
                <c:pt idx="7425">
                  <c:v>371.25</c:v>
                </c:pt>
                <c:pt idx="7426">
                  <c:v>371.3</c:v>
                </c:pt>
                <c:pt idx="7427">
                  <c:v>371.35</c:v>
                </c:pt>
                <c:pt idx="7428">
                  <c:v>371.4</c:v>
                </c:pt>
                <c:pt idx="7429">
                  <c:v>371.45</c:v>
                </c:pt>
                <c:pt idx="7430">
                  <c:v>371.5</c:v>
                </c:pt>
                <c:pt idx="7431">
                  <c:v>371.55</c:v>
                </c:pt>
                <c:pt idx="7432">
                  <c:v>371.6</c:v>
                </c:pt>
                <c:pt idx="7433">
                  <c:v>371.65</c:v>
                </c:pt>
                <c:pt idx="7434">
                  <c:v>371.7</c:v>
                </c:pt>
                <c:pt idx="7435">
                  <c:v>371.75</c:v>
                </c:pt>
                <c:pt idx="7436">
                  <c:v>371.8</c:v>
                </c:pt>
                <c:pt idx="7437">
                  <c:v>371.85</c:v>
                </c:pt>
                <c:pt idx="7438">
                  <c:v>371.9</c:v>
                </c:pt>
                <c:pt idx="7439">
                  <c:v>371.95</c:v>
                </c:pt>
                <c:pt idx="7440">
                  <c:v>372</c:v>
                </c:pt>
                <c:pt idx="7441">
                  <c:v>372.05</c:v>
                </c:pt>
                <c:pt idx="7442">
                  <c:v>372.1</c:v>
                </c:pt>
                <c:pt idx="7443">
                  <c:v>372.15</c:v>
                </c:pt>
                <c:pt idx="7444">
                  <c:v>372.2</c:v>
                </c:pt>
                <c:pt idx="7445">
                  <c:v>372.25</c:v>
                </c:pt>
                <c:pt idx="7446">
                  <c:v>372.3</c:v>
                </c:pt>
                <c:pt idx="7447">
                  <c:v>372.35</c:v>
                </c:pt>
                <c:pt idx="7448">
                  <c:v>372.4</c:v>
                </c:pt>
                <c:pt idx="7449">
                  <c:v>372.45</c:v>
                </c:pt>
                <c:pt idx="7450">
                  <c:v>372.5</c:v>
                </c:pt>
                <c:pt idx="7451">
                  <c:v>372.55</c:v>
                </c:pt>
                <c:pt idx="7452">
                  <c:v>372.6</c:v>
                </c:pt>
                <c:pt idx="7453">
                  <c:v>372.65</c:v>
                </c:pt>
                <c:pt idx="7454">
                  <c:v>372.7</c:v>
                </c:pt>
                <c:pt idx="7455">
                  <c:v>372.75</c:v>
                </c:pt>
                <c:pt idx="7456">
                  <c:v>372.8</c:v>
                </c:pt>
                <c:pt idx="7457">
                  <c:v>372.85</c:v>
                </c:pt>
                <c:pt idx="7458">
                  <c:v>372.9</c:v>
                </c:pt>
                <c:pt idx="7459">
                  <c:v>372.95</c:v>
                </c:pt>
                <c:pt idx="7460">
                  <c:v>373</c:v>
                </c:pt>
                <c:pt idx="7461">
                  <c:v>373.05</c:v>
                </c:pt>
                <c:pt idx="7462">
                  <c:v>373.1</c:v>
                </c:pt>
                <c:pt idx="7463">
                  <c:v>373.15</c:v>
                </c:pt>
                <c:pt idx="7464">
                  <c:v>373.2</c:v>
                </c:pt>
                <c:pt idx="7465">
                  <c:v>373.25</c:v>
                </c:pt>
                <c:pt idx="7466">
                  <c:v>373.3</c:v>
                </c:pt>
                <c:pt idx="7467">
                  <c:v>373.35</c:v>
                </c:pt>
                <c:pt idx="7468">
                  <c:v>373.4</c:v>
                </c:pt>
                <c:pt idx="7469">
                  <c:v>373.45</c:v>
                </c:pt>
                <c:pt idx="7470">
                  <c:v>373.5</c:v>
                </c:pt>
                <c:pt idx="7471">
                  <c:v>373.55</c:v>
                </c:pt>
                <c:pt idx="7472">
                  <c:v>373.6</c:v>
                </c:pt>
                <c:pt idx="7473">
                  <c:v>373.65</c:v>
                </c:pt>
                <c:pt idx="7474">
                  <c:v>373.7</c:v>
                </c:pt>
                <c:pt idx="7475">
                  <c:v>373.75</c:v>
                </c:pt>
                <c:pt idx="7476">
                  <c:v>373.8</c:v>
                </c:pt>
                <c:pt idx="7477">
                  <c:v>373.85</c:v>
                </c:pt>
                <c:pt idx="7478">
                  <c:v>373.9</c:v>
                </c:pt>
                <c:pt idx="7479">
                  <c:v>373.95</c:v>
                </c:pt>
                <c:pt idx="7480">
                  <c:v>374</c:v>
                </c:pt>
                <c:pt idx="7481">
                  <c:v>374.05</c:v>
                </c:pt>
                <c:pt idx="7482">
                  <c:v>374.1</c:v>
                </c:pt>
                <c:pt idx="7483">
                  <c:v>374.15</c:v>
                </c:pt>
                <c:pt idx="7484">
                  <c:v>374.2</c:v>
                </c:pt>
                <c:pt idx="7485">
                  <c:v>374.25</c:v>
                </c:pt>
                <c:pt idx="7486">
                  <c:v>374.3</c:v>
                </c:pt>
                <c:pt idx="7487">
                  <c:v>374.35</c:v>
                </c:pt>
                <c:pt idx="7488">
                  <c:v>374.4</c:v>
                </c:pt>
                <c:pt idx="7489">
                  <c:v>374.45</c:v>
                </c:pt>
                <c:pt idx="7490">
                  <c:v>374.5</c:v>
                </c:pt>
                <c:pt idx="7491">
                  <c:v>374.55</c:v>
                </c:pt>
                <c:pt idx="7492">
                  <c:v>374.6</c:v>
                </c:pt>
                <c:pt idx="7493">
                  <c:v>374.65</c:v>
                </c:pt>
                <c:pt idx="7494">
                  <c:v>374.7</c:v>
                </c:pt>
                <c:pt idx="7495">
                  <c:v>374.75</c:v>
                </c:pt>
                <c:pt idx="7496">
                  <c:v>374.8</c:v>
                </c:pt>
                <c:pt idx="7497">
                  <c:v>374.85</c:v>
                </c:pt>
                <c:pt idx="7498">
                  <c:v>374.9</c:v>
                </c:pt>
                <c:pt idx="7499">
                  <c:v>374.95</c:v>
                </c:pt>
                <c:pt idx="7500">
                  <c:v>375</c:v>
                </c:pt>
                <c:pt idx="7501">
                  <c:v>375.05</c:v>
                </c:pt>
                <c:pt idx="7502">
                  <c:v>375.1</c:v>
                </c:pt>
                <c:pt idx="7503">
                  <c:v>375.15</c:v>
                </c:pt>
                <c:pt idx="7504">
                  <c:v>375.2</c:v>
                </c:pt>
                <c:pt idx="7505">
                  <c:v>375.25</c:v>
                </c:pt>
                <c:pt idx="7506">
                  <c:v>375.3</c:v>
                </c:pt>
                <c:pt idx="7507">
                  <c:v>375.35</c:v>
                </c:pt>
                <c:pt idx="7508">
                  <c:v>375.4</c:v>
                </c:pt>
                <c:pt idx="7509">
                  <c:v>375.45</c:v>
                </c:pt>
                <c:pt idx="7510">
                  <c:v>375.5</c:v>
                </c:pt>
                <c:pt idx="7511">
                  <c:v>375.55</c:v>
                </c:pt>
                <c:pt idx="7512">
                  <c:v>375.6</c:v>
                </c:pt>
                <c:pt idx="7513">
                  <c:v>375.65</c:v>
                </c:pt>
                <c:pt idx="7514">
                  <c:v>375.7</c:v>
                </c:pt>
                <c:pt idx="7515">
                  <c:v>375.75</c:v>
                </c:pt>
                <c:pt idx="7516">
                  <c:v>375.8</c:v>
                </c:pt>
                <c:pt idx="7517">
                  <c:v>375.85</c:v>
                </c:pt>
                <c:pt idx="7518">
                  <c:v>375.9</c:v>
                </c:pt>
                <c:pt idx="7519">
                  <c:v>375.95</c:v>
                </c:pt>
                <c:pt idx="7520">
                  <c:v>376</c:v>
                </c:pt>
                <c:pt idx="7521">
                  <c:v>376.05</c:v>
                </c:pt>
                <c:pt idx="7522">
                  <c:v>376.1</c:v>
                </c:pt>
                <c:pt idx="7523">
                  <c:v>376.15</c:v>
                </c:pt>
                <c:pt idx="7524">
                  <c:v>376.2</c:v>
                </c:pt>
                <c:pt idx="7525">
                  <c:v>376.25</c:v>
                </c:pt>
                <c:pt idx="7526">
                  <c:v>376.3</c:v>
                </c:pt>
                <c:pt idx="7527">
                  <c:v>376.35</c:v>
                </c:pt>
                <c:pt idx="7528">
                  <c:v>376.4</c:v>
                </c:pt>
                <c:pt idx="7529">
                  <c:v>376.45</c:v>
                </c:pt>
                <c:pt idx="7530">
                  <c:v>376.5</c:v>
                </c:pt>
                <c:pt idx="7531">
                  <c:v>376.55</c:v>
                </c:pt>
                <c:pt idx="7532">
                  <c:v>376.6</c:v>
                </c:pt>
                <c:pt idx="7533">
                  <c:v>376.65</c:v>
                </c:pt>
                <c:pt idx="7534">
                  <c:v>376.7</c:v>
                </c:pt>
                <c:pt idx="7535">
                  <c:v>376.75</c:v>
                </c:pt>
                <c:pt idx="7536">
                  <c:v>376.8</c:v>
                </c:pt>
                <c:pt idx="7537">
                  <c:v>376.85</c:v>
                </c:pt>
                <c:pt idx="7538">
                  <c:v>376.9</c:v>
                </c:pt>
                <c:pt idx="7539">
                  <c:v>376.95</c:v>
                </c:pt>
                <c:pt idx="7540">
                  <c:v>377</c:v>
                </c:pt>
                <c:pt idx="7541">
                  <c:v>377.05</c:v>
                </c:pt>
                <c:pt idx="7542">
                  <c:v>377.1</c:v>
                </c:pt>
                <c:pt idx="7543">
                  <c:v>377.15</c:v>
                </c:pt>
                <c:pt idx="7544">
                  <c:v>377.2</c:v>
                </c:pt>
                <c:pt idx="7545">
                  <c:v>377.25</c:v>
                </c:pt>
                <c:pt idx="7546">
                  <c:v>377.3</c:v>
                </c:pt>
                <c:pt idx="7547">
                  <c:v>377.35</c:v>
                </c:pt>
                <c:pt idx="7548">
                  <c:v>377.4</c:v>
                </c:pt>
                <c:pt idx="7549">
                  <c:v>377.45</c:v>
                </c:pt>
                <c:pt idx="7550">
                  <c:v>377.5</c:v>
                </c:pt>
                <c:pt idx="7551">
                  <c:v>377.55</c:v>
                </c:pt>
                <c:pt idx="7552">
                  <c:v>377.6</c:v>
                </c:pt>
                <c:pt idx="7553">
                  <c:v>377.65</c:v>
                </c:pt>
                <c:pt idx="7554">
                  <c:v>377.7</c:v>
                </c:pt>
                <c:pt idx="7555">
                  <c:v>377.75</c:v>
                </c:pt>
                <c:pt idx="7556">
                  <c:v>377.8</c:v>
                </c:pt>
                <c:pt idx="7557">
                  <c:v>377.85</c:v>
                </c:pt>
                <c:pt idx="7558">
                  <c:v>377.9</c:v>
                </c:pt>
                <c:pt idx="7559">
                  <c:v>377.95</c:v>
                </c:pt>
                <c:pt idx="7560">
                  <c:v>378</c:v>
                </c:pt>
                <c:pt idx="7561">
                  <c:v>378.05</c:v>
                </c:pt>
                <c:pt idx="7562">
                  <c:v>378.1</c:v>
                </c:pt>
                <c:pt idx="7563">
                  <c:v>378.15</c:v>
                </c:pt>
                <c:pt idx="7564">
                  <c:v>378.2</c:v>
                </c:pt>
                <c:pt idx="7565">
                  <c:v>378.25</c:v>
                </c:pt>
                <c:pt idx="7566">
                  <c:v>378.3</c:v>
                </c:pt>
                <c:pt idx="7567">
                  <c:v>378.35</c:v>
                </c:pt>
                <c:pt idx="7568">
                  <c:v>378.4</c:v>
                </c:pt>
                <c:pt idx="7569">
                  <c:v>378.45</c:v>
                </c:pt>
                <c:pt idx="7570">
                  <c:v>378.5</c:v>
                </c:pt>
                <c:pt idx="7571">
                  <c:v>378.55</c:v>
                </c:pt>
                <c:pt idx="7572">
                  <c:v>378.6</c:v>
                </c:pt>
                <c:pt idx="7573">
                  <c:v>378.65</c:v>
                </c:pt>
                <c:pt idx="7574">
                  <c:v>378.7</c:v>
                </c:pt>
                <c:pt idx="7575">
                  <c:v>378.75</c:v>
                </c:pt>
                <c:pt idx="7576">
                  <c:v>378.8</c:v>
                </c:pt>
                <c:pt idx="7577">
                  <c:v>378.85</c:v>
                </c:pt>
                <c:pt idx="7578">
                  <c:v>378.9</c:v>
                </c:pt>
                <c:pt idx="7579">
                  <c:v>378.95</c:v>
                </c:pt>
                <c:pt idx="7580">
                  <c:v>379</c:v>
                </c:pt>
                <c:pt idx="7581">
                  <c:v>379.05</c:v>
                </c:pt>
                <c:pt idx="7582">
                  <c:v>379.1</c:v>
                </c:pt>
                <c:pt idx="7583">
                  <c:v>379.15</c:v>
                </c:pt>
                <c:pt idx="7584">
                  <c:v>379.2</c:v>
                </c:pt>
                <c:pt idx="7585">
                  <c:v>379.25</c:v>
                </c:pt>
                <c:pt idx="7586">
                  <c:v>379.3</c:v>
                </c:pt>
                <c:pt idx="7587">
                  <c:v>379.35</c:v>
                </c:pt>
                <c:pt idx="7588">
                  <c:v>379.4</c:v>
                </c:pt>
                <c:pt idx="7589">
                  <c:v>379.45</c:v>
                </c:pt>
                <c:pt idx="7590">
                  <c:v>379.5</c:v>
                </c:pt>
                <c:pt idx="7591">
                  <c:v>379.55</c:v>
                </c:pt>
                <c:pt idx="7592">
                  <c:v>379.6</c:v>
                </c:pt>
                <c:pt idx="7593">
                  <c:v>379.65</c:v>
                </c:pt>
                <c:pt idx="7594">
                  <c:v>379.7</c:v>
                </c:pt>
                <c:pt idx="7595">
                  <c:v>379.75</c:v>
                </c:pt>
                <c:pt idx="7596">
                  <c:v>379.8</c:v>
                </c:pt>
                <c:pt idx="7597">
                  <c:v>379.85</c:v>
                </c:pt>
                <c:pt idx="7598">
                  <c:v>379.9</c:v>
                </c:pt>
                <c:pt idx="7599">
                  <c:v>379.95</c:v>
                </c:pt>
                <c:pt idx="7600">
                  <c:v>380</c:v>
                </c:pt>
                <c:pt idx="7601">
                  <c:v>380.05</c:v>
                </c:pt>
                <c:pt idx="7602">
                  <c:v>380.1</c:v>
                </c:pt>
                <c:pt idx="7603">
                  <c:v>380.15</c:v>
                </c:pt>
                <c:pt idx="7604">
                  <c:v>380.2</c:v>
                </c:pt>
                <c:pt idx="7605">
                  <c:v>380.25</c:v>
                </c:pt>
                <c:pt idx="7606">
                  <c:v>380.3</c:v>
                </c:pt>
                <c:pt idx="7607">
                  <c:v>380.35</c:v>
                </c:pt>
                <c:pt idx="7608">
                  <c:v>380.4</c:v>
                </c:pt>
                <c:pt idx="7609">
                  <c:v>380.45</c:v>
                </c:pt>
                <c:pt idx="7610">
                  <c:v>380.5</c:v>
                </c:pt>
                <c:pt idx="7611">
                  <c:v>380.55</c:v>
                </c:pt>
                <c:pt idx="7612">
                  <c:v>380.6</c:v>
                </c:pt>
                <c:pt idx="7613">
                  <c:v>380.65</c:v>
                </c:pt>
                <c:pt idx="7614">
                  <c:v>380.7</c:v>
                </c:pt>
                <c:pt idx="7615">
                  <c:v>380.75</c:v>
                </c:pt>
                <c:pt idx="7616">
                  <c:v>380.8</c:v>
                </c:pt>
                <c:pt idx="7617">
                  <c:v>380.85</c:v>
                </c:pt>
                <c:pt idx="7618">
                  <c:v>380.9</c:v>
                </c:pt>
                <c:pt idx="7619">
                  <c:v>380.95</c:v>
                </c:pt>
                <c:pt idx="7620">
                  <c:v>381</c:v>
                </c:pt>
                <c:pt idx="7621">
                  <c:v>381.05</c:v>
                </c:pt>
                <c:pt idx="7622">
                  <c:v>381.1</c:v>
                </c:pt>
                <c:pt idx="7623">
                  <c:v>381.15</c:v>
                </c:pt>
                <c:pt idx="7624">
                  <c:v>381.2</c:v>
                </c:pt>
                <c:pt idx="7625">
                  <c:v>381.25</c:v>
                </c:pt>
                <c:pt idx="7626">
                  <c:v>381.3</c:v>
                </c:pt>
                <c:pt idx="7627">
                  <c:v>381.35</c:v>
                </c:pt>
                <c:pt idx="7628">
                  <c:v>381.4</c:v>
                </c:pt>
                <c:pt idx="7629">
                  <c:v>381.45</c:v>
                </c:pt>
                <c:pt idx="7630">
                  <c:v>381.5</c:v>
                </c:pt>
                <c:pt idx="7631">
                  <c:v>381.55</c:v>
                </c:pt>
                <c:pt idx="7632">
                  <c:v>381.6</c:v>
                </c:pt>
                <c:pt idx="7633">
                  <c:v>381.65</c:v>
                </c:pt>
                <c:pt idx="7634">
                  <c:v>381.7</c:v>
                </c:pt>
                <c:pt idx="7635">
                  <c:v>381.75</c:v>
                </c:pt>
                <c:pt idx="7636">
                  <c:v>381.8</c:v>
                </c:pt>
                <c:pt idx="7637">
                  <c:v>381.85</c:v>
                </c:pt>
                <c:pt idx="7638">
                  <c:v>381.9</c:v>
                </c:pt>
                <c:pt idx="7639">
                  <c:v>381.95</c:v>
                </c:pt>
                <c:pt idx="7640">
                  <c:v>382</c:v>
                </c:pt>
                <c:pt idx="7641">
                  <c:v>382.05</c:v>
                </c:pt>
                <c:pt idx="7642">
                  <c:v>382.1</c:v>
                </c:pt>
                <c:pt idx="7643">
                  <c:v>382.15</c:v>
                </c:pt>
                <c:pt idx="7644">
                  <c:v>382.2</c:v>
                </c:pt>
                <c:pt idx="7645">
                  <c:v>382.25</c:v>
                </c:pt>
                <c:pt idx="7646">
                  <c:v>382.3</c:v>
                </c:pt>
                <c:pt idx="7647">
                  <c:v>382.35</c:v>
                </c:pt>
                <c:pt idx="7648">
                  <c:v>382.4</c:v>
                </c:pt>
                <c:pt idx="7649">
                  <c:v>382.45</c:v>
                </c:pt>
                <c:pt idx="7650">
                  <c:v>382.5</c:v>
                </c:pt>
                <c:pt idx="7651">
                  <c:v>382.55</c:v>
                </c:pt>
                <c:pt idx="7652">
                  <c:v>382.6</c:v>
                </c:pt>
                <c:pt idx="7653">
                  <c:v>382.65</c:v>
                </c:pt>
                <c:pt idx="7654">
                  <c:v>382.7</c:v>
                </c:pt>
                <c:pt idx="7655">
                  <c:v>382.75</c:v>
                </c:pt>
                <c:pt idx="7656">
                  <c:v>382.8</c:v>
                </c:pt>
                <c:pt idx="7657">
                  <c:v>382.85</c:v>
                </c:pt>
                <c:pt idx="7658">
                  <c:v>382.9</c:v>
                </c:pt>
                <c:pt idx="7659">
                  <c:v>382.95</c:v>
                </c:pt>
                <c:pt idx="7660">
                  <c:v>383</c:v>
                </c:pt>
                <c:pt idx="7661">
                  <c:v>383.05</c:v>
                </c:pt>
                <c:pt idx="7662">
                  <c:v>383.1</c:v>
                </c:pt>
                <c:pt idx="7663">
                  <c:v>383.15</c:v>
                </c:pt>
                <c:pt idx="7664">
                  <c:v>383.2</c:v>
                </c:pt>
                <c:pt idx="7665">
                  <c:v>383.25</c:v>
                </c:pt>
                <c:pt idx="7666">
                  <c:v>383.3</c:v>
                </c:pt>
                <c:pt idx="7667">
                  <c:v>383.35</c:v>
                </c:pt>
                <c:pt idx="7668">
                  <c:v>383.4</c:v>
                </c:pt>
                <c:pt idx="7669">
                  <c:v>383.45</c:v>
                </c:pt>
                <c:pt idx="7670">
                  <c:v>383.5</c:v>
                </c:pt>
                <c:pt idx="7671">
                  <c:v>383.55</c:v>
                </c:pt>
                <c:pt idx="7672">
                  <c:v>383.6</c:v>
                </c:pt>
                <c:pt idx="7673">
                  <c:v>383.65</c:v>
                </c:pt>
                <c:pt idx="7674">
                  <c:v>383.7</c:v>
                </c:pt>
                <c:pt idx="7675">
                  <c:v>383.75</c:v>
                </c:pt>
                <c:pt idx="7676">
                  <c:v>383.8</c:v>
                </c:pt>
                <c:pt idx="7677">
                  <c:v>383.85</c:v>
                </c:pt>
                <c:pt idx="7678">
                  <c:v>383.9</c:v>
                </c:pt>
                <c:pt idx="7679">
                  <c:v>383.95</c:v>
                </c:pt>
                <c:pt idx="7680">
                  <c:v>384</c:v>
                </c:pt>
                <c:pt idx="7681">
                  <c:v>384.05</c:v>
                </c:pt>
                <c:pt idx="7682">
                  <c:v>384.1</c:v>
                </c:pt>
                <c:pt idx="7683">
                  <c:v>384.15</c:v>
                </c:pt>
                <c:pt idx="7684">
                  <c:v>384.2</c:v>
                </c:pt>
                <c:pt idx="7685">
                  <c:v>384.25</c:v>
                </c:pt>
                <c:pt idx="7686">
                  <c:v>384.3</c:v>
                </c:pt>
                <c:pt idx="7687">
                  <c:v>384.35</c:v>
                </c:pt>
                <c:pt idx="7688">
                  <c:v>384.4</c:v>
                </c:pt>
                <c:pt idx="7689">
                  <c:v>384.45</c:v>
                </c:pt>
                <c:pt idx="7690">
                  <c:v>384.5</c:v>
                </c:pt>
                <c:pt idx="7691">
                  <c:v>384.55</c:v>
                </c:pt>
                <c:pt idx="7692">
                  <c:v>384.6</c:v>
                </c:pt>
                <c:pt idx="7693">
                  <c:v>384.65</c:v>
                </c:pt>
                <c:pt idx="7694">
                  <c:v>384.7</c:v>
                </c:pt>
                <c:pt idx="7695">
                  <c:v>384.75</c:v>
                </c:pt>
                <c:pt idx="7696">
                  <c:v>384.8</c:v>
                </c:pt>
                <c:pt idx="7697">
                  <c:v>384.85</c:v>
                </c:pt>
                <c:pt idx="7698">
                  <c:v>384.9</c:v>
                </c:pt>
                <c:pt idx="7699">
                  <c:v>384.95</c:v>
                </c:pt>
                <c:pt idx="7700">
                  <c:v>385</c:v>
                </c:pt>
                <c:pt idx="7701">
                  <c:v>385.05</c:v>
                </c:pt>
                <c:pt idx="7702">
                  <c:v>385.1</c:v>
                </c:pt>
                <c:pt idx="7703">
                  <c:v>385.15</c:v>
                </c:pt>
                <c:pt idx="7704">
                  <c:v>385.2</c:v>
                </c:pt>
                <c:pt idx="7705">
                  <c:v>385.25</c:v>
                </c:pt>
                <c:pt idx="7706">
                  <c:v>385.3</c:v>
                </c:pt>
                <c:pt idx="7707">
                  <c:v>385.35</c:v>
                </c:pt>
                <c:pt idx="7708">
                  <c:v>385.4</c:v>
                </c:pt>
                <c:pt idx="7709">
                  <c:v>385.45</c:v>
                </c:pt>
                <c:pt idx="7710">
                  <c:v>385.5</c:v>
                </c:pt>
                <c:pt idx="7711">
                  <c:v>385.55</c:v>
                </c:pt>
                <c:pt idx="7712">
                  <c:v>385.6</c:v>
                </c:pt>
                <c:pt idx="7713">
                  <c:v>385.65</c:v>
                </c:pt>
                <c:pt idx="7714">
                  <c:v>385.7</c:v>
                </c:pt>
                <c:pt idx="7715">
                  <c:v>385.75</c:v>
                </c:pt>
                <c:pt idx="7716">
                  <c:v>385.8</c:v>
                </c:pt>
                <c:pt idx="7717">
                  <c:v>385.85</c:v>
                </c:pt>
                <c:pt idx="7718">
                  <c:v>385.9</c:v>
                </c:pt>
                <c:pt idx="7719">
                  <c:v>385.95</c:v>
                </c:pt>
                <c:pt idx="7720">
                  <c:v>386</c:v>
                </c:pt>
                <c:pt idx="7721">
                  <c:v>386.05</c:v>
                </c:pt>
                <c:pt idx="7722">
                  <c:v>386.1</c:v>
                </c:pt>
                <c:pt idx="7723">
                  <c:v>386.15</c:v>
                </c:pt>
                <c:pt idx="7724">
                  <c:v>386.2</c:v>
                </c:pt>
                <c:pt idx="7725">
                  <c:v>386.25</c:v>
                </c:pt>
                <c:pt idx="7726">
                  <c:v>386.3</c:v>
                </c:pt>
                <c:pt idx="7727">
                  <c:v>386.35</c:v>
                </c:pt>
                <c:pt idx="7728">
                  <c:v>386.4</c:v>
                </c:pt>
                <c:pt idx="7729">
                  <c:v>386.45</c:v>
                </c:pt>
                <c:pt idx="7730">
                  <c:v>386.5</c:v>
                </c:pt>
                <c:pt idx="7731">
                  <c:v>386.55</c:v>
                </c:pt>
                <c:pt idx="7732">
                  <c:v>386.6</c:v>
                </c:pt>
                <c:pt idx="7733">
                  <c:v>386.65</c:v>
                </c:pt>
                <c:pt idx="7734">
                  <c:v>386.7</c:v>
                </c:pt>
                <c:pt idx="7735">
                  <c:v>386.75</c:v>
                </c:pt>
                <c:pt idx="7736">
                  <c:v>386.8</c:v>
                </c:pt>
                <c:pt idx="7737">
                  <c:v>386.85</c:v>
                </c:pt>
                <c:pt idx="7738">
                  <c:v>386.9</c:v>
                </c:pt>
                <c:pt idx="7739">
                  <c:v>386.95</c:v>
                </c:pt>
                <c:pt idx="7740">
                  <c:v>387</c:v>
                </c:pt>
                <c:pt idx="7741">
                  <c:v>387.05</c:v>
                </c:pt>
                <c:pt idx="7742">
                  <c:v>387.1</c:v>
                </c:pt>
                <c:pt idx="7743">
                  <c:v>387.15</c:v>
                </c:pt>
                <c:pt idx="7744">
                  <c:v>387.2</c:v>
                </c:pt>
                <c:pt idx="7745">
                  <c:v>387.25</c:v>
                </c:pt>
                <c:pt idx="7746">
                  <c:v>387.3</c:v>
                </c:pt>
                <c:pt idx="7747">
                  <c:v>387.35</c:v>
                </c:pt>
                <c:pt idx="7748">
                  <c:v>387.4</c:v>
                </c:pt>
                <c:pt idx="7749">
                  <c:v>387.45</c:v>
                </c:pt>
                <c:pt idx="7750">
                  <c:v>387.5</c:v>
                </c:pt>
                <c:pt idx="7751">
                  <c:v>387.55</c:v>
                </c:pt>
                <c:pt idx="7752">
                  <c:v>387.6</c:v>
                </c:pt>
                <c:pt idx="7753">
                  <c:v>387.65</c:v>
                </c:pt>
                <c:pt idx="7754">
                  <c:v>387.7</c:v>
                </c:pt>
                <c:pt idx="7755">
                  <c:v>387.75</c:v>
                </c:pt>
                <c:pt idx="7756">
                  <c:v>387.8</c:v>
                </c:pt>
                <c:pt idx="7757">
                  <c:v>387.85</c:v>
                </c:pt>
                <c:pt idx="7758">
                  <c:v>387.9</c:v>
                </c:pt>
                <c:pt idx="7759">
                  <c:v>387.95</c:v>
                </c:pt>
                <c:pt idx="7760">
                  <c:v>388</c:v>
                </c:pt>
                <c:pt idx="7761">
                  <c:v>388.05</c:v>
                </c:pt>
                <c:pt idx="7762">
                  <c:v>388.1</c:v>
                </c:pt>
                <c:pt idx="7763">
                  <c:v>388.15</c:v>
                </c:pt>
                <c:pt idx="7764">
                  <c:v>388.2</c:v>
                </c:pt>
                <c:pt idx="7765">
                  <c:v>388.25</c:v>
                </c:pt>
                <c:pt idx="7766">
                  <c:v>388.3</c:v>
                </c:pt>
                <c:pt idx="7767">
                  <c:v>388.35</c:v>
                </c:pt>
                <c:pt idx="7768">
                  <c:v>388.4</c:v>
                </c:pt>
                <c:pt idx="7769">
                  <c:v>388.45</c:v>
                </c:pt>
                <c:pt idx="7770">
                  <c:v>388.5</c:v>
                </c:pt>
                <c:pt idx="7771">
                  <c:v>388.55</c:v>
                </c:pt>
                <c:pt idx="7772">
                  <c:v>388.6</c:v>
                </c:pt>
                <c:pt idx="7773">
                  <c:v>388.65</c:v>
                </c:pt>
                <c:pt idx="7774">
                  <c:v>388.7</c:v>
                </c:pt>
                <c:pt idx="7775">
                  <c:v>388.75</c:v>
                </c:pt>
                <c:pt idx="7776">
                  <c:v>388.8</c:v>
                </c:pt>
                <c:pt idx="7777">
                  <c:v>388.85</c:v>
                </c:pt>
                <c:pt idx="7778">
                  <c:v>388.9</c:v>
                </c:pt>
                <c:pt idx="7779">
                  <c:v>388.95</c:v>
                </c:pt>
                <c:pt idx="7780">
                  <c:v>389</c:v>
                </c:pt>
                <c:pt idx="7781">
                  <c:v>389.05</c:v>
                </c:pt>
                <c:pt idx="7782">
                  <c:v>389.1</c:v>
                </c:pt>
                <c:pt idx="7783">
                  <c:v>389.15</c:v>
                </c:pt>
                <c:pt idx="7784">
                  <c:v>389.2</c:v>
                </c:pt>
                <c:pt idx="7785">
                  <c:v>389.25</c:v>
                </c:pt>
                <c:pt idx="7786">
                  <c:v>389.3</c:v>
                </c:pt>
                <c:pt idx="7787">
                  <c:v>389.35</c:v>
                </c:pt>
                <c:pt idx="7788">
                  <c:v>389.4</c:v>
                </c:pt>
                <c:pt idx="7789">
                  <c:v>389.45</c:v>
                </c:pt>
                <c:pt idx="7790">
                  <c:v>389.5</c:v>
                </c:pt>
                <c:pt idx="7791">
                  <c:v>389.55</c:v>
                </c:pt>
                <c:pt idx="7792">
                  <c:v>389.6</c:v>
                </c:pt>
                <c:pt idx="7793">
                  <c:v>389.65</c:v>
                </c:pt>
                <c:pt idx="7794">
                  <c:v>389.7</c:v>
                </c:pt>
                <c:pt idx="7795">
                  <c:v>389.75</c:v>
                </c:pt>
                <c:pt idx="7796">
                  <c:v>389.8</c:v>
                </c:pt>
                <c:pt idx="7797">
                  <c:v>389.85</c:v>
                </c:pt>
                <c:pt idx="7798">
                  <c:v>389.9</c:v>
                </c:pt>
                <c:pt idx="7799">
                  <c:v>389.95</c:v>
                </c:pt>
                <c:pt idx="7800">
                  <c:v>390</c:v>
                </c:pt>
                <c:pt idx="7801">
                  <c:v>390.05</c:v>
                </c:pt>
                <c:pt idx="7802">
                  <c:v>390.1</c:v>
                </c:pt>
                <c:pt idx="7803">
                  <c:v>390.15</c:v>
                </c:pt>
                <c:pt idx="7804">
                  <c:v>390.2</c:v>
                </c:pt>
                <c:pt idx="7805">
                  <c:v>390.25</c:v>
                </c:pt>
                <c:pt idx="7806">
                  <c:v>390.3</c:v>
                </c:pt>
                <c:pt idx="7807">
                  <c:v>390.35</c:v>
                </c:pt>
                <c:pt idx="7808">
                  <c:v>390.4</c:v>
                </c:pt>
                <c:pt idx="7809">
                  <c:v>390.45</c:v>
                </c:pt>
                <c:pt idx="7810">
                  <c:v>390.5</c:v>
                </c:pt>
                <c:pt idx="7811">
                  <c:v>390.55</c:v>
                </c:pt>
                <c:pt idx="7812">
                  <c:v>390.6</c:v>
                </c:pt>
                <c:pt idx="7813">
                  <c:v>390.65</c:v>
                </c:pt>
                <c:pt idx="7814">
                  <c:v>390.7</c:v>
                </c:pt>
                <c:pt idx="7815">
                  <c:v>390.75</c:v>
                </c:pt>
                <c:pt idx="7816">
                  <c:v>390.8</c:v>
                </c:pt>
                <c:pt idx="7817">
                  <c:v>390.85</c:v>
                </c:pt>
                <c:pt idx="7818">
                  <c:v>390.9</c:v>
                </c:pt>
                <c:pt idx="7819">
                  <c:v>390.95</c:v>
                </c:pt>
                <c:pt idx="7820">
                  <c:v>391</c:v>
                </c:pt>
                <c:pt idx="7821">
                  <c:v>391.05</c:v>
                </c:pt>
                <c:pt idx="7822">
                  <c:v>391.1</c:v>
                </c:pt>
                <c:pt idx="7823">
                  <c:v>391.15</c:v>
                </c:pt>
                <c:pt idx="7824">
                  <c:v>391.2</c:v>
                </c:pt>
                <c:pt idx="7825">
                  <c:v>391.25</c:v>
                </c:pt>
                <c:pt idx="7826">
                  <c:v>391.3</c:v>
                </c:pt>
                <c:pt idx="7827">
                  <c:v>391.35</c:v>
                </c:pt>
                <c:pt idx="7828">
                  <c:v>391.4</c:v>
                </c:pt>
                <c:pt idx="7829">
                  <c:v>391.45</c:v>
                </c:pt>
                <c:pt idx="7830">
                  <c:v>391.5</c:v>
                </c:pt>
                <c:pt idx="7831">
                  <c:v>391.55</c:v>
                </c:pt>
                <c:pt idx="7832">
                  <c:v>391.6</c:v>
                </c:pt>
                <c:pt idx="7833">
                  <c:v>391.65</c:v>
                </c:pt>
                <c:pt idx="7834">
                  <c:v>391.7</c:v>
                </c:pt>
                <c:pt idx="7835">
                  <c:v>391.75</c:v>
                </c:pt>
                <c:pt idx="7836">
                  <c:v>391.8</c:v>
                </c:pt>
                <c:pt idx="7837">
                  <c:v>391.85</c:v>
                </c:pt>
                <c:pt idx="7838">
                  <c:v>391.9</c:v>
                </c:pt>
                <c:pt idx="7839">
                  <c:v>391.95</c:v>
                </c:pt>
                <c:pt idx="7840">
                  <c:v>392</c:v>
                </c:pt>
                <c:pt idx="7841">
                  <c:v>392.05</c:v>
                </c:pt>
                <c:pt idx="7842">
                  <c:v>392.1</c:v>
                </c:pt>
                <c:pt idx="7843">
                  <c:v>392.15</c:v>
                </c:pt>
                <c:pt idx="7844">
                  <c:v>392.2</c:v>
                </c:pt>
                <c:pt idx="7845">
                  <c:v>392.25</c:v>
                </c:pt>
                <c:pt idx="7846">
                  <c:v>392.3</c:v>
                </c:pt>
                <c:pt idx="7847">
                  <c:v>392.35</c:v>
                </c:pt>
                <c:pt idx="7848">
                  <c:v>392.4</c:v>
                </c:pt>
                <c:pt idx="7849">
                  <c:v>392.45</c:v>
                </c:pt>
                <c:pt idx="7850">
                  <c:v>392.5</c:v>
                </c:pt>
                <c:pt idx="7851">
                  <c:v>392.55</c:v>
                </c:pt>
                <c:pt idx="7852">
                  <c:v>392.6</c:v>
                </c:pt>
                <c:pt idx="7853">
                  <c:v>392.65</c:v>
                </c:pt>
                <c:pt idx="7854">
                  <c:v>392.7</c:v>
                </c:pt>
                <c:pt idx="7855">
                  <c:v>392.75</c:v>
                </c:pt>
                <c:pt idx="7856">
                  <c:v>392.8</c:v>
                </c:pt>
                <c:pt idx="7857">
                  <c:v>392.85</c:v>
                </c:pt>
                <c:pt idx="7858">
                  <c:v>392.9</c:v>
                </c:pt>
                <c:pt idx="7859">
                  <c:v>392.95</c:v>
                </c:pt>
                <c:pt idx="7860">
                  <c:v>393</c:v>
                </c:pt>
                <c:pt idx="7861">
                  <c:v>393.05</c:v>
                </c:pt>
                <c:pt idx="7862">
                  <c:v>393.1</c:v>
                </c:pt>
                <c:pt idx="7863">
                  <c:v>393.15</c:v>
                </c:pt>
                <c:pt idx="7864">
                  <c:v>393.2</c:v>
                </c:pt>
                <c:pt idx="7865">
                  <c:v>393.25</c:v>
                </c:pt>
                <c:pt idx="7866">
                  <c:v>393.3</c:v>
                </c:pt>
                <c:pt idx="7867">
                  <c:v>393.35</c:v>
                </c:pt>
                <c:pt idx="7868">
                  <c:v>393.4</c:v>
                </c:pt>
                <c:pt idx="7869">
                  <c:v>393.45</c:v>
                </c:pt>
                <c:pt idx="7870">
                  <c:v>393.5</c:v>
                </c:pt>
                <c:pt idx="7871">
                  <c:v>393.55</c:v>
                </c:pt>
                <c:pt idx="7872">
                  <c:v>393.6</c:v>
                </c:pt>
                <c:pt idx="7873">
                  <c:v>393.65</c:v>
                </c:pt>
                <c:pt idx="7874">
                  <c:v>393.7</c:v>
                </c:pt>
                <c:pt idx="7875">
                  <c:v>393.75</c:v>
                </c:pt>
                <c:pt idx="7876">
                  <c:v>393.8</c:v>
                </c:pt>
                <c:pt idx="7877">
                  <c:v>393.85</c:v>
                </c:pt>
                <c:pt idx="7878">
                  <c:v>393.9</c:v>
                </c:pt>
                <c:pt idx="7879">
                  <c:v>393.95</c:v>
                </c:pt>
                <c:pt idx="7880">
                  <c:v>394</c:v>
                </c:pt>
                <c:pt idx="7881">
                  <c:v>394.05</c:v>
                </c:pt>
                <c:pt idx="7882">
                  <c:v>394.1</c:v>
                </c:pt>
                <c:pt idx="7883">
                  <c:v>394.15</c:v>
                </c:pt>
                <c:pt idx="7884">
                  <c:v>394.2</c:v>
                </c:pt>
                <c:pt idx="7885">
                  <c:v>394.25</c:v>
                </c:pt>
                <c:pt idx="7886">
                  <c:v>394.3</c:v>
                </c:pt>
                <c:pt idx="7887">
                  <c:v>394.35</c:v>
                </c:pt>
                <c:pt idx="7888">
                  <c:v>394.4</c:v>
                </c:pt>
                <c:pt idx="7889">
                  <c:v>394.45</c:v>
                </c:pt>
                <c:pt idx="7890">
                  <c:v>394.5</c:v>
                </c:pt>
                <c:pt idx="7891">
                  <c:v>394.55</c:v>
                </c:pt>
                <c:pt idx="7892">
                  <c:v>394.6</c:v>
                </c:pt>
                <c:pt idx="7893">
                  <c:v>394.65</c:v>
                </c:pt>
                <c:pt idx="7894">
                  <c:v>394.7</c:v>
                </c:pt>
                <c:pt idx="7895">
                  <c:v>394.75</c:v>
                </c:pt>
                <c:pt idx="7896">
                  <c:v>394.8</c:v>
                </c:pt>
                <c:pt idx="7897">
                  <c:v>394.85</c:v>
                </c:pt>
                <c:pt idx="7898">
                  <c:v>394.9</c:v>
                </c:pt>
                <c:pt idx="7899">
                  <c:v>394.95</c:v>
                </c:pt>
                <c:pt idx="7900">
                  <c:v>395</c:v>
                </c:pt>
                <c:pt idx="7901">
                  <c:v>395.05</c:v>
                </c:pt>
                <c:pt idx="7902">
                  <c:v>395.1</c:v>
                </c:pt>
                <c:pt idx="7903">
                  <c:v>395.15</c:v>
                </c:pt>
                <c:pt idx="7904">
                  <c:v>395.2</c:v>
                </c:pt>
                <c:pt idx="7905">
                  <c:v>395.25</c:v>
                </c:pt>
                <c:pt idx="7906">
                  <c:v>395.3</c:v>
                </c:pt>
                <c:pt idx="7907">
                  <c:v>395.35</c:v>
                </c:pt>
                <c:pt idx="7908">
                  <c:v>395.4</c:v>
                </c:pt>
                <c:pt idx="7909">
                  <c:v>395.45</c:v>
                </c:pt>
                <c:pt idx="7910">
                  <c:v>395.5</c:v>
                </c:pt>
                <c:pt idx="7911">
                  <c:v>395.55</c:v>
                </c:pt>
                <c:pt idx="7912">
                  <c:v>395.6</c:v>
                </c:pt>
                <c:pt idx="7913">
                  <c:v>395.65</c:v>
                </c:pt>
                <c:pt idx="7914">
                  <c:v>395.7</c:v>
                </c:pt>
                <c:pt idx="7915">
                  <c:v>395.75</c:v>
                </c:pt>
                <c:pt idx="7916">
                  <c:v>395.8</c:v>
                </c:pt>
                <c:pt idx="7917">
                  <c:v>395.85</c:v>
                </c:pt>
                <c:pt idx="7918">
                  <c:v>395.9</c:v>
                </c:pt>
                <c:pt idx="7919">
                  <c:v>395.95</c:v>
                </c:pt>
                <c:pt idx="7920">
                  <c:v>396</c:v>
                </c:pt>
                <c:pt idx="7921">
                  <c:v>396.05</c:v>
                </c:pt>
                <c:pt idx="7922">
                  <c:v>396.1</c:v>
                </c:pt>
                <c:pt idx="7923">
                  <c:v>396.15</c:v>
                </c:pt>
                <c:pt idx="7924">
                  <c:v>396.2</c:v>
                </c:pt>
                <c:pt idx="7925">
                  <c:v>396.25</c:v>
                </c:pt>
                <c:pt idx="7926">
                  <c:v>396.3</c:v>
                </c:pt>
                <c:pt idx="7927">
                  <c:v>396.35</c:v>
                </c:pt>
                <c:pt idx="7928">
                  <c:v>396.4</c:v>
                </c:pt>
                <c:pt idx="7929">
                  <c:v>396.45</c:v>
                </c:pt>
                <c:pt idx="7930">
                  <c:v>396.5</c:v>
                </c:pt>
                <c:pt idx="7931">
                  <c:v>396.55</c:v>
                </c:pt>
                <c:pt idx="7932">
                  <c:v>396.6</c:v>
                </c:pt>
                <c:pt idx="7933">
                  <c:v>396.65</c:v>
                </c:pt>
                <c:pt idx="7934">
                  <c:v>396.7</c:v>
                </c:pt>
                <c:pt idx="7935">
                  <c:v>396.75</c:v>
                </c:pt>
                <c:pt idx="7936">
                  <c:v>396.8</c:v>
                </c:pt>
                <c:pt idx="7937">
                  <c:v>396.85</c:v>
                </c:pt>
                <c:pt idx="7938">
                  <c:v>396.9</c:v>
                </c:pt>
                <c:pt idx="7939">
                  <c:v>396.95</c:v>
                </c:pt>
                <c:pt idx="7940">
                  <c:v>397</c:v>
                </c:pt>
                <c:pt idx="7941">
                  <c:v>397.05</c:v>
                </c:pt>
                <c:pt idx="7942">
                  <c:v>397.1</c:v>
                </c:pt>
                <c:pt idx="7943">
                  <c:v>397.15</c:v>
                </c:pt>
                <c:pt idx="7944">
                  <c:v>397.2</c:v>
                </c:pt>
                <c:pt idx="7945">
                  <c:v>397.25</c:v>
                </c:pt>
                <c:pt idx="7946">
                  <c:v>397.3</c:v>
                </c:pt>
                <c:pt idx="7947">
                  <c:v>397.35</c:v>
                </c:pt>
                <c:pt idx="7948">
                  <c:v>397.4</c:v>
                </c:pt>
                <c:pt idx="7949">
                  <c:v>397.45</c:v>
                </c:pt>
                <c:pt idx="7950">
                  <c:v>397.5</c:v>
                </c:pt>
                <c:pt idx="7951">
                  <c:v>397.55</c:v>
                </c:pt>
                <c:pt idx="7952">
                  <c:v>397.6</c:v>
                </c:pt>
                <c:pt idx="7953">
                  <c:v>397.65</c:v>
                </c:pt>
                <c:pt idx="7954">
                  <c:v>397.7</c:v>
                </c:pt>
                <c:pt idx="7955">
                  <c:v>397.75</c:v>
                </c:pt>
                <c:pt idx="7956">
                  <c:v>397.8</c:v>
                </c:pt>
                <c:pt idx="7957">
                  <c:v>397.85</c:v>
                </c:pt>
                <c:pt idx="7958">
                  <c:v>397.9</c:v>
                </c:pt>
                <c:pt idx="7959">
                  <c:v>397.95</c:v>
                </c:pt>
                <c:pt idx="7960">
                  <c:v>398</c:v>
                </c:pt>
                <c:pt idx="7961">
                  <c:v>398.05</c:v>
                </c:pt>
                <c:pt idx="7962">
                  <c:v>398.1</c:v>
                </c:pt>
                <c:pt idx="7963">
                  <c:v>398.15</c:v>
                </c:pt>
                <c:pt idx="7964">
                  <c:v>398.2</c:v>
                </c:pt>
                <c:pt idx="7965">
                  <c:v>398.25</c:v>
                </c:pt>
                <c:pt idx="7966">
                  <c:v>398.3</c:v>
                </c:pt>
                <c:pt idx="7967">
                  <c:v>398.35</c:v>
                </c:pt>
                <c:pt idx="7968">
                  <c:v>398.4</c:v>
                </c:pt>
                <c:pt idx="7969">
                  <c:v>398.45</c:v>
                </c:pt>
                <c:pt idx="7970">
                  <c:v>398.5</c:v>
                </c:pt>
                <c:pt idx="7971">
                  <c:v>398.55</c:v>
                </c:pt>
                <c:pt idx="7972">
                  <c:v>398.6</c:v>
                </c:pt>
                <c:pt idx="7973">
                  <c:v>398.65</c:v>
                </c:pt>
                <c:pt idx="7974">
                  <c:v>398.7</c:v>
                </c:pt>
                <c:pt idx="7975">
                  <c:v>398.75</c:v>
                </c:pt>
                <c:pt idx="7976">
                  <c:v>398.8</c:v>
                </c:pt>
                <c:pt idx="7977">
                  <c:v>398.85</c:v>
                </c:pt>
                <c:pt idx="7978">
                  <c:v>398.9</c:v>
                </c:pt>
                <c:pt idx="7979">
                  <c:v>398.95</c:v>
                </c:pt>
                <c:pt idx="7980">
                  <c:v>399</c:v>
                </c:pt>
                <c:pt idx="7981">
                  <c:v>399.05</c:v>
                </c:pt>
                <c:pt idx="7982">
                  <c:v>399.1</c:v>
                </c:pt>
                <c:pt idx="7983">
                  <c:v>399.15</c:v>
                </c:pt>
                <c:pt idx="7984">
                  <c:v>399.2</c:v>
                </c:pt>
                <c:pt idx="7985">
                  <c:v>399.25</c:v>
                </c:pt>
                <c:pt idx="7986">
                  <c:v>399.3</c:v>
                </c:pt>
                <c:pt idx="7987">
                  <c:v>399.35</c:v>
                </c:pt>
                <c:pt idx="7988">
                  <c:v>399.4</c:v>
                </c:pt>
                <c:pt idx="7989">
                  <c:v>399.45</c:v>
                </c:pt>
                <c:pt idx="7990">
                  <c:v>399.5</c:v>
                </c:pt>
                <c:pt idx="7991">
                  <c:v>399.55</c:v>
                </c:pt>
                <c:pt idx="7992">
                  <c:v>399.6</c:v>
                </c:pt>
                <c:pt idx="7993">
                  <c:v>399.65</c:v>
                </c:pt>
                <c:pt idx="7994">
                  <c:v>399.7</c:v>
                </c:pt>
                <c:pt idx="7995">
                  <c:v>399.75</c:v>
                </c:pt>
                <c:pt idx="7996">
                  <c:v>399.8</c:v>
                </c:pt>
                <c:pt idx="7997">
                  <c:v>399.85</c:v>
                </c:pt>
                <c:pt idx="7998">
                  <c:v>399.9</c:v>
                </c:pt>
                <c:pt idx="7999">
                  <c:v>399.95</c:v>
                </c:pt>
                <c:pt idx="8000">
                  <c:v>400</c:v>
                </c:pt>
                <c:pt idx="8001">
                  <c:v>400.05</c:v>
                </c:pt>
                <c:pt idx="8002">
                  <c:v>400.1</c:v>
                </c:pt>
                <c:pt idx="8003">
                  <c:v>400.15</c:v>
                </c:pt>
                <c:pt idx="8004">
                  <c:v>400.2</c:v>
                </c:pt>
                <c:pt idx="8005">
                  <c:v>400.25</c:v>
                </c:pt>
                <c:pt idx="8006">
                  <c:v>400.3</c:v>
                </c:pt>
                <c:pt idx="8007">
                  <c:v>400.35</c:v>
                </c:pt>
                <c:pt idx="8008">
                  <c:v>400.4</c:v>
                </c:pt>
                <c:pt idx="8009">
                  <c:v>400.45</c:v>
                </c:pt>
                <c:pt idx="8010">
                  <c:v>400.5</c:v>
                </c:pt>
                <c:pt idx="8011">
                  <c:v>400.55</c:v>
                </c:pt>
                <c:pt idx="8012">
                  <c:v>400.6</c:v>
                </c:pt>
                <c:pt idx="8013">
                  <c:v>400.65</c:v>
                </c:pt>
                <c:pt idx="8014">
                  <c:v>400.7</c:v>
                </c:pt>
                <c:pt idx="8015">
                  <c:v>400.75</c:v>
                </c:pt>
                <c:pt idx="8016">
                  <c:v>400.8</c:v>
                </c:pt>
                <c:pt idx="8017">
                  <c:v>400.85</c:v>
                </c:pt>
                <c:pt idx="8018">
                  <c:v>400.9</c:v>
                </c:pt>
                <c:pt idx="8019">
                  <c:v>400.95</c:v>
                </c:pt>
                <c:pt idx="8020">
                  <c:v>401</c:v>
                </c:pt>
                <c:pt idx="8021">
                  <c:v>401.05</c:v>
                </c:pt>
                <c:pt idx="8022">
                  <c:v>401.1</c:v>
                </c:pt>
                <c:pt idx="8023">
                  <c:v>401.15</c:v>
                </c:pt>
                <c:pt idx="8024">
                  <c:v>401.2</c:v>
                </c:pt>
                <c:pt idx="8025">
                  <c:v>401.25</c:v>
                </c:pt>
                <c:pt idx="8026">
                  <c:v>401.3</c:v>
                </c:pt>
                <c:pt idx="8027">
                  <c:v>401.35</c:v>
                </c:pt>
                <c:pt idx="8028">
                  <c:v>401.4</c:v>
                </c:pt>
                <c:pt idx="8029">
                  <c:v>401.45</c:v>
                </c:pt>
                <c:pt idx="8030">
                  <c:v>401.5</c:v>
                </c:pt>
                <c:pt idx="8031">
                  <c:v>401.55</c:v>
                </c:pt>
                <c:pt idx="8032">
                  <c:v>401.6</c:v>
                </c:pt>
                <c:pt idx="8033">
                  <c:v>401.65</c:v>
                </c:pt>
                <c:pt idx="8034">
                  <c:v>401.7</c:v>
                </c:pt>
                <c:pt idx="8035">
                  <c:v>401.75</c:v>
                </c:pt>
                <c:pt idx="8036">
                  <c:v>401.8</c:v>
                </c:pt>
                <c:pt idx="8037">
                  <c:v>401.85</c:v>
                </c:pt>
                <c:pt idx="8038">
                  <c:v>401.9</c:v>
                </c:pt>
                <c:pt idx="8039">
                  <c:v>401.95</c:v>
                </c:pt>
                <c:pt idx="8040">
                  <c:v>402</c:v>
                </c:pt>
                <c:pt idx="8041">
                  <c:v>402.05</c:v>
                </c:pt>
                <c:pt idx="8042">
                  <c:v>402.1</c:v>
                </c:pt>
                <c:pt idx="8043">
                  <c:v>402.15</c:v>
                </c:pt>
                <c:pt idx="8044">
                  <c:v>402.2</c:v>
                </c:pt>
                <c:pt idx="8045">
                  <c:v>402.25</c:v>
                </c:pt>
                <c:pt idx="8046">
                  <c:v>402.3</c:v>
                </c:pt>
                <c:pt idx="8047">
                  <c:v>402.35</c:v>
                </c:pt>
                <c:pt idx="8048">
                  <c:v>402.4</c:v>
                </c:pt>
                <c:pt idx="8049">
                  <c:v>402.45</c:v>
                </c:pt>
                <c:pt idx="8050">
                  <c:v>402.5</c:v>
                </c:pt>
                <c:pt idx="8051">
                  <c:v>402.55</c:v>
                </c:pt>
                <c:pt idx="8052">
                  <c:v>402.6</c:v>
                </c:pt>
                <c:pt idx="8053">
                  <c:v>402.65</c:v>
                </c:pt>
                <c:pt idx="8054">
                  <c:v>402.7</c:v>
                </c:pt>
                <c:pt idx="8055">
                  <c:v>402.75</c:v>
                </c:pt>
                <c:pt idx="8056">
                  <c:v>402.8</c:v>
                </c:pt>
                <c:pt idx="8057">
                  <c:v>402.85</c:v>
                </c:pt>
                <c:pt idx="8058">
                  <c:v>402.9</c:v>
                </c:pt>
                <c:pt idx="8059">
                  <c:v>402.95</c:v>
                </c:pt>
                <c:pt idx="8060">
                  <c:v>403</c:v>
                </c:pt>
                <c:pt idx="8061">
                  <c:v>403.05</c:v>
                </c:pt>
                <c:pt idx="8062">
                  <c:v>403.1</c:v>
                </c:pt>
                <c:pt idx="8063">
                  <c:v>403.15</c:v>
                </c:pt>
                <c:pt idx="8064">
                  <c:v>403.2</c:v>
                </c:pt>
                <c:pt idx="8065">
                  <c:v>403.25</c:v>
                </c:pt>
                <c:pt idx="8066">
                  <c:v>403.3</c:v>
                </c:pt>
                <c:pt idx="8067">
                  <c:v>403.35</c:v>
                </c:pt>
                <c:pt idx="8068">
                  <c:v>403.4</c:v>
                </c:pt>
                <c:pt idx="8069">
                  <c:v>403.45</c:v>
                </c:pt>
                <c:pt idx="8070">
                  <c:v>403.5</c:v>
                </c:pt>
                <c:pt idx="8071">
                  <c:v>403.55</c:v>
                </c:pt>
                <c:pt idx="8072">
                  <c:v>403.6</c:v>
                </c:pt>
                <c:pt idx="8073">
                  <c:v>403.65</c:v>
                </c:pt>
                <c:pt idx="8074">
                  <c:v>403.7</c:v>
                </c:pt>
                <c:pt idx="8075">
                  <c:v>403.75</c:v>
                </c:pt>
                <c:pt idx="8076">
                  <c:v>403.8</c:v>
                </c:pt>
                <c:pt idx="8077">
                  <c:v>403.85</c:v>
                </c:pt>
                <c:pt idx="8078">
                  <c:v>403.9</c:v>
                </c:pt>
                <c:pt idx="8079">
                  <c:v>403.95</c:v>
                </c:pt>
                <c:pt idx="8080">
                  <c:v>404</c:v>
                </c:pt>
                <c:pt idx="8081">
                  <c:v>404.05</c:v>
                </c:pt>
                <c:pt idx="8082">
                  <c:v>404.1</c:v>
                </c:pt>
                <c:pt idx="8083">
                  <c:v>404.15</c:v>
                </c:pt>
                <c:pt idx="8084">
                  <c:v>404.2</c:v>
                </c:pt>
                <c:pt idx="8085">
                  <c:v>404.25</c:v>
                </c:pt>
                <c:pt idx="8086">
                  <c:v>404.3</c:v>
                </c:pt>
                <c:pt idx="8087">
                  <c:v>404.35</c:v>
                </c:pt>
                <c:pt idx="8088">
                  <c:v>404.4</c:v>
                </c:pt>
                <c:pt idx="8089">
                  <c:v>404.45</c:v>
                </c:pt>
                <c:pt idx="8090">
                  <c:v>404.5</c:v>
                </c:pt>
                <c:pt idx="8091">
                  <c:v>404.55</c:v>
                </c:pt>
                <c:pt idx="8092">
                  <c:v>404.6</c:v>
                </c:pt>
                <c:pt idx="8093">
                  <c:v>404.65</c:v>
                </c:pt>
                <c:pt idx="8094">
                  <c:v>404.7</c:v>
                </c:pt>
                <c:pt idx="8095">
                  <c:v>404.75</c:v>
                </c:pt>
                <c:pt idx="8096">
                  <c:v>404.8</c:v>
                </c:pt>
                <c:pt idx="8097">
                  <c:v>404.85</c:v>
                </c:pt>
                <c:pt idx="8098">
                  <c:v>404.9</c:v>
                </c:pt>
                <c:pt idx="8099">
                  <c:v>404.95</c:v>
                </c:pt>
                <c:pt idx="8100">
                  <c:v>405</c:v>
                </c:pt>
                <c:pt idx="8101">
                  <c:v>405.05</c:v>
                </c:pt>
                <c:pt idx="8102">
                  <c:v>405.1</c:v>
                </c:pt>
                <c:pt idx="8103">
                  <c:v>405.15</c:v>
                </c:pt>
                <c:pt idx="8104">
                  <c:v>405.2</c:v>
                </c:pt>
                <c:pt idx="8105">
                  <c:v>405.25</c:v>
                </c:pt>
                <c:pt idx="8106">
                  <c:v>405.3</c:v>
                </c:pt>
                <c:pt idx="8107">
                  <c:v>405.35</c:v>
                </c:pt>
                <c:pt idx="8108">
                  <c:v>405.4</c:v>
                </c:pt>
                <c:pt idx="8109">
                  <c:v>405.45</c:v>
                </c:pt>
                <c:pt idx="8110">
                  <c:v>405.5</c:v>
                </c:pt>
                <c:pt idx="8111">
                  <c:v>405.55</c:v>
                </c:pt>
                <c:pt idx="8112">
                  <c:v>405.6</c:v>
                </c:pt>
                <c:pt idx="8113">
                  <c:v>405.65</c:v>
                </c:pt>
                <c:pt idx="8114">
                  <c:v>405.7</c:v>
                </c:pt>
                <c:pt idx="8115">
                  <c:v>405.75</c:v>
                </c:pt>
                <c:pt idx="8116">
                  <c:v>405.8</c:v>
                </c:pt>
                <c:pt idx="8117">
                  <c:v>405.85</c:v>
                </c:pt>
                <c:pt idx="8118">
                  <c:v>405.9</c:v>
                </c:pt>
                <c:pt idx="8119">
                  <c:v>405.95</c:v>
                </c:pt>
                <c:pt idx="8120">
                  <c:v>406</c:v>
                </c:pt>
                <c:pt idx="8121">
                  <c:v>406.05</c:v>
                </c:pt>
                <c:pt idx="8122">
                  <c:v>406.1</c:v>
                </c:pt>
                <c:pt idx="8123">
                  <c:v>406.15</c:v>
                </c:pt>
                <c:pt idx="8124">
                  <c:v>406.2</c:v>
                </c:pt>
                <c:pt idx="8125">
                  <c:v>406.25</c:v>
                </c:pt>
                <c:pt idx="8126">
                  <c:v>406.3</c:v>
                </c:pt>
                <c:pt idx="8127">
                  <c:v>406.35</c:v>
                </c:pt>
                <c:pt idx="8128">
                  <c:v>406.4</c:v>
                </c:pt>
                <c:pt idx="8129">
                  <c:v>406.45</c:v>
                </c:pt>
                <c:pt idx="8130">
                  <c:v>406.5</c:v>
                </c:pt>
                <c:pt idx="8131">
                  <c:v>406.55</c:v>
                </c:pt>
                <c:pt idx="8132">
                  <c:v>406.6</c:v>
                </c:pt>
                <c:pt idx="8133">
                  <c:v>406.65</c:v>
                </c:pt>
                <c:pt idx="8134">
                  <c:v>406.7</c:v>
                </c:pt>
                <c:pt idx="8135">
                  <c:v>406.75</c:v>
                </c:pt>
                <c:pt idx="8136">
                  <c:v>406.8</c:v>
                </c:pt>
                <c:pt idx="8137">
                  <c:v>406.85</c:v>
                </c:pt>
                <c:pt idx="8138">
                  <c:v>406.9</c:v>
                </c:pt>
                <c:pt idx="8139">
                  <c:v>406.95</c:v>
                </c:pt>
                <c:pt idx="8140">
                  <c:v>407</c:v>
                </c:pt>
                <c:pt idx="8141">
                  <c:v>407.05</c:v>
                </c:pt>
                <c:pt idx="8142">
                  <c:v>407.1</c:v>
                </c:pt>
                <c:pt idx="8143">
                  <c:v>407.15</c:v>
                </c:pt>
                <c:pt idx="8144">
                  <c:v>407.2</c:v>
                </c:pt>
                <c:pt idx="8145">
                  <c:v>407.25</c:v>
                </c:pt>
                <c:pt idx="8146">
                  <c:v>407.3</c:v>
                </c:pt>
                <c:pt idx="8147">
                  <c:v>407.35</c:v>
                </c:pt>
                <c:pt idx="8148">
                  <c:v>407.4</c:v>
                </c:pt>
                <c:pt idx="8149">
                  <c:v>407.45</c:v>
                </c:pt>
                <c:pt idx="8150">
                  <c:v>407.5</c:v>
                </c:pt>
                <c:pt idx="8151">
                  <c:v>407.55</c:v>
                </c:pt>
                <c:pt idx="8152">
                  <c:v>407.6</c:v>
                </c:pt>
                <c:pt idx="8153">
                  <c:v>407.65</c:v>
                </c:pt>
                <c:pt idx="8154">
                  <c:v>407.7</c:v>
                </c:pt>
                <c:pt idx="8155">
                  <c:v>407.75</c:v>
                </c:pt>
                <c:pt idx="8156">
                  <c:v>407.8</c:v>
                </c:pt>
                <c:pt idx="8157">
                  <c:v>407.85</c:v>
                </c:pt>
                <c:pt idx="8158">
                  <c:v>407.9</c:v>
                </c:pt>
                <c:pt idx="8159">
                  <c:v>407.95</c:v>
                </c:pt>
                <c:pt idx="8160">
                  <c:v>408</c:v>
                </c:pt>
                <c:pt idx="8161">
                  <c:v>408.05</c:v>
                </c:pt>
                <c:pt idx="8162">
                  <c:v>408.1</c:v>
                </c:pt>
                <c:pt idx="8163">
                  <c:v>408.15</c:v>
                </c:pt>
                <c:pt idx="8164">
                  <c:v>408.2</c:v>
                </c:pt>
                <c:pt idx="8165">
                  <c:v>408.25</c:v>
                </c:pt>
                <c:pt idx="8166">
                  <c:v>408.3</c:v>
                </c:pt>
                <c:pt idx="8167">
                  <c:v>408.35</c:v>
                </c:pt>
                <c:pt idx="8168">
                  <c:v>408.4</c:v>
                </c:pt>
                <c:pt idx="8169">
                  <c:v>408.45</c:v>
                </c:pt>
                <c:pt idx="8170">
                  <c:v>408.5</c:v>
                </c:pt>
                <c:pt idx="8171">
                  <c:v>408.55</c:v>
                </c:pt>
                <c:pt idx="8172">
                  <c:v>408.6</c:v>
                </c:pt>
                <c:pt idx="8173">
                  <c:v>408.65</c:v>
                </c:pt>
                <c:pt idx="8174">
                  <c:v>408.7</c:v>
                </c:pt>
                <c:pt idx="8175">
                  <c:v>408.75</c:v>
                </c:pt>
                <c:pt idx="8176">
                  <c:v>408.8</c:v>
                </c:pt>
                <c:pt idx="8177">
                  <c:v>408.85</c:v>
                </c:pt>
                <c:pt idx="8178">
                  <c:v>408.9</c:v>
                </c:pt>
                <c:pt idx="8179">
                  <c:v>408.95</c:v>
                </c:pt>
                <c:pt idx="8180">
                  <c:v>409</c:v>
                </c:pt>
                <c:pt idx="8181">
                  <c:v>409.05</c:v>
                </c:pt>
                <c:pt idx="8182">
                  <c:v>409.1</c:v>
                </c:pt>
                <c:pt idx="8183">
                  <c:v>409.15</c:v>
                </c:pt>
                <c:pt idx="8184">
                  <c:v>409.2</c:v>
                </c:pt>
                <c:pt idx="8185">
                  <c:v>409.25</c:v>
                </c:pt>
                <c:pt idx="8186">
                  <c:v>409.3</c:v>
                </c:pt>
                <c:pt idx="8187">
                  <c:v>409.35</c:v>
                </c:pt>
                <c:pt idx="8188">
                  <c:v>409.4</c:v>
                </c:pt>
                <c:pt idx="8189">
                  <c:v>409.45</c:v>
                </c:pt>
                <c:pt idx="8190">
                  <c:v>409.5</c:v>
                </c:pt>
                <c:pt idx="8191">
                  <c:v>409.55</c:v>
                </c:pt>
                <c:pt idx="8192">
                  <c:v>409.6</c:v>
                </c:pt>
                <c:pt idx="8193">
                  <c:v>409.65</c:v>
                </c:pt>
                <c:pt idx="8194">
                  <c:v>409.7</c:v>
                </c:pt>
                <c:pt idx="8195">
                  <c:v>409.75</c:v>
                </c:pt>
                <c:pt idx="8196">
                  <c:v>409.8</c:v>
                </c:pt>
                <c:pt idx="8197">
                  <c:v>409.85</c:v>
                </c:pt>
                <c:pt idx="8198">
                  <c:v>409.9</c:v>
                </c:pt>
                <c:pt idx="8199">
                  <c:v>409.95</c:v>
                </c:pt>
                <c:pt idx="8200">
                  <c:v>410</c:v>
                </c:pt>
                <c:pt idx="8201">
                  <c:v>410.05</c:v>
                </c:pt>
                <c:pt idx="8202">
                  <c:v>410.1</c:v>
                </c:pt>
                <c:pt idx="8203">
                  <c:v>410.15</c:v>
                </c:pt>
                <c:pt idx="8204">
                  <c:v>410.2</c:v>
                </c:pt>
                <c:pt idx="8205">
                  <c:v>410.25</c:v>
                </c:pt>
                <c:pt idx="8206">
                  <c:v>410.3</c:v>
                </c:pt>
                <c:pt idx="8207">
                  <c:v>410.35</c:v>
                </c:pt>
                <c:pt idx="8208">
                  <c:v>410.4</c:v>
                </c:pt>
                <c:pt idx="8209">
                  <c:v>410.45</c:v>
                </c:pt>
                <c:pt idx="8210">
                  <c:v>410.5</c:v>
                </c:pt>
                <c:pt idx="8211">
                  <c:v>410.55</c:v>
                </c:pt>
                <c:pt idx="8212">
                  <c:v>410.6</c:v>
                </c:pt>
                <c:pt idx="8213">
                  <c:v>410.65</c:v>
                </c:pt>
                <c:pt idx="8214">
                  <c:v>410.7</c:v>
                </c:pt>
                <c:pt idx="8215">
                  <c:v>410.75</c:v>
                </c:pt>
                <c:pt idx="8216">
                  <c:v>410.8</c:v>
                </c:pt>
                <c:pt idx="8217">
                  <c:v>410.85</c:v>
                </c:pt>
                <c:pt idx="8218">
                  <c:v>410.9</c:v>
                </c:pt>
                <c:pt idx="8219">
                  <c:v>410.95</c:v>
                </c:pt>
                <c:pt idx="8220">
                  <c:v>411</c:v>
                </c:pt>
                <c:pt idx="8221">
                  <c:v>411.05</c:v>
                </c:pt>
                <c:pt idx="8222">
                  <c:v>411.1</c:v>
                </c:pt>
                <c:pt idx="8223">
                  <c:v>411.15</c:v>
                </c:pt>
                <c:pt idx="8224">
                  <c:v>411.2</c:v>
                </c:pt>
                <c:pt idx="8225">
                  <c:v>411.25</c:v>
                </c:pt>
                <c:pt idx="8226">
                  <c:v>411.3</c:v>
                </c:pt>
                <c:pt idx="8227">
                  <c:v>411.35</c:v>
                </c:pt>
                <c:pt idx="8228">
                  <c:v>411.4</c:v>
                </c:pt>
                <c:pt idx="8229">
                  <c:v>411.45</c:v>
                </c:pt>
                <c:pt idx="8230">
                  <c:v>411.5</c:v>
                </c:pt>
                <c:pt idx="8231">
                  <c:v>411.55</c:v>
                </c:pt>
                <c:pt idx="8232">
                  <c:v>411.6</c:v>
                </c:pt>
                <c:pt idx="8233">
                  <c:v>411.65</c:v>
                </c:pt>
                <c:pt idx="8234">
                  <c:v>411.7</c:v>
                </c:pt>
                <c:pt idx="8235">
                  <c:v>411.75</c:v>
                </c:pt>
                <c:pt idx="8236">
                  <c:v>411.8</c:v>
                </c:pt>
                <c:pt idx="8237">
                  <c:v>411.85</c:v>
                </c:pt>
                <c:pt idx="8238">
                  <c:v>411.9</c:v>
                </c:pt>
                <c:pt idx="8239">
                  <c:v>411.95</c:v>
                </c:pt>
                <c:pt idx="8240">
                  <c:v>412</c:v>
                </c:pt>
                <c:pt idx="8241">
                  <c:v>412.05</c:v>
                </c:pt>
                <c:pt idx="8242">
                  <c:v>412.1</c:v>
                </c:pt>
                <c:pt idx="8243">
                  <c:v>412.15</c:v>
                </c:pt>
                <c:pt idx="8244">
                  <c:v>412.2</c:v>
                </c:pt>
                <c:pt idx="8245">
                  <c:v>412.25</c:v>
                </c:pt>
                <c:pt idx="8246">
                  <c:v>412.3</c:v>
                </c:pt>
                <c:pt idx="8247">
                  <c:v>412.35</c:v>
                </c:pt>
                <c:pt idx="8248">
                  <c:v>412.4</c:v>
                </c:pt>
                <c:pt idx="8249">
                  <c:v>412.45</c:v>
                </c:pt>
                <c:pt idx="8250">
                  <c:v>412.5</c:v>
                </c:pt>
                <c:pt idx="8251">
                  <c:v>412.55</c:v>
                </c:pt>
                <c:pt idx="8252">
                  <c:v>412.6</c:v>
                </c:pt>
                <c:pt idx="8253">
                  <c:v>412.65</c:v>
                </c:pt>
                <c:pt idx="8254">
                  <c:v>412.7</c:v>
                </c:pt>
                <c:pt idx="8255">
                  <c:v>412.75</c:v>
                </c:pt>
                <c:pt idx="8256">
                  <c:v>412.8</c:v>
                </c:pt>
                <c:pt idx="8257">
                  <c:v>412.85</c:v>
                </c:pt>
                <c:pt idx="8258">
                  <c:v>412.9</c:v>
                </c:pt>
                <c:pt idx="8259">
                  <c:v>412.95</c:v>
                </c:pt>
                <c:pt idx="8260">
                  <c:v>413</c:v>
                </c:pt>
                <c:pt idx="8261">
                  <c:v>413.05</c:v>
                </c:pt>
                <c:pt idx="8262">
                  <c:v>413.1</c:v>
                </c:pt>
                <c:pt idx="8263">
                  <c:v>413.15</c:v>
                </c:pt>
                <c:pt idx="8264">
                  <c:v>413.2</c:v>
                </c:pt>
                <c:pt idx="8265">
                  <c:v>413.25</c:v>
                </c:pt>
                <c:pt idx="8266">
                  <c:v>413.3</c:v>
                </c:pt>
                <c:pt idx="8267">
                  <c:v>413.35</c:v>
                </c:pt>
                <c:pt idx="8268">
                  <c:v>413.4</c:v>
                </c:pt>
                <c:pt idx="8269">
                  <c:v>413.45</c:v>
                </c:pt>
                <c:pt idx="8270">
                  <c:v>413.5</c:v>
                </c:pt>
                <c:pt idx="8271">
                  <c:v>413.55</c:v>
                </c:pt>
                <c:pt idx="8272">
                  <c:v>413.6</c:v>
                </c:pt>
                <c:pt idx="8273">
                  <c:v>413.65</c:v>
                </c:pt>
                <c:pt idx="8274">
                  <c:v>413.7</c:v>
                </c:pt>
                <c:pt idx="8275">
                  <c:v>413.75</c:v>
                </c:pt>
                <c:pt idx="8276">
                  <c:v>413.8</c:v>
                </c:pt>
                <c:pt idx="8277">
                  <c:v>413.85</c:v>
                </c:pt>
                <c:pt idx="8278">
                  <c:v>413.9</c:v>
                </c:pt>
                <c:pt idx="8279">
                  <c:v>413.95</c:v>
                </c:pt>
                <c:pt idx="8280">
                  <c:v>414</c:v>
                </c:pt>
                <c:pt idx="8281">
                  <c:v>414.05</c:v>
                </c:pt>
                <c:pt idx="8282">
                  <c:v>414.1</c:v>
                </c:pt>
                <c:pt idx="8283">
                  <c:v>414.15</c:v>
                </c:pt>
                <c:pt idx="8284">
                  <c:v>414.2</c:v>
                </c:pt>
                <c:pt idx="8285">
                  <c:v>414.25</c:v>
                </c:pt>
                <c:pt idx="8286">
                  <c:v>414.3</c:v>
                </c:pt>
                <c:pt idx="8287">
                  <c:v>414.35</c:v>
                </c:pt>
                <c:pt idx="8288">
                  <c:v>414.4</c:v>
                </c:pt>
                <c:pt idx="8289">
                  <c:v>414.45</c:v>
                </c:pt>
                <c:pt idx="8290">
                  <c:v>414.5</c:v>
                </c:pt>
                <c:pt idx="8291">
                  <c:v>414.55</c:v>
                </c:pt>
                <c:pt idx="8292">
                  <c:v>414.6</c:v>
                </c:pt>
                <c:pt idx="8293">
                  <c:v>414.65</c:v>
                </c:pt>
                <c:pt idx="8294">
                  <c:v>414.7</c:v>
                </c:pt>
                <c:pt idx="8295">
                  <c:v>414.75</c:v>
                </c:pt>
                <c:pt idx="8296">
                  <c:v>414.8</c:v>
                </c:pt>
                <c:pt idx="8297">
                  <c:v>414.85</c:v>
                </c:pt>
                <c:pt idx="8298">
                  <c:v>414.9</c:v>
                </c:pt>
                <c:pt idx="8299">
                  <c:v>414.95</c:v>
                </c:pt>
                <c:pt idx="8300">
                  <c:v>415</c:v>
                </c:pt>
                <c:pt idx="8301">
                  <c:v>415.05</c:v>
                </c:pt>
                <c:pt idx="8302">
                  <c:v>415.1</c:v>
                </c:pt>
                <c:pt idx="8303">
                  <c:v>415.15</c:v>
                </c:pt>
                <c:pt idx="8304">
                  <c:v>415.2</c:v>
                </c:pt>
                <c:pt idx="8305">
                  <c:v>415.25</c:v>
                </c:pt>
                <c:pt idx="8306">
                  <c:v>415.3</c:v>
                </c:pt>
                <c:pt idx="8307">
                  <c:v>415.35</c:v>
                </c:pt>
                <c:pt idx="8308">
                  <c:v>415.4</c:v>
                </c:pt>
                <c:pt idx="8309">
                  <c:v>415.45</c:v>
                </c:pt>
                <c:pt idx="8310">
                  <c:v>415.5</c:v>
                </c:pt>
                <c:pt idx="8311">
                  <c:v>415.55</c:v>
                </c:pt>
                <c:pt idx="8312">
                  <c:v>415.6</c:v>
                </c:pt>
                <c:pt idx="8313">
                  <c:v>415.65</c:v>
                </c:pt>
                <c:pt idx="8314">
                  <c:v>415.7</c:v>
                </c:pt>
                <c:pt idx="8315">
                  <c:v>415.75</c:v>
                </c:pt>
                <c:pt idx="8316">
                  <c:v>415.8</c:v>
                </c:pt>
                <c:pt idx="8317">
                  <c:v>415.85</c:v>
                </c:pt>
                <c:pt idx="8318">
                  <c:v>415.9</c:v>
                </c:pt>
                <c:pt idx="8319">
                  <c:v>415.95</c:v>
                </c:pt>
                <c:pt idx="8320">
                  <c:v>416</c:v>
                </c:pt>
                <c:pt idx="8321">
                  <c:v>416.05</c:v>
                </c:pt>
                <c:pt idx="8322">
                  <c:v>416.1</c:v>
                </c:pt>
                <c:pt idx="8323">
                  <c:v>416.15</c:v>
                </c:pt>
                <c:pt idx="8324">
                  <c:v>416.2</c:v>
                </c:pt>
                <c:pt idx="8325">
                  <c:v>416.25</c:v>
                </c:pt>
                <c:pt idx="8326">
                  <c:v>416.3</c:v>
                </c:pt>
                <c:pt idx="8327">
                  <c:v>416.35</c:v>
                </c:pt>
                <c:pt idx="8328">
                  <c:v>416.4</c:v>
                </c:pt>
                <c:pt idx="8329">
                  <c:v>416.45</c:v>
                </c:pt>
                <c:pt idx="8330">
                  <c:v>416.5</c:v>
                </c:pt>
                <c:pt idx="8331">
                  <c:v>416.55</c:v>
                </c:pt>
                <c:pt idx="8332">
                  <c:v>416.6</c:v>
                </c:pt>
                <c:pt idx="8333">
                  <c:v>416.65</c:v>
                </c:pt>
                <c:pt idx="8334">
                  <c:v>416.7</c:v>
                </c:pt>
                <c:pt idx="8335">
                  <c:v>416.75</c:v>
                </c:pt>
                <c:pt idx="8336">
                  <c:v>416.8</c:v>
                </c:pt>
                <c:pt idx="8337">
                  <c:v>416.85</c:v>
                </c:pt>
                <c:pt idx="8338">
                  <c:v>416.9</c:v>
                </c:pt>
                <c:pt idx="8339">
                  <c:v>416.95</c:v>
                </c:pt>
                <c:pt idx="8340">
                  <c:v>417</c:v>
                </c:pt>
                <c:pt idx="8341">
                  <c:v>417.05</c:v>
                </c:pt>
                <c:pt idx="8342">
                  <c:v>417.1</c:v>
                </c:pt>
                <c:pt idx="8343">
                  <c:v>417.15</c:v>
                </c:pt>
                <c:pt idx="8344">
                  <c:v>417.2</c:v>
                </c:pt>
                <c:pt idx="8345">
                  <c:v>417.25</c:v>
                </c:pt>
                <c:pt idx="8346">
                  <c:v>417.3</c:v>
                </c:pt>
                <c:pt idx="8347">
                  <c:v>417.35</c:v>
                </c:pt>
                <c:pt idx="8348">
                  <c:v>417.4</c:v>
                </c:pt>
                <c:pt idx="8349">
                  <c:v>417.45</c:v>
                </c:pt>
                <c:pt idx="8350">
                  <c:v>417.5</c:v>
                </c:pt>
                <c:pt idx="8351">
                  <c:v>417.55</c:v>
                </c:pt>
                <c:pt idx="8352">
                  <c:v>417.6</c:v>
                </c:pt>
                <c:pt idx="8353">
                  <c:v>417.65</c:v>
                </c:pt>
                <c:pt idx="8354">
                  <c:v>417.7</c:v>
                </c:pt>
                <c:pt idx="8355">
                  <c:v>417.75</c:v>
                </c:pt>
                <c:pt idx="8356">
                  <c:v>417.8</c:v>
                </c:pt>
                <c:pt idx="8357">
                  <c:v>417.85</c:v>
                </c:pt>
                <c:pt idx="8358">
                  <c:v>417.9</c:v>
                </c:pt>
                <c:pt idx="8359">
                  <c:v>417.95</c:v>
                </c:pt>
                <c:pt idx="8360">
                  <c:v>418</c:v>
                </c:pt>
                <c:pt idx="8361">
                  <c:v>418.05</c:v>
                </c:pt>
                <c:pt idx="8362">
                  <c:v>418.1</c:v>
                </c:pt>
                <c:pt idx="8363">
                  <c:v>418.15</c:v>
                </c:pt>
                <c:pt idx="8364">
                  <c:v>418.2</c:v>
                </c:pt>
                <c:pt idx="8365">
                  <c:v>418.25</c:v>
                </c:pt>
                <c:pt idx="8366">
                  <c:v>418.3</c:v>
                </c:pt>
                <c:pt idx="8367">
                  <c:v>418.35</c:v>
                </c:pt>
                <c:pt idx="8368">
                  <c:v>418.4</c:v>
                </c:pt>
                <c:pt idx="8369">
                  <c:v>418.45</c:v>
                </c:pt>
                <c:pt idx="8370">
                  <c:v>418.5</c:v>
                </c:pt>
                <c:pt idx="8371">
                  <c:v>418.55</c:v>
                </c:pt>
                <c:pt idx="8372">
                  <c:v>418.6</c:v>
                </c:pt>
                <c:pt idx="8373">
                  <c:v>418.65</c:v>
                </c:pt>
                <c:pt idx="8374">
                  <c:v>418.7</c:v>
                </c:pt>
                <c:pt idx="8375">
                  <c:v>418.75</c:v>
                </c:pt>
                <c:pt idx="8376">
                  <c:v>418.8</c:v>
                </c:pt>
                <c:pt idx="8377">
                  <c:v>418.85</c:v>
                </c:pt>
                <c:pt idx="8378">
                  <c:v>418.9</c:v>
                </c:pt>
                <c:pt idx="8379">
                  <c:v>418.95</c:v>
                </c:pt>
                <c:pt idx="8380">
                  <c:v>419</c:v>
                </c:pt>
                <c:pt idx="8381">
                  <c:v>419.05</c:v>
                </c:pt>
                <c:pt idx="8382">
                  <c:v>419.1</c:v>
                </c:pt>
                <c:pt idx="8383">
                  <c:v>419.15</c:v>
                </c:pt>
                <c:pt idx="8384">
                  <c:v>419.2</c:v>
                </c:pt>
                <c:pt idx="8385">
                  <c:v>419.25</c:v>
                </c:pt>
                <c:pt idx="8386">
                  <c:v>419.3</c:v>
                </c:pt>
                <c:pt idx="8387">
                  <c:v>419.35</c:v>
                </c:pt>
                <c:pt idx="8388">
                  <c:v>419.4</c:v>
                </c:pt>
                <c:pt idx="8389">
                  <c:v>419.45</c:v>
                </c:pt>
                <c:pt idx="8390">
                  <c:v>419.5</c:v>
                </c:pt>
                <c:pt idx="8391">
                  <c:v>419.55</c:v>
                </c:pt>
                <c:pt idx="8392">
                  <c:v>419.6</c:v>
                </c:pt>
                <c:pt idx="8393">
                  <c:v>419.65</c:v>
                </c:pt>
                <c:pt idx="8394">
                  <c:v>419.7</c:v>
                </c:pt>
                <c:pt idx="8395">
                  <c:v>419.75</c:v>
                </c:pt>
                <c:pt idx="8396">
                  <c:v>419.8</c:v>
                </c:pt>
                <c:pt idx="8397">
                  <c:v>419.85</c:v>
                </c:pt>
                <c:pt idx="8398">
                  <c:v>419.9</c:v>
                </c:pt>
                <c:pt idx="8399">
                  <c:v>419.95</c:v>
                </c:pt>
                <c:pt idx="8400">
                  <c:v>420</c:v>
                </c:pt>
                <c:pt idx="8401">
                  <c:v>420.05</c:v>
                </c:pt>
                <c:pt idx="8402">
                  <c:v>420.1</c:v>
                </c:pt>
                <c:pt idx="8403">
                  <c:v>420.15</c:v>
                </c:pt>
                <c:pt idx="8404">
                  <c:v>420.2</c:v>
                </c:pt>
                <c:pt idx="8405">
                  <c:v>420.25</c:v>
                </c:pt>
                <c:pt idx="8406">
                  <c:v>420.3</c:v>
                </c:pt>
                <c:pt idx="8407">
                  <c:v>420.35</c:v>
                </c:pt>
                <c:pt idx="8408">
                  <c:v>420.4</c:v>
                </c:pt>
                <c:pt idx="8409">
                  <c:v>420.45</c:v>
                </c:pt>
                <c:pt idx="8410">
                  <c:v>420.5</c:v>
                </c:pt>
                <c:pt idx="8411">
                  <c:v>420.55</c:v>
                </c:pt>
                <c:pt idx="8412">
                  <c:v>420.6</c:v>
                </c:pt>
                <c:pt idx="8413">
                  <c:v>420.65</c:v>
                </c:pt>
                <c:pt idx="8414">
                  <c:v>420.7</c:v>
                </c:pt>
                <c:pt idx="8415">
                  <c:v>420.75</c:v>
                </c:pt>
                <c:pt idx="8416">
                  <c:v>420.8</c:v>
                </c:pt>
                <c:pt idx="8417">
                  <c:v>420.85</c:v>
                </c:pt>
                <c:pt idx="8418">
                  <c:v>420.9</c:v>
                </c:pt>
                <c:pt idx="8419">
                  <c:v>420.95</c:v>
                </c:pt>
                <c:pt idx="8420">
                  <c:v>421</c:v>
                </c:pt>
                <c:pt idx="8421">
                  <c:v>421.05</c:v>
                </c:pt>
                <c:pt idx="8422">
                  <c:v>421.1</c:v>
                </c:pt>
                <c:pt idx="8423">
                  <c:v>421.15</c:v>
                </c:pt>
                <c:pt idx="8424">
                  <c:v>421.2</c:v>
                </c:pt>
                <c:pt idx="8425">
                  <c:v>421.25</c:v>
                </c:pt>
                <c:pt idx="8426">
                  <c:v>421.3</c:v>
                </c:pt>
                <c:pt idx="8427">
                  <c:v>421.35</c:v>
                </c:pt>
                <c:pt idx="8428">
                  <c:v>421.4</c:v>
                </c:pt>
                <c:pt idx="8429">
                  <c:v>421.45</c:v>
                </c:pt>
                <c:pt idx="8430">
                  <c:v>421.5</c:v>
                </c:pt>
                <c:pt idx="8431">
                  <c:v>421.55</c:v>
                </c:pt>
                <c:pt idx="8432">
                  <c:v>421.6</c:v>
                </c:pt>
                <c:pt idx="8433">
                  <c:v>421.65</c:v>
                </c:pt>
                <c:pt idx="8434">
                  <c:v>421.7</c:v>
                </c:pt>
                <c:pt idx="8435">
                  <c:v>421.75</c:v>
                </c:pt>
                <c:pt idx="8436">
                  <c:v>421.8</c:v>
                </c:pt>
                <c:pt idx="8437">
                  <c:v>421.85</c:v>
                </c:pt>
                <c:pt idx="8438">
                  <c:v>421.9</c:v>
                </c:pt>
                <c:pt idx="8439">
                  <c:v>421.95</c:v>
                </c:pt>
                <c:pt idx="8440">
                  <c:v>422</c:v>
                </c:pt>
                <c:pt idx="8441">
                  <c:v>422.05</c:v>
                </c:pt>
                <c:pt idx="8442">
                  <c:v>422.1</c:v>
                </c:pt>
                <c:pt idx="8443">
                  <c:v>422.15</c:v>
                </c:pt>
                <c:pt idx="8444">
                  <c:v>422.2</c:v>
                </c:pt>
                <c:pt idx="8445">
                  <c:v>422.25</c:v>
                </c:pt>
                <c:pt idx="8446">
                  <c:v>422.3</c:v>
                </c:pt>
                <c:pt idx="8447">
                  <c:v>422.35</c:v>
                </c:pt>
                <c:pt idx="8448">
                  <c:v>422.4</c:v>
                </c:pt>
                <c:pt idx="8449">
                  <c:v>422.45</c:v>
                </c:pt>
                <c:pt idx="8450">
                  <c:v>422.5</c:v>
                </c:pt>
                <c:pt idx="8451">
                  <c:v>422.55</c:v>
                </c:pt>
                <c:pt idx="8452">
                  <c:v>422.6</c:v>
                </c:pt>
                <c:pt idx="8453">
                  <c:v>422.65</c:v>
                </c:pt>
                <c:pt idx="8454">
                  <c:v>422.7</c:v>
                </c:pt>
                <c:pt idx="8455">
                  <c:v>422.75</c:v>
                </c:pt>
                <c:pt idx="8456">
                  <c:v>422.8</c:v>
                </c:pt>
                <c:pt idx="8457">
                  <c:v>422.85</c:v>
                </c:pt>
                <c:pt idx="8458">
                  <c:v>422.9</c:v>
                </c:pt>
                <c:pt idx="8459">
                  <c:v>422.95</c:v>
                </c:pt>
                <c:pt idx="8460">
                  <c:v>423</c:v>
                </c:pt>
                <c:pt idx="8461">
                  <c:v>423.05</c:v>
                </c:pt>
                <c:pt idx="8462">
                  <c:v>423.1</c:v>
                </c:pt>
                <c:pt idx="8463">
                  <c:v>423.15</c:v>
                </c:pt>
                <c:pt idx="8464">
                  <c:v>423.2</c:v>
                </c:pt>
                <c:pt idx="8465">
                  <c:v>423.25</c:v>
                </c:pt>
                <c:pt idx="8466">
                  <c:v>423.3</c:v>
                </c:pt>
                <c:pt idx="8467">
                  <c:v>423.35</c:v>
                </c:pt>
                <c:pt idx="8468">
                  <c:v>423.4</c:v>
                </c:pt>
                <c:pt idx="8469">
                  <c:v>423.45</c:v>
                </c:pt>
                <c:pt idx="8470">
                  <c:v>423.5</c:v>
                </c:pt>
                <c:pt idx="8471">
                  <c:v>423.55</c:v>
                </c:pt>
                <c:pt idx="8472">
                  <c:v>423.6</c:v>
                </c:pt>
                <c:pt idx="8473">
                  <c:v>423.65</c:v>
                </c:pt>
                <c:pt idx="8474">
                  <c:v>423.7</c:v>
                </c:pt>
                <c:pt idx="8475">
                  <c:v>423.75</c:v>
                </c:pt>
                <c:pt idx="8476">
                  <c:v>423.8</c:v>
                </c:pt>
                <c:pt idx="8477">
                  <c:v>423.85</c:v>
                </c:pt>
                <c:pt idx="8478">
                  <c:v>423.9</c:v>
                </c:pt>
                <c:pt idx="8479">
                  <c:v>423.95</c:v>
                </c:pt>
                <c:pt idx="8480">
                  <c:v>424</c:v>
                </c:pt>
                <c:pt idx="8481">
                  <c:v>424.05</c:v>
                </c:pt>
                <c:pt idx="8482">
                  <c:v>424.1</c:v>
                </c:pt>
                <c:pt idx="8483">
                  <c:v>424.15</c:v>
                </c:pt>
                <c:pt idx="8484">
                  <c:v>424.2</c:v>
                </c:pt>
                <c:pt idx="8485">
                  <c:v>424.25</c:v>
                </c:pt>
                <c:pt idx="8486">
                  <c:v>424.3</c:v>
                </c:pt>
                <c:pt idx="8487">
                  <c:v>424.35</c:v>
                </c:pt>
                <c:pt idx="8488">
                  <c:v>424.4</c:v>
                </c:pt>
                <c:pt idx="8489">
                  <c:v>424.45</c:v>
                </c:pt>
                <c:pt idx="8490">
                  <c:v>424.5</c:v>
                </c:pt>
                <c:pt idx="8491">
                  <c:v>424.55</c:v>
                </c:pt>
                <c:pt idx="8492">
                  <c:v>424.6</c:v>
                </c:pt>
                <c:pt idx="8493">
                  <c:v>424.65</c:v>
                </c:pt>
                <c:pt idx="8494">
                  <c:v>424.7</c:v>
                </c:pt>
                <c:pt idx="8495">
                  <c:v>424.75</c:v>
                </c:pt>
                <c:pt idx="8496">
                  <c:v>424.8</c:v>
                </c:pt>
                <c:pt idx="8497">
                  <c:v>424.85</c:v>
                </c:pt>
                <c:pt idx="8498">
                  <c:v>424.9</c:v>
                </c:pt>
                <c:pt idx="8499">
                  <c:v>424.95</c:v>
                </c:pt>
                <c:pt idx="8500">
                  <c:v>425</c:v>
                </c:pt>
                <c:pt idx="8501">
                  <c:v>425.05</c:v>
                </c:pt>
                <c:pt idx="8502">
                  <c:v>425.1</c:v>
                </c:pt>
                <c:pt idx="8503">
                  <c:v>425.15</c:v>
                </c:pt>
                <c:pt idx="8504">
                  <c:v>425.2</c:v>
                </c:pt>
                <c:pt idx="8505">
                  <c:v>425.25</c:v>
                </c:pt>
                <c:pt idx="8506">
                  <c:v>425.3</c:v>
                </c:pt>
                <c:pt idx="8507">
                  <c:v>425.35</c:v>
                </c:pt>
                <c:pt idx="8508">
                  <c:v>425.4</c:v>
                </c:pt>
                <c:pt idx="8509">
                  <c:v>425.45</c:v>
                </c:pt>
                <c:pt idx="8510">
                  <c:v>425.5</c:v>
                </c:pt>
                <c:pt idx="8511">
                  <c:v>425.55</c:v>
                </c:pt>
                <c:pt idx="8512">
                  <c:v>425.6</c:v>
                </c:pt>
                <c:pt idx="8513">
                  <c:v>425.65</c:v>
                </c:pt>
                <c:pt idx="8514">
                  <c:v>425.7</c:v>
                </c:pt>
                <c:pt idx="8515">
                  <c:v>425.75</c:v>
                </c:pt>
                <c:pt idx="8516">
                  <c:v>425.8</c:v>
                </c:pt>
                <c:pt idx="8517">
                  <c:v>425.85</c:v>
                </c:pt>
                <c:pt idx="8518">
                  <c:v>425.9</c:v>
                </c:pt>
                <c:pt idx="8519">
                  <c:v>425.95</c:v>
                </c:pt>
                <c:pt idx="8520">
                  <c:v>426</c:v>
                </c:pt>
                <c:pt idx="8521">
                  <c:v>426.05</c:v>
                </c:pt>
                <c:pt idx="8522">
                  <c:v>426.1</c:v>
                </c:pt>
                <c:pt idx="8523">
                  <c:v>426.15</c:v>
                </c:pt>
                <c:pt idx="8524">
                  <c:v>426.2</c:v>
                </c:pt>
                <c:pt idx="8525">
                  <c:v>426.25</c:v>
                </c:pt>
                <c:pt idx="8526">
                  <c:v>426.3</c:v>
                </c:pt>
                <c:pt idx="8527">
                  <c:v>426.35</c:v>
                </c:pt>
                <c:pt idx="8528">
                  <c:v>426.4</c:v>
                </c:pt>
                <c:pt idx="8529">
                  <c:v>426.45</c:v>
                </c:pt>
                <c:pt idx="8530">
                  <c:v>426.5</c:v>
                </c:pt>
                <c:pt idx="8531">
                  <c:v>426.55</c:v>
                </c:pt>
                <c:pt idx="8532">
                  <c:v>426.6</c:v>
                </c:pt>
                <c:pt idx="8533">
                  <c:v>426.65</c:v>
                </c:pt>
                <c:pt idx="8534">
                  <c:v>426.7</c:v>
                </c:pt>
                <c:pt idx="8535">
                  <c:v>426.75</c:v>
                </c:pt>
                <c:pt idx="8536">
                  <c:v>426.8</c:v>
                </c:pt>
                <c:pt idx="8537">
                  <c:v>426.85</c:v>
                </c:pt>
                <c:pt idx="8538">
                  <c:v>426.9</c:v>
                </c:pt>
                <c:pt idx="8539">
                  <c:v>426.95</c:v>
                </c:pt>
                <c:pt idx="8540">
                  <c:v>427</c:v>
                </c:pt>
                <c:pt idx="8541">
                  <c:v>427.05</c:v>
                </c:pt>
                <c:pt idx="8542">
                  <c:v>427.1</c:v>
                </c:pt>
                <c:pt idx="8543">
                  <c:v>427.15</c:v>
                </c:pt>
                <c:pt idx="8544">
                  <c:v>427.2</c:v>
                </c:pt>
                <c:pt idx="8545">
                  <c:v>427.25</c:v>
                </c:pt>
                <c:pt idx="8546">
                  <c:v>427.3</c:v>
                </c:pt>
                <c:pt idx="8547">
                  <c:v>427.35</c:v>
                </c:pt>
                <c:pt idx="8548">
                  <c:v>427.4</c:v>
                </c:pt>
                <c:pt idx="8549">
                  <c:v>427.45</c:v>
                </c:pt>
                <c:pt idx="8550">
                  <c:v>427.5</c:v>
                </c:pt>
                <c:pt idx="8551">
                  <c:v>427.55</c:v>
                </c:pt>
                <c:pt idx="8552">
                  <c:v>427.6</c:v>
                </c:pt>
                <c:pt idx="8553">
                  <c:v>427.65</c:v>
                </c:pt>
                <c:pt idx="8554">
                  <c:v>427.7</c:v>
                </c:pt>
                <c:pt idx="8555">
                  <c:v>427.75</c:v>
                </c:pt>
                <c:pt idx="8556">
                  <c:v>427.8</c:v>
                </c:pt>
                <c:pt idx="8557">
                  <c:v>427.85</c:v>
                </c:pt>
                <c:pt idx="8558">
                  <c:v>427.9</c:v>
                </c:pt>
                <c:pt idx="8559">
                  <c:v>427.95</c:v>
                </c:pt>
                <c:pt idx="8560">
                  <c:v>428</c:v>
                </c:pt>
                <c:pt idx="8561">
                  <c:v>428.05</c:v>
                </c:pt>
                <c:pt idx="8562">
                  <c:v>428.1</c:v>
                </c:pt>
                <c:pt idx="8563">
                  <c:v>428.15</c:v>
                </c:pt>
                <c:pt idx="8564">
                  <c:v>428.2</c:v>
                </c:pt>
                <c:pt idx="8565">
                  <c:v>428.25</c:v>
                </c:pt>
                <c:pt idx="8566">
                  <c:v>428.3</c:v>
                </c:pt>
                <c:pt idx="8567">
                  <c:v>428.35</c:v>
                </c:pt>
                <c:pt idx="8568">
                  <c:v>428.4</c:v>
                </c:pt>
                <c:pt idx="8569">
                  <c:v>428.45</c:v>
                </c:pt>
                <c:pt idx="8570">
                  <c:v>428.5</c:v>
                </c:pt>
                <c:pt idx="8571">
                  <c:v>428.55</c:v>
                </c:pt>
                <c:pt idx="8572">
                  <c:v>428.6</c:v>
                </c:pt>
                <c:pt idx="8573">
                  <c:v>428.65</c:v>
                </c:pt>
                <c:pt idx="8574">
                  <c:v>428.7</c:v>
                </c:pt>
                <c:pt idx="8575">
                  <c:v>428.75</c:v>
                </c:pt>
                <c:pt idx="8576">
                  <c:v>428.8</c:v>
                </c:pt>
                <c:pt idx="8577">
                  <c:v>428.85</c:v>
                </c:pt>
                <c:pt idx="8578">
                  <c:v>428.9</c:v>
                </c:pt>
                <c:pt idx="8579">
                  <c:v>428.95</c:v>
                </c:pt>
                <c:pt idx="8580">
                  <c:v>429</c:v>
                </c:pt>
                <c:pt idx="8581">
                  <c:v>429.05</c:v>
                </c:pt>
                <c:pt idx="8582">
                  <c:v>429.1</c:v>
                </c:pt>
                <c:pt idx="8583">
                  <c:v>429.15</c:v>
                </c:pt>
                <c:pt idx="8584">
                  <c:v>429.2</c:v>
                </c:pt>
                <c:pt idx="8585">
                  <c:v>429.25</c:v>
                </c:pt>
                <c:pt idx="8586">
                  <c:v>429.3</c:v>
                </c:pt>
                <c:pt idx="8587">
                  <c:v>429.35</c:v>
                </c:pt>
                <c:pt idx="8588">
                  <c:v>429.4</c:v>
                </c:pt>
                <c:pt idx="8589">
                  <c:v>429.45</c:v>
                </c:pt>
                <c:pt idx="8590">
                  <c:v>429.5</c:v>
                </c:pt>
                <c:pt idx="8591">
                  <c:v>429.55</c:v>
                </c:pt>
                <c:pt idx="8592">
                  <c:v>429.6</c:v>
                </c:pt>
                <c:pt idx="8593">
                  <c:v>429.65</c:v>
                </c:pt>
                <c:pt idx="8594">
                  <c:v>429.7</c:v>
                </c:pt>
                <c:pt idx="8595">
                  <c:v>429.75</c:v>
                </c:pt>
                <c:pt idx="8596">
                  <c:v>429.8</c:v>
                </c:pt>
                <c:pt idx="8597">
                  <c:v>429.85</c:v>
                </c:pt>
                <c:pt idx="8598">
                  <c:v>429.9</c:v>
                </c:pt>
                <c:pt idx="8599">
                  <c:v>429.95</c:v>
                </c:pt>
                <c:pt idx="8600">
                  <c:v>430</c:v>
                </c:pt>
                <c:pt idx="8601">
                  <c:v>430.05</c:v>
                </c:pt>
                <c:pt idx="8602">
                  <c:v>430.1</c:v>
                </c:pt>
                <c:pt idx="8603">
                  <c:v>430.15</c:v>
                </c:pt>
                <c:pt idx="8604">
                  <c:v>430.2</c:v>
                </c:pt>
                <c:pt idx="8605">
                  <c:v>430.25</c:v>
                </c:pt>
                <c:pt idx="8606">
                  <c:v>430.3</c:v>
                </c:pt>
                <c:pt idx="8607">
                  <c:v>430.35</c:v>
                </c:pt>
                <c:pt idx="8608">
                  <c:v>430.4</c:v>
                </c:pt>
                <c:pt idx="8609">
                  <c:v>430.45</c:v>
                </c:pt>
                <c:pt idx="8610">
                  <c:v>430.5</c:v>
                </c:pt>
                <c:pt idx="8611">
                  <c:v>430.55</c:v>
                </c:pt>
                <c:pt idx="8612">
                  <c:v>430.6</c:v>
                </c:pt>
                <c:pt idx="8613">
                  <c:v>430.65</c:v>
                </c:pt>
                <c:pt idx="8614">
                  <c:v>430.7</c:v>
                </c:pt>
                <c:pt idx="8615">
                  <c:v>430.75</c:v>
                </c:pt>
                <c:pt idx="8616">
                  <c:v>430.8</c:v>
                </c:pt>
                <c:pt idx="8617">
                  <c:v>430.85</c:v>
                </c:pt>
                <c:pt idx="8618">
                  <c:v>430.9</c:v>
                </c:pt>
                <c:pt idx="8619">
                  <c:v>430.95</c:v>
                </c:pt>
                <c:pt idx="8620">
                  <c:v>431</c:v>
                </c:pt>
                <c:pt idx="8621">
                  <c:v>431.05</c:v>
                </c:pt>
                <c:pt idx="8622">
                  <c:v>431.1</c:v>
                </c:pt>
                <c:pt idx="8623">
                  <c:v>431.15</c:v>
                </c:pt>
                <c:pt idx="8624">
                  <c:v>431.2</c:v>
                </c:pt>
                <c:pt idx="8625">
                  <c:v>431.25</c:v>
                </c:pt>
                <c:pt idx="8626">
                  <c:v>431.3</c:v>
                </c:pt>
                <c:pt idx="8627">
                  <c:v>431.35</c:v>
                </c:pt>
                <c:pt idx="8628">
                  <c:v>431.4</c:v>
                </c:pt>
                <c:pt idx="8629">
                  <c:v>431.45</c:v>
                </c:pt>
                <c:pt idx="8630">
                  <c:v>431.5</c:v>
                </c:pt>
                <c:pt idx="8631">
                  <c:v>431.55</c:v>
                </c:pt>
                <c:pt idx="8632">
                  <c:v>431.6</c:v>
                </c:pt>
                <c:pt idx="8633">
                  <c:v>431.65</c:v>
                </c:pt>
                <c:pt idx="8634">
                  <c:v>431.7</c:v>
                </c:pt>
                <c:pt idx="8635">
                  <c:v>431.75</c:v>
                </c:pt>
                <c:pt idx="8636">
                  <c:v>431.8</c:v>
                </c:pt>
                <c:pt idx="8637">
                  <c:v>431.85</c:v>
                </c:pt>
                <c:pt idx="8638">
                  <c:v>431.9</c:v>
                </c:pt>
                <c:pt idx="8639">
                  <c:v>431.95</c:v>
                </c:pt>
                <c:pt idx="8640">
                  <c:v>432</c:v>
                </c:pt>
                <c:pt idx="8641">
                  <c:v>432.05</c:v>
                </c:pt>
                <c:pt idx="8642">
                  <c:v>432.1</c:v>
                </c:pt>
                <c:pt idx="8643">
                  <c:v>432.15</c:v>
                </c:pt>
                <c:pt idx="8644">
                  <c:v>432.2</c:v>
                </c:pt>
                <c:pt idx="8645">
                  <c:v>432.25</c:v>
                </c:pt>
                <c:pt idx="8646">
                  <c:v>432.3</c:v>
                </c:pt>
                <c:pt idx="8647">
                  <c:v>432.35</c:v>
                </c:pt>
                <c:pt idx="8648">
                  <c:v>432.4</c:v>
                </c:pt>
                <c:pt idx="8649">
                  <c:v>432.45</c:v>
                </c:pt>
                <c:pt idx="8650">
                  <c:v>432.5</c:v>
                </c:pt>
                <c:pt idx="8651">
                  <c:v>432.55</c:v>
                </c:pt>
                <c:pt idx="8652">
                  <c:v>432.6</c:v>
                </c:pt>
                <c:pt idx="8653">
                  <c:v>432.65</c:v>
                </c:pt>
                <c:pt idx="8654">
                  <c:v>432.7</c:v>
                </c:pt>
                <c:pt idx="8655">
                  <c:v>432.75</c:v>
                </c:pt>
                <c:pt idx="8656">
                  <c:v>432.8</c:v>
                </c:pt>
                <c:pt idx="8657">
                  <c:v>432.85</c:v>
                </c:pt>
                <c:pt idx="8658">
                  <c:v>432.9</c:v>
                </c:pt>
                <c:pt idx="8659">
                  <c:v>432.95</c:v>
                </c:pt>
                <c:pt idx="8660">
                  <c:v>433</c:v>
                </c:pt>
                <c:pt idx="8661">
                  <c:v>433.05</c:v>
                </c:pt>
                <c:pt idx="8662">
                  <c:v>433.1</c:v>
                </c:pt>
                <c:pt idx="8663">
                  <c:v>433.15</c:v>
                </c:pt>
                <c:pt idx="8664">
                  <c:v>433.2</c:v>
                </c:pt>
                <c:pt idx="8665">
                  <c:v>433.25</c:v>
                </c:pt>
                <c:pt idx="8666">
                  <c:v>433.3</c:v>
                </c:pt>
                <c:pt idx="8667">
                  <c:v>433.35</c:v>
                </c:pt>
                <c:pt idx="8668">
                  <c:v>433.4</c:v>
                </c:pt>
                <c:pt idx="8669">
                  <c:v>433.45</c:v>
                </c:pt>
                <c:pt idx="8670">
                  <c:v>433.5</c:v>
                </c:pt>
                <c:pt idx="8671">
                  <c:v>433.55</c:v>
                </c:pt>
                <c:pt idx="8672">
                  <c:v>433.6</c:v>
                </c:pt>
                <c:pt idx="8673">
                  <c:v>433.65</c:v>
                </c:pt>
                <c:pt idx="8674">
                  <c:v>433.7</c:v>
                </c:pt>
                <c:pt idx="8675">
                  <c:v>433.75</c:v>
                </c:pt>
                <c:pt idx="8676">
                  <c:v>433.8</c:v>
                </c:pt>
                <c:pt idx="8677">
                  <c:v>433.85</c:v>
                </c:pt>
                <c:pt idx="8678">
                  <c:v>433.9</c:v>
                </c:pt>
                <c:pt idx="8679">
                  <c:v>433.95</c:v>
                </c:pt>
                <c:pt idx="8680">
                  <c:v>434</c:v>
                </c:pt>
                <c:pt idx="8681">
                  <c:v>434.05</c:v>
                </c:pt>
                <c:pt idx="8682">
                  <c:v>434.1</c:v>
                </c:pt>
                <c:pt idx="8683">
                  <c:v>434.15</c:v>
                </c:pt>
                <c:pt idx="8684">
                  <c:v>434.2</c:v>
                </c:pt>
                <c:pt idx="8685">
                  <c:v>434.25</c:v>
                </c:pt>
                <c:pt idx="8686">
                  <c:v>434.3</c:v>
                </c:pt>
                <c:pt idx="8687">
                  <c:v>434.35</c:v>
                </c:pt>
                <c:pt idx="8688">
                  <c:v>434.4</c:v>
                </c:pt>
                <c:pt idx="8689">
                  <c:v>434.45</c:v>
                </c:pt>
                <c:pt idx="8690">
                  <c:v>434.5</c:v>
                </c:pt>
                <c:pt idx="8691">
                  <c:v>434.55</c:v>
                </c:pt>
                <c:pt idx="8692">
                  <c:v>434.6</c:v>
                </c:pt>
                <c:pt idx="8693">
                  <c:v>434.65</c:v>
                </c:pt>
                <c:pt idx="8694">
                  <c:v>434.7</c:v>
                </c:pt>
                <c:pt idx="8695">
                  <c:v>434.75</c:v>
                </c:pt>
                <c:pt idx="8696">
                  <c:v>434.8</c:v>
                </c:pt>
                <c:pt idx="8697">
                  <c:v>434.85</c:v>
                </c:pt>
                <c:pt idx="8698">
                  <c:v>434.9</c:v>
                </c:pt>
                <c:pt idx="8699">
                  <c:v>434.95</c:v>
                </c:pt>
                <c:pt idx="8700">
                  <c:v>435</c:v>
                </c:pt>
                <c:pt idx="8701">
                  <c:v>435.05</c:v>
                </c:pt>
                <c:pt idx="8702">
                  <c:v>435.1</c:v>
                </c:pt>
                <c:pt idx="8703">
                  <c:v>435.15</c:v>
                </c:pt>
                <c:pt idx="8704">
                  <c:v>435.2</c:v>
                </c:pt>
                <c:pt idx="8705">
                  <c:v>435.25</c:v>
                </c:pt>
                <c:pt idx="8706">
                  <c:v>435.3</c:v>
                </c:pt>
                <c:pt idx="8707">
                  <c:v>435.35</c:v>
                </c:pt>
                <c:pt idx="8708">
                  <c:v>435.4</c:v>
                </c:pt>
                <c:pt idx="8709">
                  <c:v>435.45</c:v>
                </c:pt>
                <c:pt idx="8710">
                  <c:v>435.5</c:v>
                </c:pt>
                <c:pt idx="8711">
                  <c:v>435.55</c:v>
                </c:pt>
                <c:pt idx="8712">
                  <c:v>435.6</c:v>
                </c:pt>
                <c:pt idx="8713">
                  <c:v>435.65</c:v>
                </c:pt>
                <c:pt idx="8714">
                  <c:v>435.7</c:v>
                </c:pt>
                <c:pt idx="8715">
                  <c:v>435.75</c:v>
                </c:pt>
                <c:pt idx="8716">
                  <c:v>435.8</c:v>
                </c:pt>
                <c:pt idx="8717">
                  <c:v>435.85</c:v>
                </c:pt>
                <c:pt idx="8718">
                  <c:v>435.9</c:v>
                </c:pt>
                <c:pt idx="8719">
                  <c:v>435.95</c:v>
                </c:pt>
                <c:pt idx="8720">
                  <c:v>436</c:v>
                </c:pt>
                <c:pt idx="8721">
                  <c:v>436.05</c:v>
                </c:pt>
                <c:pt idx="8722">
                  <c:v>436.1</c:v>
                </c:pt>
                <c:pt idx="8723">
                  <c:v>436.15</c:v>
                </c:pt>
                <c:pt idx="8724">
                  <c:v>436.2</c:v>
                </c:pt>
                <c:pt idx="8725">
                  <c:v>436.25</c:v>
                </c:pt>
                <c:pt idx="8726">
                  <c:v>436.3</c:v>
                </c:pt>
                <c:pt idx="8727">
                  <c:v>436.35</c:v>
                </c:pt>
                <c:pt idx="8728">
                  <c:v>436.4</c:v>
                </c:pt>
                <c:pt idx="8729">
                  <c:v>436.45</c:v>
                </c:pt>
                <c:pt idx="8730">
                  <c:v>436.5</c:v>
                </c:pt>
                <c:pt idx="8731">
                  <c:v>436.55</c:v>
                </c:pt>
                <c:pt idx="8732">
                  <c:v>436.6</c:v>
                </c:pt>
                <c:pt idx="8733">
                  <c:v>436.65</c:v>
                </c:pt>
                <c:pt idx="8734">
                  <c:v>436.7</c:v>
                </c:pt>
                <c:pt idx="8735">
                  <c:v>436.75</c:v>
                </c:pt>
                <c:pt idx="8736">
                  <c:v>436.8</c:v>
                </c:pt>
                <c:pt idx="8737">
                  <c:v>436.85</c:v>
                </c:pt>
                <c:pt idx="8738">
                  <c:v>436.9</c:v>
                </c:pt>
                <c:pt idx="8739">
                  <c:v>436.95</c:v>
                </c:pt>
                <c:pt idx="8740">
                  <c:v>437</c:v>
                </c:pt>
                <c:pt idx="8741">
                  <c:v>437.05</c:v>
                </c:pt>
                <c:pt idx="8742">
                  <c:v>437.1</c:v>
                </c:pt>
                <c:pt idx="8743">
                  <c:v>437.15</c:v>
                </c:pt>
                <c:pt idx="8744">
                  <c:v>437.2</c:v>
                </c:pt>
                <c:pt idx="8745">
                  <c:v>437.25</c:v>
                </c:pt>
                <c:pt idx="8746">
                  <c:v>437.3</c:v>
                </c:pt>
                <c:pt idx="8747">
                  <c:v>437.35</c:v>
                </c:pt>
                <c:pt idx="8748">
                  <c:v>437.4</c:v>
                </c:pt>
                <c:pt idx="8749">
                  <c:v>437.45</c:v>
                </c:pt>
                <c:pt idx="8750">
                  <c:v>437.5</c:v>
                </c:pt>
                <c:pt idx="8751">
                  <c:v>437.55</c:v>
                </c:pt>
                <c:pt idx="8752">
                  <c:v>437.6</c:v>
                </c:pt>
                <c:pt idx="8753">
                  <c:v>437.65</c:v>
                </c:pt>
                <c:pt idx="8754">
                  <c:v>437.7</c:v>
                </c:pt>
                <c:pt idx="8755">
                  <c:v>437.75</c:v>
                </c:pt>
                <c:pt idx="8756">
                  <c:v>437.8</c:v>
                </c:pt>
                <c:pt idx="8757">
                  <c:v>437.85</c:v>
                </c:pt>
                <c:pt idx="8758">
                  <c:v>437.9</c:v>
                </c:pt>
                <c:pt idx="8759">
                  <c:v>437.95</c:v>
                </c:pt>
                <c:pt idx="8760">
                  <c:v>438</c:v>
                </c:pt>
                <c:pt idx="8761">
                  <c:v>438.05</c:v>
                </c:pt>
                <c:pt idx="8762">
                  <c:v>438.1</c:v>
                </c:pt>
                <c:pt idx="8763">
                  <c:v>438.15</c:v>
                </c:pt>
                <c:pt idx="8764">
                  <c:v>438.2</c:v>
                </c:pt>
                <c:pt idx="8765">
                  <c:v>438.25</c:v>
                </c:pt>
                <c:pt idx="8766">
                  <c:v>438.3</c:v>
                </c:pt>
                <c:pt idx="8767">
                  <c:v>438.35</c:v>
                </c:pt>
                <c:pt idx="8768">
                  <c:v>438.4</c:v>
                </c:pt>
                <c:pt idx="8769">
                  <c:v>438.45</c:v>
                </c:pt>
                <c:pt idx="8770">
                  <c:v>438.5</c:v>
                </c:pt>
                <c:pt idx="8771">
                  <c:v>438.55</c:v>
                </c:pt>
                <c:pt idx="8772">
                  <c:v>438.6</c:v>
                </c:pt>
                <c:pt idx="8773">
                  <c:v>438.65</c:v>
                </c:pt>
                <c:pt idx="8774">
                  <c:v>438.7</c:v>
                </c:pt>
                <c:pt idx="8775">
                  <c:v>438.75</c:v>
                </c:pt>
                <c:pt idx="8776">
                  <c:v>438.8</c:v>
                </c:pt>
                <c:pt idx="8777">
                  <c:v>438.85</c:v>
                </c:pt>
                <c:pt idx="8778">
                  <c:v>438.9</c:v>
                </c:pt>
                <c:pt idx="8779">
                  <c:v>438.95</c:v>
                </c:pt>
                <c:pt idx="8780">
                  <c:v>439</c:v>
                </c:pt>
                <c:pt idx="8781">
                  <c:v>439.05</c:v>
                </c:pt>
                <c:pt idx="8782">
                  <c:v>439.1</c:v>
                </c:pt>
                <c:pt idx="8783">
                  <c:v>439.15</c:v>
                </c:pt>
                <c:pt idx="8784">
                  <c:v>439.2</c:v>
                </c:pt>
                <c:pt idx="8785">
                  <c:v>439.25</c:v>
                </c:pt>
                <c:pt idx="8786">
                  <c:v>439.3</c:v>
                </c:pt>
                <c:pt idx="8787">
                  <c:v>439.35</c:v>
                </c:pt>
                <c:pt idx="8788">
                  <c:v>439.4</c:v>
                </c:pt>
                <c:pt idx="8789">
                  <c:v>439.45</c:v>
                </c:pt>
                <c:pt idx="8790">
                  <c:v>439.5</c:v>
                </c:pt>
                <c:pt idx="8791">
                  <c:v>439.55</c:v>
                </c:pt>
                <c:pt idx="8792">
                  <c:v>439.6</c:v>
                </c:pt>
                <c:pt idx="8793">
                  <c:v>439.65</c:v>
                </c:pt>
                <c:pt idx="8794">
                  <c:v>439.7</c:v>
                </c:pt>
                <c:pt idx="8795">
                  <c:v>439.75</c:v>
                </c:pt>
                <c:pt idx="8796">
                  <c:v>439.8</c:v>
                </c:pt>
                <c:pt idx="8797">
                  <c:v>439.85</c:v>
                </c:pt>
                <c:pt idx="8798">
                  <c:v>439.9</c:v>
                </c:pt>
                <c:pt idx="8799">
                  <c:v>439.95</c:v>
                </c:pt>
                <c:pt idx="8800">
                  <c:v>440</c:v>
                </c:pt>
                <c:pt idx="8801">
                  <c:v>440.05</c:v>
                </c:pt>
                <c:pt idx="8802">
                  <c:v>440.1</c:v>
                </c:pt>
                <c:pt idx="8803">
                  <c:v>440.15</c:v>
                </c:pt>
                <c:pt idx="8804">
                  <c:v>440.2</c:v>
                </c:pt>
                <c:pt idx="8805">
                  <c:v>440.25</c:v>
                </c:pt>
                <c:pt idx="8806">
                  <c:v>440.3</c:v>
                </c:pt>
                <c:pt idx="8807">
                  <c:v>440.35</c:v>
                </c:pt>
                <c:pt idx="8808">
                  <c:v>440.4</c:v>
                </c:pt>
                <c:pt idx="8809">
                  <c:v>440.45</c:v>
                </c:pt>
                <c:pt idx="8810">
                  <c:v>440.5</c:v>
                </c:pt>
                <c:pt idx="8811">
                  <c:v>440.55</c:v>
                </c:pt>
                <c:pt idx="8812">
                  <c:v>440.6</c:v>
                </c:pt>
                <c:pt idx="8813">
                  <c:v>440.65</c:v>
                </c:pt>
                <c:pt idx="8814">
                  <c:v>440.7</c:v>
                </c:pt>
                <c:pt idx="8815">
                  <c:v>440.75</c:v>
                </c:pt>
                <c:pt idx="8816">
                  <c:v>440.8</c:v>
                </c:pt>
                <c:pt idx="8817">
                  <c:v>440.85</c:v>
                </c:pt>
                <c:pt idx="8818">
                  <c:v>440.9</c:v>
                </c:pt>
                <c:pt idx="8819">
                  <c:v>440.95</c:v>
                </c:pt>
                <c:pt idx="8820">
                  <c:v>441</c:v>
                </c:pt>
                <c:pt idx="8821">
                  <c:v>441.05</c:v>
                </c:pt>
                <c:pt idx="8822">
                  <c:v>441.1</c:v>
                </c:pt>
                <c:pt idx="8823">
                  <c:v>441.15</c:v>
                </c:pt>
                <c:pt idx="8824">
                  <c:v>441.2</c:v>
                </c:pt>
                <c:pt idx="8825">
                  <c:v>441.25</c:v>
                </c:pt>
                <c:pt idx="8826">
                  <c:v>441.3</c:v>
                </c:pt>
                <c:pt idx="8827">
                  <c:v>441.35</c:v>
                </c:pt>
                <c:pt idx="8828">
                  <c:v>441.4</c:v>
                </c:pt>
                <c:pt idx="8829">
                  <c:v>441.45</c:v>
                </c:pt>
                <c:pt idx="8830">
                  <c:v>441.5</c:v>
                </c:pt>
                <c:pt idx="8831">
                  <c:v>441.55</c:v>
                </c:pt>
                <c:pt idx="8832">
                  <c:v>441.6</c:v>
                </c:pt>
                <c:pt idx="8833">
                  <c:v>441.65</c:v>
                </c:pt>
                <c:pt idx="8834">
                  <c:v>441.7</c:v>
                </c:pt>
                <c:pt idx="8835">
                  <c:v>441.75</c:v>
                </c:pt>
                <c:pt idx="8836">
                  <c:v>441.8</c:v>
                </c:pt>
                <c:pt idx="8837">
                  <c:v>441.85</c:v>
                </c:pt>
                <c:pt idx="8838">
                  <c:v>441.9</c:v>
                </c:pt>
                <c:pt idx="8839">
                  <c:v>441.95</c:v>
                </c:pt>
                <c:pt idx="8840">
                  <c:v>442</c:v>
                </c:pt>
                <c:pt idx="8841">
                  <c:v>442.05</c:v>
                </c:pt>
                <c:pt idx="8842">
                  <c:v>442.1</c:v>
                </c:pt>
                <c:pt idx="8843">
                  <c:v>442.15</c:v>
                </c:pt>
                <c:pt idx="8844">
                  <c:v>442.2</c:v>
                </c:pt>
                <c:pt idx="8845">
                  <c:v>442.25</c:v>
                </c:pt>
                <c:pt idx="8846">
                  <c:v>442.3</c:v>
                </c:pt>
                <c:pt idx="8847">
                  <c:v>442.35</c:v>
                </c:pt>
                <c:pt idx="8848">
                  <c:v>442.4</c:v>
                </c:pt>
                <c:pt idx="8849">
                  <c:v>442.45</c:v>
                </c:pt>
                <c:pt idx="8850">
                  <c:v>442.5</c:v>
                </c:pt>
                <c:pt idx="8851">
                  <c:v>442.55</c:v>
                </c:pt>
                <c:pt idx="8852">
                  <c:v>442.6</c:v>
                </c:pt>
                <c:pt idx="8853">
                  <c:v>442.65</c:v>
                </c:pt>
                <c:pt idx="8854">
                  <c:v>442.7</c:v>
                </c:pt>
                <c:pt idx="8855">
                  <c:v>442.75</c:v>
                </c:pt>
                <c:pt idx="8856">
                  <c:v>442.8</c:v>
                </c:pt>
                <c:pt idx="8857">
                  <c:v>442.85</c:v>
                </c:pt>
                <c:pt idx="8858">
                  <c:v>442.9</c:v>
                </c:pt>
                <c:pt idx="8859">
                  <c:v>442.95</c:v>
                </c:pt>
                <c:pt idx="8860">
                  <c:v>443</c:v>
                </c:pt>
                <c:pt idx="8861">
                  <c:v>443.05</c:v>
                </c:pt>
                <c:pt idx="8862">
                  <c:v>443.1</c:v>
                </c:pt>
                <c:pt idx="8863">
                  <c:v>443.15</c:v>
                </c:pt>
                <c:pt idx="8864">
                  <c:v>443.2</c:v>
                </c:pt>
                <c:pt idx="8865">
                  <c:v>443.25</c:v>
                </c:pt>
                <c:pt idx="8866">
                  <c:v>443.3</c:v>
                </c:pt>
                <c:pt idx="8867">
                  <c:v>443.35</c:v>
                </c:pt>
                <c:pt idx="8868">
                  <c:v>443.4</c:v>
                </c:pt>
                <c:pt idx="8869">
                  <c:v>443.45</c:v>
                </c:pt>
                <c:pt idx="8870">
                  <c:v>443.5</c:v>
                </c:pt>
                <c:pt idx="8871">
                  <c:v>443.55</c:v>
                </c:pt>
                <c:pt idx="8872">
                  <c:v>443.6</c:v>
                </c:pt>
                <c:pt idx="8873">
                  <c:v>443.65</c:v>
                </c:pt>
                <c:pt idx="8874">
                  <c:v>443.7</c:v>
                </c:pt>
                <c:pt idx="8875">
                  <c:v>443.75</c:v>
                </c:pt>
                <c:pt idx="8876">
                  <c:v>443.8</c:v>
                </c:pt>
                <c:pt idx="8877">
                  <c:v>443.85</c:v>
                </c:pt>
                <c:pt idx="8878">
                  <c:v>443.9</c:v>
                </c:pt>
                <c:pt idx="8879">
                  <c:v>443.95</c:v>
                </c:pt>
                <c:pt idx="8880">
                  <c:v>444</c:v>
                </c:pt>
                <c:pt idx="8881">
                  <c:v>444.05</c:v>
                </c:pt>
                <c:pt idx="8882">
                  <c:v>444.1</c:v>
                </c:pt>
                <c:pt idx="8883">
                  <c:v>444.15</c:v>
                </c:pt>
                <c:pt idx="8884">
                  <c:v>444.2</c:v>
                </c:pt>
                <c:pt idx="8885">
                  <c:v>444.25</c:v>
                </c:pt>
                <c:pt idx="8886">
                  <c:v>444.3</c:v>
                </c:pt>
                <c:pt idx="8887">
                  <c:v>444.35</c:v>
                </c:pt>
                <c:pt idx="8888">
                  <c:v>444.4</c:v>
                </c:pt>
                <c:pt idx="8889">
                  <c:v>444.45</c:v>
                </c:pt>
                <c:pt idx="8890">
                  <c:v>444.5</c:v>
                </c:pt>
                <c:pt idx="8891">
                  <c:v>444.55</c:v>
                </c:pt>
                <c:pt idx="8892">
                  <c:v>444.6</c:v>
                </c:pt>
                <c:pt idx="8893">
                  <c:v>444.65</c:v>
                </c:pt>
                <c:pt idx="8894">
                  <c:v>444.7</c:v>
                </c:pt>
                <c:pt idx="8895">
                  <c:v>444.75</c:v>
                </c:pt>
                <c:pt idx="8896">
                  <c:v>444.8</c:v>
                </c:pt>
                <c:pt idx="8897">
                  <c:v>444.85</c:v>
                </c:pt>
                <c:pt idx="8898">
                  <c:v>444.9</c:v>
                </c:pt>
                <c:pt idx="8899">
                  <c:v>444.95</c:v>
                </c:pt>
                <c:pt idx="8900">
                  <c:v>445</c:v>
                </c:pt>
                <c:pt idx="8901">
                  <c:v>445.05</c:v>
                </c:pt>
                <c:pt idx="8902">
                  <c:v>445.1</c:v>
                </c:pt>
                <c:pt idx="8903">
                  <c:v>445.15</c:v>
                </c:pt>
                <c:pt idx="8904">
                  <c:v>445.2</c:v>
                </c:pt>
                <c:pt idx="8905">
                  <c:v>445.25</c:v>
                </c:pt>
                <c:pt idx="8906">
                  <c:v>445.3</c:v>
                </c:pt>
                <c:pt idx="8907">
                  <c:v>445.35</c:v>
                </c:pt>
                <c:pt idx="8908">
                  <c:v>445.4</c:v>
                </c:pt>
                <c:pt idx="8909">
                  <c:v>445.45</c:v>
                </c:pt>
                <c:pt idx="8910">
                  <c:v>445.5</c:v>
                </c:pt>
                <c:pt idx="8911">
                  <c:v>445.55</c:v>
                </c:pt>
                <c:pt idx="8912">
                  <c:v>445.6</c:v>
                </c:pt>
                <c:pt idx="8913">
                  <c:v>445.65</c:v>
                </c:pt>
                <c:pt idx="8914">
                  <c:v>445.7</c:v>
                </c:pt>
                <c:pt idx="8915">
                  <c:v>445.75</c:v>
                </c:pt>
                <c:pt idx="8916">
                  <c:v>445.8</c:v>
                </c:pt>
                <c:pt idx="8917">
                  <c:v>445.85</c:v>
                </c:pt>
                <c:pt idx="8918">
                  <c:v>445.9</c:v>
                </c:pt>
                <c:pt idx="8919">
                  <c:v>445.95</c:v>
                </c:pt>
                <c:pt idx="8920">
                  <c:v>446</c:v>
                </c:pt>
                <c:pt idx="8921">
                  <c:v>446.05</c:v>
                </c:pt>
                <c:pt idx="8922">
                  <c:v>446.1</c:v>
                </c:pt>
                <c:pt idx="8923">
                  <c:v>446.15</c:v>
                </c:pt>
                <c:pt idx="8924">
                  <c:v>446.2</c:v>
                </c:pt>
                <c:pt idx="8925">
                  <c:v>446.25</c:v>
                </c:pt>
                <c:pt idx="8926">
                  <c:v>446.3</c:v>
                </c:pt>
                <c:pt idx="8927">
                  <c:v>446.35</c:v>
                </c:pt>
                <c:pt idx="8928">
                  <c:v>446.4</c:v>
                </c:pt>
                <c:pt idx="8929">
                  <c:v>446.45</c:v>
                </c:pt>
                <c:pt idx="8930">
                  <c:v>446.5</c:v>
                </c:pt>
                <c:pt idx="8931">
                  <c:v>446.55</c:v>
                </c:pt>
                <c:pt idx="8932">
                  <c:v>446.6</c:v>
                </c:pt>
                <c:pt idx="8933">
                  <c:v>446.65</c:v>
                </c:pt>
                <c:pt idx="8934">
                  <c:v>446.7</c:v>
                </c:pt>
                <c:pt idx="8935">
                  <c:v>446.75</c:v>
                </c:pt>
                <c:pt idx="8936">
                  <c:v>446.8</c:v>
                </c:pt>
                <c:pt idx="8937">
                  <c:v>446.85</c:v>
                </c:pt>
                <c:pt idx="8938">
                  <c:v>446.9</c:v>
                </c:pt>
                <c:pt idx="8939">
                  <c:v>446.95</c:v>
                </c:pt>
                <c:pt idx="8940">
                  <c:v>447</c:v>
                </c:pt>
                <c:pt idx="8941">
                  <c:v>447.05</c:v>
                </c:pt>
                <c:pt idx="8942">
                  <c:v>447.1</c:v>
                </c:pt>
                <c:pt idx="8943">
                  <c:v>447.15</c:v>
                </c:pt>
                <c:pt idx="8944">
                  <c:v>447.2</c:v>
                </c:pt>
                <c:pt idx="8945">
                  <c:v>447.25</c:v>
                </c:pt>
                <c:pt idx="8946">
                  <c:v>447.3</c:v>
                </c:pt>
                <c:pt idx="8947">
                  <c:v>447.35</c:v>
                </c:pt>
                <c:pt idx="8948">
                  <c:v>447.4</c:v>
                </c:pt>
                <c:pt idx="8949">
                  <c:v>447.45</c:v>
                </c:pt>
                <c:pt idx="8950">
                  <c:v>447.5</c:v>
                </c:pt>
                <c:pt idx="8951">
                  <c:v>447.55</c:v>
                </c:pt>
                <c:pt idx="8952">
                  <c:v>447.6</c:v>
                </c:pt>
                <c:pt idx="8953">
                  <c:v>447.65</c:v>
                </c:pt>
                <c:pt idx="8954">
                  <c:v>447.7</c:v>
                </c:pt>
                <c:pt idx="8955">
                  <c:v>447.75</c:v>
                </c:pt>
                <c:pt idx="8956">
                  <c:v>447.8</c:v>
                </c:pt>
                <c:pt idx="8957">
                  <c:v>447.85</c:v>
                </c:pt>
                <c:pt idx="8958">
                  <c:v>447.9</c:v>
                </c:pt>
                <c:pt idx="8959">
                  <c:v>447.95</c:v>
                </c:pt>
                <c:pt idx="8960">
                  <c:v>448</c:v>
                </c:pt>
                <c:pt idx="8961">
                  <c:v>448.05</c:v>
                </c:pt>
                <c:pt idx="8962">
                  <c:v>448.1</c:v>
                </c:pt>
                <c:pt idx="8963">
                  <c:v>448.15</c:v>
                </c:pt>
                <c:pt idx="8964">
                  <c:v>448.2</c:v>
                </c:pt>
                <c:pt idx="8965">
                  <c:v>448.25</c:v>
                </c:pt>
                <c:pt idx="8966">
                  <c:v>448.3</c:v>
                </c:pt>
                <c:pt idx="8967">
                  <c:v>448.35</c:v>
                </c:pt>
                <c:pt idx="8968">
                  <c:v>448.4</c:v>
                </c:pt>
                <c:pt idx="8969">
                  <c:v>448.45</c:v>
                </c:pt>
                <c:pt idx="8970">
                  <c:v>448.5</c:v>
                </c:pt>
                <c:pt idx="8971">
                  <c:v>448.55</c:v>
                </c:pt>
                <c:pt idx="8972">
                  <c:v>448.6</c:v>
                </c:pt>
                <c:pt idx="8973">
                  <c:v>448.65</c:v>
                </c:pt>
                <c:pt idx="8974">
                  <c:v>448.7</c:v>
                </c:pt>
                <c:pt idx="8975">
                  <c:v>448.75</c:v>
                </c:pt>
                <c:pt idx="8976">
                  <c:v>448.8</c:v>
                </c:pt>
                <c:pt idx="8977">
                  <c:v>448.85</c:v>
                </c:pt>
                <c:pt idx="8978">
                  <c:v>448.9</c:v>
                </c:pt>
                <c:pt idx="8979">
                  <c:v>448.95</c:v>
                </c:pt>
                <c:pt idx="8980">
                  <c:v>449</c:v>
                </c:pt>
                <c:pt idx="8981">
                  <c:v>449.05</c:v>
                </c:pt>
                <c:pt idx="8982">
                  <c:v>449.1</c:v>
                </c:pt>
                <c:pt idx="8983">
                  <c:v>449.15</c:v>
                </c:pt>
                <c:pt idx="8984">
                  <c:v>449.2</c:v>
                </c:pt>
                <c:pt idx="8985">
                  <c:v>449.25</c:v>
                </c:pt>
                <c:pt idx="8986">
                  <c:v>449.3</c:v>
                </c:pt>
                <c:pt idx="8987">
                  <c:v>449.35</c:v>
                </c:pt>
                <c:pt idx="8988">
                  <c:v>449.4</c:v>
                </c:pt>
                <c:pt idx="8989">
                  <c:v>449.45</c:v>
                </c:pt>
                <c:pt idx="8990">
                  <c:v>449.5</c:v>
                </c:pt>
                <c:pt idx="8991">
                  <c:v>449.55</c:v>
                </c:pt>
                <c:pt idx="8992">
                  <c:v>449.6</c:v>
                </c:pt>
                <c:pt idx="8993">
                  <c:v>449.65</c:v>
                </c:pt>
                <c:pt idx="8994">
                  <c:v>449.7</c:v>
                </c:pt>
                <c:pt idx="8995">
                  <c:v>449.75</c:v>
                </c:pt>
                <c:pt idx="8996">
                  <c:v>449.8</c:v>
                </c:pt>
                <c:pt idx="8997">
                  <c:v>449.85</c:v>
                </c:pt>
                <c:pt idx="8998">
                  <c:v>449.9</c:v>
                </c:pt>
                <c:pt idx="8999">
                  <c:v>449.95</c:v>
                </c:pt>
                <c:pt idx="9000">
                  <c:v>450</c:v>
                </c:pt>
                <c:pt idx="9001">
                  <c:v>450.05</c:v>
                </c:pt>
                <c:pt idx="9002">
                  <c:v>450.1</c:v>
                </c:pt>
                <c:pt idx="9003">
                  <c:v>450.15</c:v>
                </c:pt>
                <c:pt idx="9004">
                  <c:v>450.2</c:v>
                </c:pt>
                <c:pt idx="9005">
                  <c:v>450.25</c:v>
                </c:pt>
                <c:pt idx="9006">
                  <c:v>450.3</c:v>
                </c:pt>
                <c:pt idx="9007">
                  <c:v>450.35</c:v>
                </c:pt>
                <c:pt idx="9008">
                  <c:v>450.4</c:v>
                </c:pt>
                <c:pt idx="9009">
                  <c:v>450.45</c:v>
                </c:pt>
                <c:pt idx="9010">
                  <c:v>450.5</c:v>
                </c:pt>
                <c:pt idx="9011">
                  <c:v>450.55</c:v>
                </c:pt>
                <c:pt idx="9012">
                  <c:v>450.6</c:v>
                </c:pt>
                <c:pt idx="9013">
                  <c:v>450.65</c:v>
                </c:pt>
                <c:pt idx="9014">
                  <c:v>450.7</c:v>
                </c:pt>
                <c:pt idx="9015">
                  <c:v>450.75</c:v>
                </c:pt>
                <c:pt idx="9016">
                  <c:v>450.8</c:v>
                </c:pt>
                <c:pt idx="9017">
                  <c:v>450.85</c:v>
                </c:pt>
                <c:pt idx="9018">
                  <c:v>450.9</c:v>
                </c:pt>
                <c:pt idx="9019">
                  <c:v>450.95</c:v>
                </c:pt>
                <c:pt idx="9020">
                  <c:v>451</c:v>
                </c:pt>
                <c:pt idx="9021">
                  <c:v>451.05</c:v>
                </c:pt>
                <c:pt idx="9022">
                  <c:v>451.1</c:v>
                </c:pt>
                <c:pt idx="9023">
                  <c:v>451.15</c:v>
                </c:pt>
                <c:pt idx="9024">
                  <c:v>451.2</c:v>
                </c:pt>
                <c:pt idx="9025">
                  <c:v>451.25</c:v>
                </c:pt>
                <c:pt idx="9026">
                  <c:v>451.3</c:v>
                </c:pt>
                <c:pt idx="9027">
                  <c:v>451.35</c:v>
                </c:pt>
                <c:pt idx="9028">
                  <c:v>451.4</c:v>
                </c:pt>
                <c:pt idx="9029">
                  <c:v>451.45</c:v>
                </c:pt>
                <c:pt idx="9030">
                  <c:v>451.5</c:v>
                </c:pt>
                <c:pt idx="9031">
                  <c:v>451.55</c:v>
                </c:pt>
                <c:pt idx="9032">
                  <c:v>451.6</c:v>
                </c:pt>
                <c:pt idx="9033">
                  <c:v>451.65</c:v>
                </c:pt>
                <c:pt idx="9034">
                  <c:v>451.7</c:v>
                </c:pt>
                <c:pt idx="9035">
                  <c:v>451.75</c:v>
                </c:pt>
                <c:pt idx="9036">
                  <c:v>451.8</c:v>
                </c:pt>
                <c:pt idx="9037">
                  <c:v>451.85</c:v>
                </c:pt>
                <c:pt idx="9038">
                  <c:v>451.9</c:v>
                </c:pt>
                <c:pt idx="9039">
                  <c:v>451.95</c:v>
                </c:pt>
                <c:pt idx="9040">
                  <c:v>452</c:v>
                </c:pt>
                <c:pt idx="9041">
                  <c:v>452.05</c:v>
                </c:pt>
                <c:pt idx="9042">
                  <c:v>452.1</c:v>
                </c:pt>
                <c:pt idx="9043">
                  <c:v>452.15</c:v>
                </c:pt>
                <c:pt idx="9044">
                  <c:v>452.2</c:v>
                </c:pt>
                <c:pt idx="9045">
                  <c:v>452.25</c:v>
                </c:pt>
                <c:pt idx="9046">
                  <c:v>452.3</c:v>
                </c:pt>
                <c:pt idx="9047">
                  <c:v>452.35</c:v>
                </c:pt>
                <c:pt idx="9048">
                  <c:v>452.4</c:v>
                </c:pt>
                <c:pt idx="9049">
                  <c:v>452.45</c:v>
                </c:pt>
                <c:pt idx="9050">
                  <c:v>452.5</c:v>
                </c:pt>
                <c:pt idx="9051">
                  <c:v>452.55</c:v>
                </c:pt>
                <c:pt idx="9052">
                  <c:v>452.6</c:v>
                </c:pt>
                <c:pt idx="9053">
                  <c:v>452.65</c:v>
                </c:pt>
                <c:pt idx="9054">
                  <c:v>452.7</c:v>
                </c:pt>
                <c:pt idx="9055">
                  <c:v>452.75</c:v>
                </c:pt>
                <c:pt idx="9056">
                  <c:v>452.8</c:v>
                </c:pt>
                <c:pt idx="9057">
                  <c:v>452.85</c:v>
                </c:pt>
                <c:pt idx="9058">
                  <c:v>452.9</c:v>
                </c:pt>
                <c:pt idx="9059">
                  <c:v>452.95</c:v>
                </c:pt>
                <c:pt idx="9060">
                  <c:v>453</c:v>
                </c:pt>
                <c:pt idx="9061">
                  <c:v>453.05</c:v>
                </c:pt>
                <c:pt idx="9062">
                  <c:v>453.1</c:v>
                </c:pt>
                <c:pt idx="9063">
                  <c:v>453.15</c:v>
                </c:pt>
                <c:pt idx="9064">
                  <c:v>453.2</c:v>
                </c:pt>
                <c:pt idx="9065">
                  <c:v>453.25</c:v>
                </c:pt>
                <c:pt idx="9066">
                  <c:v>453.3</c:v>
                </c:pt>
                <c:pt idx="9067">
                  <c:v>453.35</c:v>
                </c:pt>
                <c:pt idx="9068">
                  <c:v>453.4</c:v>
                </c:pt>
                <c:pt idx="9069">
                  <c:v>453.45</c:v>
                </c:pt>
                <c:pt idx="9070">
                  <c:v>453.5</c:v>
                </c:pt>
                <c:pt idx="9071">
                  <c:v>453.55</c:v>
                </c:pt>
                <c:pt idx="9072">
                  <c:v>453.6</c:v>
                </c:pt>
                <c:pt idx="9073">
                  <c:v>453.65</c:v>
                </c:pt>
                <c:pt idx="9074">
                  <c:v>453.7</c:v>
                </c:pt>
                <c:pt idx="9075">
                  <c:v>453.75</c:v>
                </c:pt>
                <c:pt idx="9076">
                  <c:v>453.8</c:v>
                </c:pt>
                <c:pt idx="9077">
                  <c:v>453.85</c:v>
                </c:pt>
                <c:pt idx="9078">
                  <c:v>453.9</c:v>
                </c:pt>
                <c:pt idx="9079">
                  <c:v>453.95</c:v>
                </c:pt>
                <c:pt idx="9080">
                  <c:v>454</c:v>
                </c:pt>
                <c:pt idx="9081">
                  <c:v>454.05</c:v>
                </c:pt>
                <c:pt idx="9082">
                  <c:v>454.1</c:v>
                </c:pt>
                <c:pt idx="9083">
                  <c:v>454.15</c:v>
                </c:pt>
                <c:pt idx="9084">
                  <c:v>454.2</c:v>
                </c:pt>
                <c:pt idx="9085">
                  <c:v>454.25</c:v>
                </c:pt>
                <c:pt idx="9086">
                  <c:v>454.3</c:v>
                </c:pt>
                <c:pt idx="9087">
                  <c:v>454.35</c:v>
                </c:pt>
                <c:pt idx="9088">
                  <c:v>454.4</c:v>
                </c:pt>
                <c:pt idx="9089">
                  <c:v>454.45</c:v>
                </c:pt>
                <c:pt idx="9090">
                  <c:v>454.5</c:v>
                </c:pt>
                <c:pt idx="9091">
                  <c:v>454.55</c:v>
                </c:pt>
                <c:pt idx="9092">
                  <c:v>454.6</c:v>
                </c:pt>
                <c:pt idx="9093">
                  <c:v>454.65</c:v>
                </c:pt>
                <c:pt idx="9094">
                  <c:v>454.7</c:v>
                </c:pt>
                <c:pt idx="9095">
                  <c:v>454.75</c:v>
                </c:pt>
                <c:pt idx="9096">
                  <c:v>454.8</c:v>
                </c:pt>
                <c:pt idx="9097">
                  <c:v>454.85</c:v>
                </c:pt>
                <c:pt idx="9098">
                  <c:v>454.9</c:v>
                </c:pt>
                <c:pt idx="9099">
                  <c:v>454.95</c:v>
                </c:pt>
                <c:pt idx="9100">
                  <c:v>455</c:v>
                </c:pt>
                <c:pt idx="9101">
                  <c:v>455.05</c:v>
                </c:pt>
                <c:pt idx="9102">
                  <c:v>455.1</c:v>
                </c:pt>
                <c:pt idx="9103">
                  <c:v>455.15</c:v>
                </c:pt>
                <c:pt idx="9104">
                  <c:v>455.2</c:v>
                </c:pt>
                <c:pt idx="9105">
                  <c:v>455.25</c:v>
                </c:pt>
                <c:pt idx="9106">
                  <c:v>455.3</c:v>
                </c:pt>
                <c:pt idx="9107">
                  <c:v>455.35</c:v>
                </c:pt>
                <c:pt idx="9108">
                  <c:v>455.4</c:v>
                </c:pt>
                <c:pt idx="9109">
                  <c:v>455.45</c:v>
                </c:pt>
                <c:pt idx="9110">
                  <c:v>455.5</c:v>
                </c:pt>
                <c:pt idx="9111">
                  <c:v>455.55</c:v>
                </c:pt>
                <c:pt idx="9112">
                  <c:v>455.6</c:v>
                </c:pt>
                <c:pt idx="9113">
                  <c:v>455.65</c:v>
                </c:pt>
                <c:pt idx="9114">
                  <c:v>455.7</c:v>
                </c:pt>
                <c:pt idx="9115">
                  <c:v>455.75</c:v>
                </c:pt>
                <c:pt idx="9116">
                  <c:v>455.8</c:v>
                </c:pt>
                <c:pt idx="9117">
                  <c:v>455.85</c:v>
                </c:pt>
                <c:pt idx="9118">
                  <c:v>455.9</c:v>
                </c:pt>
                <c:pt idx="9119">
                  <c:v>455.95</c:v>
                </c:pt>
                <c:pt idx="9120">
                  <c:v>456</c:v>
                </c:pt>
                <c:pt idx="9121">
                  <c:v>456.05</c:v>
                </c:pt>
                <c:pt idx="9122">
                  <c:v>456.1</c:v>
                </c:pt>
                <c:pt idx="9123">
                  <c:v>456.15</c:v>
                </c:pt>
                <c:pt idx="9124">
                  <c:v>456.2</c:v>
                </c:pt>
                <c:pt idx="9125">
                  <c:v>456.25</c:v>
                </c:pt>
                <c:pt idx="9126">
                  <c:v>456.3</c:v>
                </c:pt>
                <c:pt idx="9127">
                  <c:v>456.35</c:v>
                </c:pt>
                <c:pt idx="9128">
                  <c:v>456.4</c:v>
                </c:pt>
                <c:pt idx="9129">
                  <c:v>456.45</c:v>
                </c:pt>
                <c:pt idx="9130">
                  <c:v>456.5</c:v>
                </c:pt>
                <c:pt idx="9131">
                  <c:v>456.55</c:v>
                </c:pt>
                <c:pt idx="9132">
                  <c:v>456.6</c:v>
                </c:pt>
                <c:pt idx="9133">
                  <c:v>456.65</c:v>
                </c:pt>
                <c:pt idx="9134">
                  <c:v>456.7</c:v>
                </c:pt>
                <c:pt idx="9135">
                  <c:v>456.75</c:v>
                </c:pt>
                <c:pt idx="9136">
                  <c:v>456.8</c:v>
                </c:pt>
                <c:pt idx="9137">
                  <c:v>456.85</c:v>
                </c:pt>
                <c:pt idx="9138">
                  <c:v>456.9</c:v>
                </c:pt>
                <c:pt idx="9139">
                  <c:v>456.95</c:v>
                </c:pt>
                <c:pt idx="9140">
                  <c:v>457</c:v>
                </c:pt>
                <c:pt idx="9141">
                  <c:v>457.05</c:v>
                </c:pt>
                <c:pt idx="9142">
                  <c:v>457.1</c:v>
                </c:pt>
                <c:pt idx="9143">
                  <c:v>457.15</c:v>
                </c:pt>
                <c:pt idx="9144">
                  <c:v>457.2</c:v>
                </c:pt>
                <c:pt idx="9145">
                  <c:v>457.25</c:v>
                </c:pt>
                <c:pt idx="9146">
                  <c:v>457.3</c:v>
                </c:pt>
                <c:pt idx="9147">
                  <c:v>457.35</c:v>
                </c:pt>
                <c:pt idx="9148">
                  <c:v>457.4</c:v>
                </c:pt>
                <c:pt idx="9149">
                  <c:v>457.45</c:v>
                </c:pt>
                <c:pt idx="9150">
                  <c:v>457.5</c:v>
                </c:pt>
                <c:pt idx="9151">
                  <c:v>457.55</c:v>
                </c:pt>
                <c:pt idx="9152">
                  <c:v>457.6</c:v>
                </c:pt>
                <c:pt idx="9153">
                  <c:v>457.65</c:v>
                </c:pt>
                <c:pt idx="9154">
                  <c:v>457.7</c:v>
                </c:pt>
                <c:pt idx="9155">
                  <c:v>457.75</c:v>
                </c:pt>
                <c:pt idx="9156">
                  <c:v>457.8</c:v>
                </c:pt>
                <c:pt idx="9157">
                  <c:v>457.85</c:v>
                </c:pt>
                <c:pt idx="9158">
                  <c:v>457.9</c:v>
                </c:pt>
                <c:pt idx="9159">
                  <c:v>457.95</c:v>
                </c:pt>
                <c:pt idx="9160">
                  <c:v>458</c:v>
                </c:pt>
                <c:pt idx="9161">
                  <c:v>458.05</c:v>
                </c:pt>
                <c:pt idx="9162">
                  <c:v>458.1</c:v>
                </c:pt>
                <c:pt idx="9163">
                  <c:v>458.15</c:v>
                </c:pt>
                <c:pt idx="9164">
                  <c:v>458.2</c:v>
                </c:pt>
                <c:pt idx="9165">
                  <c:v>458.25</c:v>
                </c:pt>
                <c:pt idx="9166">
                  <c:v>458.3</c:v>
                </c:pt>
                <c:pt idx="9167">
                  <c:v>458.35</c:v>
                </c:pt>
                <c:pt idx="9168">
                  <c:v>458.4</c:v>
                </c:pt>
                <c:pt idx="9169">
                  <c:v>458.45</c:v>
                </c:pt>
                <c:pt idx="9170">
                  <c:v>458.5</c:v>
                </c:pt>
                <c:pt idx="9171">
                  <c:v>458.55</c:v>
                </c:pt>
                <c:pt idx="9172">
                  <c:v>458.6</c:v>
                </c:pt>
                <c:pt idx="9173">
                  <c:v>458.65</c:v>
                </c:pt>
                <c:pt idx="9174">
                  <c:v>458.7</c:v>
                </c:pt>
                <c:pt idx="9175">
                  <c:v>458.75</c:v>
                </c:pt>
                <c:pt idx="9176">
                  <c:v>458.8</c:v>
                </c:pt>
                <c:pt idx="9177">
                  <c:v>458.85</c:v>
                </c:pt>
                <c:pt idx="9178">
                  <c:v>458.9</c:v>
                </c:pt>
                <c:pt idx="9179">
                  <c:v>458.95</c:v>
                </c:pt>
                <c:pt idx="9180">
                  <c:v>459</c:v>
                </c:pt>
                <c:pt idx="9181">
                  <c:v>459.05</c:v>
                </c:pt>
                <c:pt idx="9182">
                  <c:v>459.1</c:v>
                </c:pt>
                <c:pt idx="9183">
                  <c:v>459.15</c:v>
                </c:pt>
                <c:pt idx="9184">
                  <c:v>459.2</c:v>
                </c:pt>
                <c:pt idx="9185">
                  <c:v>459.25</c:v>
                </c:pt>
                <c:pt idx="9186">
                  <c:v>459.3</c:v>
                </c:pt>
                <c:pt idx="9187">
                  <c:v>459.35</c:v>
                </c:pt>
                <c:pt idx="9188">
                  <c:v>459.4</c:v>
                </c:pt>
                <c:pt idx="9189">
                  <c:v>459.45</c:v>
                </c:pt>
                <c:pt idx="9190">
                  <c:v>459.5</c:v>
                </c:pt>
                <c:pt idx="9191">
                  <c:v>459.55</c:v>
                </c:pt>
                <c:pt idx="9192">
                  <c:v>459.6</c:v>
                </c:pt>
                <c:pt idx="9193">
                  <c:v>459.65</c:v>
                </c:pt>
                <c:pt idx="9194">
                  <c:v>459.7</c:v>
                </c:pt>
                <c:pt idx="9195">
                  <c:v>459.75</c:v>
                </c:pt>
                <c:pt idx="9196">
                  <c:v>459.8</c:v>
                </c:pt>
                <c:pt idx="9197">
                  <c:v>459.85</c:v>
                </c:pt>
                <c:pt idx="9198">
                  <c:v>459.9</c:v>
                </c:pt>
                <c:pt idx="9199">
                  <c:v>459.95</c:v>
                </c:pt>
                <c:pt idx="9200">
                  <c:v>460</c:v>
                </c:pt>
                <c:pt idx="9201">
                  <c:v>460.05</c:v>
                </c:pt>
                <c:pt idx="9202">
                  <c:v>460.1</c:v>
                </c:pt>
                <c:pt idx="9203">
                  <c:v>460.15</c:v>
                </c:pt>
                <c:pt idx="9204">
                  <c:v>460.2</c:v>
                </c:pt>
                <c:pt idx="9205">
                  <c:v>460.25</c:v>
                </c:pt>
                <c:pt idx="9206">
                  <c:v>460.3</c:v>
                </c:pt>
                <c:pt idx="9207">
                  <c:v>460.35</c:v>
                </c:pt>
                <c:pt idx="9208">
                  <c:v>460.4</c:v>
                </c:pt>
                <c:pt idx="9209">
                  <c:v>460.45</c:v>
                </c:pt>
                <c:pt idx="9210">
                  <c:v>460.5</c:v>
                </c:pt>
                <c:pt idx="9211">
                  <c:v>460.55</c:v>
                </c:pt>
                <c:pt idx="9212">
                  <c:v>460.6</c:v>
                </c:pt>
                <c:pt idx="9213">
                  <c:v>460.65</c:v>
                </c:pt>
                <c:pt idx="9214">
                  <c:v>460.7</c:v>
                </c:pt>
                <c:pt idx="9215">
                  <c:v>460.75</c:v>
                </c:pt>
                <c:pt idx="9216">
                  <c:v>460.8</c:v>
                </c:pt>
                <c:pt idx="9217">
                  <c:v>460.85</c:v>
                </c:pt>
                <c:pt idx="9218">
                  <c:v>460.9</c:v>
                </c:pt>
                <c:pt idx="9219">
                  <c:v>460.95</c:v>
                </c:pt>
                <c:pt idx="9220">
                  <c:v>461</c:v>
                </c:pt>
                <c:pt idx="9221">
                  <c:v>461.05</c:v>
                </c:pt>
                <c:pt idx="9222">
                  <c:v>461.1</c:v>
                </c:pt>
                <c:pt idx="9223">
                  <c:v>461.15</c:v>
                </c:pt>
                <c:pt idx="9224">
                  <c:v>461.2</c:v>
                </c:pt>
                <c:pt idx="9225">
                  <c:v>461.25</c:v>
                </c:pt>
                <c:pt idx="9226">
                  <c:v>461.3</c:v>
                </c:pt>
                <c:pt idx="9227">
                  <c:v>461.35</c:v>
                </c:pt>
                <c:pt idx="9228">
                  <c:v>461.4</c:v>
                </c:pt>
                <c:pt idx="9229">
                  <c:v>461.45</c:v>
                </c:pt>
                <c:pt idx="9230">
                  <c:v>461.5</c:v>
                </c:pt>
                <c:pt idx="9231">
                  <c:v>461.55</c:v>
                </c:pt>
                <c:pt idx="9232">
                  <c:v>461.6</c:v>
                </c:pt>
                <c:pt idx="9233">
                  <c:v>461.65</c:v>
                </c:pt>
                <c:pt idx="9234">
                  <c:v>461.7</c:v>
                </c:pt>
                <c:pt idx="9235">
                  <c:v>461.75</c:v>
                </c:pt>
                <c:pt idx="9236">
                  <c:v>461.8</c:v>
                </c:pt>
                <c:pt idx="9237">
                  <c:v>461.85</c:v>
                </c:pt>
                <c:pt idx="9238">
                  <c:v>461.9</c:v>
                </c:pt>
                <c:pt idx="9239">
                  <c:v>461.95</c:v>
                </c:pt>
                <c:pt idx="9240">
                  <c:v>462</c:v>
                </c:pt>
                <c:pt idx="9241">
                  <c:v>462.05</c:v>
                </c:pt>
                <c:pt idx="9242">
                  <c:v>462.1</c:v>
                </c:pt>
                <c:pt idx="9243">
                  <c:v>462.15</c:v>
                </c:pt>
                <c:pt idx="9244">
                  <c:v>462.2</c:v>
                </c:pt>
                <c:pt idx="9245">
                  <c:v>462.25</c:v>
                </c:pt>
                <c:pt idx="9246">
                  <c:v>462.3</c:v>
                </c:pt>
                <c:pt idx="9247">
                  <c:v>462.35</c:v>
                </c:pt>
                <c:pt idx="9248">
                  <c:v>462.4</c:v>
                </c:pt>
                <c:pt idx="9249">
                  <c:v>462.45</c:v>
                </c:pt>
                <c:pt idx="9250">
                  <c:v>462.5</c:v>
                </c:pt>
                <c:pt idx="9251">
                  <c:v>462.55</c:v>
                </c:pt>
                <c:pt idx="9252">
                  <c:v>462.6</c:v>
                </c:pt>
                <c:pt idx="9253">
                  <c:v>462.65</c:v>
                </c:pt>
                <c:pt idx="9254">
                  <c:v>462.7</c:v>
                </c:pt>
                <c:pt idx="9255">
                  <c:v>462.75</c:v>
                </c:pt>
                <c:pt idx="9256">
                  <c:v>462.8</c:v>
                </c:pt>
                <c:pt idx="9257">
                  <c:v>462.85</c:v>
                </c:pt>
                <c:pt idx="9258">
                  <c:v>462.9</c:v>
                </c:pt>
                <c:pt idx="9259">
                  <c:v>462.95</c:v>
                </c:pt>
                <c:pt idx="9260">
                  <c:v>463</c:v>
                </c:pt>
                <c:pt idx="9261">
                  <c:v>463.05</c:v>
                </c:pt>
                <c:pt idx="9262">
                  <c:v>463.1</c:v>
                </c:pt>
                <c:pt idx="9263">
                  <c:v>463.15</c:v>
                </c:pt>
                <c:pt idx="9264">
                  <c:v>463.2</c:v>
                </c:pt>
                <c:pt idx="9265">
                  <c:v>463.25</c:v>
                </c:pt>
                <c:pt idx="9266">
                  <c:v>463.3</c:v>
                </c:pt>
                <c:pt idx="9267">
                  <c:v>463.35</c:v>
                </c:pt>
                <c:pt idx="9268">
                  <c:v>463.4</c:v>
                </c:pt>
                <c:pt idx="9269">
                  <c:v>463.45</c:v>
                </c:pt>
                <c:pt idx="9270">
                  <c:v>463.5</c:v>
                </c:pt>
                <c:pt idx="9271">
                  <c:v>463.55</c:v>
                </c:pt>
                <c:pt idx="9272">
                  <c:v>463.6</c:v>
                </c:pt>
                <c:pt idx="9273">
                  <c:v>463.65</c:v>
                </c:pt>
                <c:pt idx="9274">
                  <c:v>463.7</c:v>
                </c:pt>
                <c:pt idx="9275">
                  <c:v>463.75</c:v>
                </c:pt>
                <c:pt idx="9276">
                  <c:v>463.8</c:v>
                </c:pt>
                <c:pt idx="9277">
                  <c:v>463.85</c:v>
                </c:pt>
                <c:pt idx="9278">
                  <c:v>463.9</c:v>
                </c:pt>
                <c:pt idx="9279">
                  <c:v>463.95</c:v>
                </c:pt>
                <c:pt idx="9280">
                  <c:v>464</c:v>
                </c:pt>
                <c:pt idx="9281">
                  <c:v>464.05</c:v>
                </c:pt>
                <c:pt idx="9282">
                  <c:v>464.1</c:v>
                </c:pt>
                <c:pt idx="9283">
                  <c:v>464.15</c:v>
                </c:pt>
                <c:pt idx="9284">
                  <c:v>464.2</c:v>
                </c:pt>
                <c:pt idx="9285">
                  <c:v>464.25</c:v>
                </c:pt>
                <c:pt idx="9286">
                  <c:v>464.3</c:v>
                </c:pt>
                <c:pt idx="9287">
                  <c:v>464.35</c:v>
                </c:pt>
                <c:pt idx="9288">
                  <c:v>464.4</c:v>
                </c:pt>
                <c:pt idx="9289">
                  <c:v>464.45</c:v>
                </c:pt>
                <c:pt idx="9290">
                  <c:v>464.5</c:v>
                </c:pt>
                <c:pt idx="9291">
                  <c:v>464.55</c:v>
                </c:pt>
                <c:pt idx="9292">
                  <c:v>464.6</c:v>
                </c:pt>
                <c:pt idx="9293">
                  <c:v>464.65</c:v>
                </c:pt>
                <c:pt idx="9294">
                  <c:v>464.7</c:v>
                </c:pt>
                <c:pt idx="9295">
                  <c:v>464.75</c:v>
                </c:pt>
                <c:pt idx="9296">
                  <c:v>464.8</c:v>
                </c:pt>
                <c:pt idx="9297">
                  <c:v>464.85</c:v>
                </c:pt>
                <c:pt idx="9298">
                  <c:v>464.9</c:v>
                </c:pt>
                <c:pt idx="9299">
                  <c:v>464.95</c:v>
                </c:pt>
                <c:pt idx="9300">
                  <c:v>465</c:v>
                </c:pt>
                <c:pt idx="9301">
                  <c:v>465.05</c:v>
                </c:pt>
                <c:pt idx="9302">
                  <c:v>465.1</c:v>
                </c:pt>
                <c:pt idx="9303">
                  <c:v>465.15</c:v>
                </c:pt>
                <c:pt idx="9304">
                  <c:v>465.2</c:v>
                </c:pt>
                <c:pt idx="9305">
                  <c:v>465.25</c:v>
                </c:pt>
                <c:pt idx="9306">
                  <c:v>465.3</c:v>
                </c:pt>
                <c:pt idx="9307">
                  <c:v>465.35</c:v>
                </c:pt>
                <c:pt idx="9308">
                  <c:v>465.4</c:v>
                </c:pt>
                <c:pt idx="9309">
                  <c:v>465.45</c:v>
                </c:pt>
                <c:pt idx="9310">
                  <c:v>465.5</c:v>
                </c:pt>
                <c:pt idx="9311">
                  <c:v>465.55</c:v>
                </c:pt>
                <c:pt idx="9312">
                  <c:v>465.6</c:v>
                </c:pt>
                <c:pt idx="9313">
                  <c:v>465.65</c:v>
                </c:pt>
                <c:pt idx="9314">
                  <c:v>465.7</c:v>
                </c:pt>
                <c:pt idx="9315">
                  <c:v>465.75</c:v>
                </c:pt>
                <c:pt idx="9316">
                  <c:v>465.8</c:v>
                </c:pt>
                <c:pt idx="9317">
                  <c:v>465.85</c:v>
                </c:pt>
                <c:pt idx="9318">
                  <c:v>465.9</c:v>
                </c:pt>
                <c:pt idx="9319">
                  <c:v>465.95</c:v>
                </c:pt>
                <c:pt idx="9320">
                  <c:v>466</c:v>
                </c:pt>
                <c:pt idx="9321">
                  <c:v>466.05</c:v>
                </c:pt>
                <c:pt idx="9322">
                  <c:v>466.1</c:v>
                </c:pt>
                <c:pt idx="9323">
                  <c:v>466.15</c:v>
                </c:pt>
                <c:pt idx="9324">
                  <c:v>466.2</c:v>
                </c:pt>
                <c:pt idx="9325">
                  <c:v>466.25</c:v>
                </c:pt>
                <c:pt idx="9326">
                  <c:v>466.3</c:v>
                </c:pt>
                <c:pt idx="9327">
                  <c:v>466.35</c:v>
                </c:pt>
                <c:pt idx="9328">
                  <c:v>466.4</c:v>
                </c:pt>
                <c:pt idx="9329">
                  <c:v>466.45</c:v>
                </c:pt>
                <c:pt idx="9330">
                  <c:v>466.5</c:v>
                </c:pt>
                <c:pt idx="9331">
                  <c:v>466.55</c:v>
                </c:pt>
                <c:pt idx="9332">
                  <c:v>466.6</c:v>
                </c:pt>
                <c:pt idx="9333">
                  <c:v>466.65</c:v>
                </c:pt>
                <c:pt idx="9334">
                  <c:v>466.7</c:v>
                </c:pt>
                <c:pt idx="9335">
                  <c:v>466.75</c:v>
                </c:pt>
                <c:pt idx="9336">
                  <c:v>466.8</c:v>
                </c:pt>
                <c:pt idx="9337">
                  <c:v>466.85</c:v>
                </c:pt>
                <c:pt idx="9338">
                  <c:v>466.9</c:v>
                </c:pt>
                <c:pt idx="9339">
                  <c:v>466.95</c:v>
                </c:pt>
                <c:pt idx="9340">
                  <c:v>467</c:v>
                </c:pt>
                <c:pt idx="9341">
                  <c:v>467.05</c:v>
                </c:pt>
                <c:pt idx="9342">
                  <c:v>467.1</c:v>
                </c:pt>
                <c:pt idx="9343">
                  <c:v>467.15</c:v>
                </c:pt>
                <c:pt idx="9344">
                  <c:v>467.2</c:v>
                </c:pt>
                <c:pt idx="9345">
                  <c:v>467.25</c:v>
                </c:pt>
                <c:pt idx="9346">
                  <c:v>467.3</c:v>
                </c:pt>
                <c:pt idx="9347">
                  <c:v>467.35</c:v>
                </c:pt>
                <c:pt idx="9348">
                  <c:v>467.4</c:v>
                </c:pt>
                <c:pt idx="9349">
                  <c:v>467.45</c:v>
                </c:pt>
                <c:pt idx="9350">
                  <c:v>467.5</c:v>
                </c:pt>
                <c:pt idx="9351">
                  <c:v>467.55</c:v>
                </c:pt>
                <c:pt idx="9352">
                  <c:v>467.6</c:v>
                </c:pt>
                <c:pt idx="9353">
                  <c:v>467.65</c:v>
                </c:pt>
                <c:pt idx="9354">
                  <c:v>467.7</c:v>
                </c:pt>
                <c:pt idx="9355">
                  <c:v>467.75</c:v>
                </c:pt>
                <c:pt idx="9356">
                  <c:v>467.8</c:v>
                </c:pt>
                <c:pt idx="9357">
                  <c:v>467.85</c:v>
                </c:pt>
                <c:pt idx="9358">
                  <c:v>467.9</c:v>
                </c:pt>
                <c:pt idx="9359">
                  <c:v>467.95</c:v>
                </c:pt>
                <c:pt idx="9360">
                  <c:v>468</c:v>
                </c:pt>
                <c:pt idx="9361">
                  <c:v>468.05</c:v>
                </c:pt>
                <c:pt idx="9362">
                  <c:v>468.1</c:v>
                </c:pt>
                <c:pt idx="9363">
                  <c:v>468.15</c:v>
                </c:pt>
                <c:pt idx="9364">
                  <c:v>468.2</c:v>
                </c:pt>
                <c:pt idx="9365">
                  <c:v>468.25</c:v>
                </c:pt>
                <c:pt idx="9366">
                  <c:v>468.3</c:v>
                </c:pt>
                <c:pt idx="9367">
                  <c:v>468.35</c:v>
                </c:pt>
                <c:pt idx="9368">
                  <c:v>468.4</c:v>
                </c:pt>
                <c:pt idx="9369">
                  <c:v>468.45</c:v>
                </c:pt>
                <c:pt idx="9370">
                  <c:v>468.5</c:v>
                </c:pt>
                <c:pt idx="9371">
                  <c:v>468.55</c:v>
                </c:pt>
                <c:pt idx="9372">
                  <c:v>468.6</c:v>
                </c:pt>
                <c:pt idx="9373">
                  <c:v>468.65</c:v>
                </c:pt>
                <c:pt idx="9374">
                  <c:v>468.7</c:v>
                </c:pt>
                <c:pt idx="9375">
                  <c:v>468.75</c:v>
                </c:pt>
                <c:pt idx="9376">
                  <c:v>468.8</c:v>
                </c:pt>
                <c:pt idx="9377">
                  <c:v>468.85</c:v>
                </c:pt>
                <c:pt idx="9378">
                  <c:v>468.9</c:v>
                </c:pt>
                <c:pt idx="9379">
                  <c:v>468.95</c:v>
                </c:pt>
                <c:pt idx="9380">
                  <c:v>469</c:v>
                </c:pt>
                <c:pt idx="9381">
                  <c:v>469.05</c:v>
                </c:pt>
                <c:pt idx="9382">
                  <c:v>469.1</c:v>
                </c:pt>
                <c:pt idx="9383">
                  <c:v>469.15</c:v>
                </c:pt>
                <c:pt idx="9384">
                  <c:v>469.2</c:v>
                </c:pt>
                <c:pt idx="9385">
                  <c:v>469.25</c:v>
                </c:pt>
                <c:pt idx="9386">
                  <c:v>469.3</c:v>
                </c:pt>
                <c:pt idx="9387">
                  <c:v>469.35</c:v>
                </c:pt>
                <c:pt idx="9388">
                  <c:v>469.4</c:v>
                </c:pt>
                <c:pt idx="9389">
                  <c:v>469.45</c:v>
                </c:pt>
                <c:pt idx="9390">
                  <c:v>469.5</c:v>
                </c:pt>
                <c:pt idx="9391">
                  <c:v>469.55</c:v>
                </c:pt>
                <c:pt idx="9392">
                  <c:v>469.6</c:v>
                </c:pt>
                <c:pt idx="9393">
                  <c:v>469.65</c:v>
                </c:pt>
                <c:pt idx="9394">
                  <c:v>469.7</c:v>
                </c:pt>
                <c:pt idx="9395">
                  <c:v>469.75</c:v>
                </c:pt>
                <c:pt idx="9396">
                  <c:v>469.8</c:v>
                </c:pt>
                <c:pt idx="9397">
                  <c:v>469.85</c:v>
                </c:pt>
                <c:pt idx="9398">
                  <c:v>469.9</c:v>
                </c:pt>
                <c:pt idx="9399">
                  <c:v>469.95</c:v>
                </c:pt>
                <c:pt idx="9400">
                  <c:v>470</c:v>
                </c:pt>
                <c:pt idx="9401">
                  <c:v>470.05</c:v>
                </c:pt>
                <c:pt idx="9402">
                  <c:v>470.1</c:v>
                </c:pt>
                <c:pt idx="9403">
                  <c:v>470.15</c:v>
                </c:pt>
                <c:pt idx="9404">
                  <c:v>470.2</c:v>
                </c:pt>
                <c:pt idx="9405">
                  <c:v>470.25</c:v>
                </c:pt>
                <c:pt idx="9406">
                  <c:v>470.3</c:v>
                </c:pt>
                <c:pt idx="9407">
                  <c:v>470.35</c:v>
                </c:pt>
                <c:pt idx="9408">
                  <c:v>470.4</c:v>
                </c:pt>
                <c:pt idx="9409">
                  <c:v>470.45</c:v>
                </c:pt>
                <c:pt idx="9410">
                  <c:v>470.5</c:v>
                </c:pt>
                <c:pt idx="9411">
                  <c:v>470.55</c:v>
                </c:pt>
                <c:pt idx="9412">
                  <c:v>470.6</c:v>
                </c:pt>
                <c:pt idx="9413">
                  <c:v>470.65</c:v>
                </c:pt>
                <c:pt idx="9414">
                  <c:v>470.7</c:v>
                </c:pt>
                <c:pt idx="9415">
                  <c:v>470.75</c:v>
                </c:pt>
                <c:pt idx="9416">
                  <c:v>470.8</c:v>
                </c:pt>
                <c:pt idx="9417">
                  <c:v>470.85</c:v>
                </c:pt>
                <c:pt idx="9418">
                  <c:v>470.9</c:v>
                </c:pt>
                <c:pt idx="9419">
                  <c:v>470.95</c:v>
                </c:pt>
                <c:pt idx="9420">
                  <c:v>471</c:v>
                </c:pt>
                <c:pt idx="9421">
                  <c:v>471.05</c:v>
                </c:pt>
                <c:pt idx="9422">
                  <c:v>471.1</c:v>
                </c:pt>
                <c:pt idx="9423">
                  <c:v>471.15</c:v>
                </c:pt>
                <c:pt idx="9424">
                  <c:v>471.2</c:v>
                </c:pt>
                <c:pt idx="9425">
                  <c:v>471.25</c:v>
                </c:pt>
                <c:pt idx="9426">
                  <c:v>471.3</c:v>
                </c:pt>
                <c:pt idx="9427">
                  <c:v>471.35</c:v>
                </c:pt>
                <c:pt idx="9428">
                  <c:v>471.4</c:v>
                </c:pt>
                <c:pt idx="9429">
                  <c:v>471.45</c:v>
                </c:pt>
                <c:pt idx="9430">
                  <c:v>471.5</c:v>
                </c:pt>
                <c:pt idx="9431">
                  <c:v>471.55</c:v>
                </c:pt>
                <c:pt idx="9432">
                  <c:v>471.6</c:v>
                </c:pt>
                <c:pt idx="9433">
                  <c:v>471.65</c:v>
                </c:pt>
                <c:pt idx="9434">
                  <c:v>471.7</c:v>
                </c:pt>
                <c:pt idx="9435">
                  <c:v>471.75</c:v>
                </c:pt>
                <c:pt idx="9436">
                  <c:v>471.8</c:v>
                </c:pt>
                <c:pt idx="9437">
                  <c:v>471.85</c:v>
                </c:pt>
                <c:pt idx="9438">
                  <c:v>471.9</c:v>
                </c:pt>
                <c:pt idx="9439">
                  <c:v>471.95</c:v>
                </c:pt>
                <c:pt idx="9440">
                  <c:v>472</c:v>
                </c:pt>
                <c:pt idx="9441">
                  <c:v>472.05</c:v>
                </c:pt>
                <c:pt idx="9442">
                  <c:v>472.1</c:v>
                </c:pt>
                <c:pt idx="9443">
                  <c:v>472.15</c:v>
                </c:pt>
                <c:pt idx="9444">
                  <c:v>472.2</c:v>
                </c:pt>
                <c:pt idx="9445">
                  <c:v>472.25</c:v>
                </c:pt>
                <c:pt idx="9446">
                  <c:v>472.3</c:v>
                </c:pt>
                <c:pt idx="9447">
                  <c:v>472.35</c:v>
                </c:pt>
                <c:pt idx="9448">
                  <c:v>472.4</c:v>
                </c:pt>
                <c:pt idx="9449">
                  <c:v>472.45</c:v>
                </c:pt>
                <c:pt idx="9450">
                  <c:v>472.5</c:v>
                </c:pt>
                <c:pt idx="9451">
                  <c:v>472.55</c:v>
                </c:pt>
                <c:pt idx="9452">
                  <c:v>472.6</c:v>
                </c:pt>
                <c:pt idx="9453">
                  <c:v>472.65</c:v>
                </c:pt>
                <c:pt idx="9454">
                  <c:v>472.7</c:v>
                </c:pt>
                <c:pt idx="9455">
                  <c:v>472.75</c:v>
                </c:pt>
                <c:pt idx="9456">
                  <c:v>472.8</c:v>
                </c:pt>
                <c:pt idx="9457">
                  <c:v>472.85</c:v>
                </c:pt>
                <c:pt idx="9458">
                  <c:v>472.9</c:v>
                </c:pt>
                <c:pt idx="9459">
                  <c:v>472.95</c:v>
                </c:pt>
                <c:pt idx="9460">
                  <c:v>473</c:v>
                </c:pt>
                <c:pt idx="9461">
                  <c:v>473.05</c:v>
                </c:pt>
                <c:pt idx="9462">
                  <c:v>473.1</c:v>
                </c:pt>
                <c:pt idx="9463">
                  <c:v>473.15</c:v>
                </c:pt>
                <c:pt idx="9464">
                  <c:v>473.2</c:v>
                </c:pt>
                <c:pt idx="9465">
                  <c:v>473.25</c:v>
                </c:pt>
                <c:pt idx="9466">
                  <c:v>473.3</c:v>
                </c:pt>
                <c:pt idx="9467">
                  <c:v>473.35</c:v>
                </c:pt>
                <c:pt idx="9468">
                  <c:v>473.4</c:v>
                </c:pt>
                <c:pt idx="9469">
                  <c:v>473.45</c:v>
                </c:pt>
                <c:pt idx="9470">
                  <c:v>473.5</c:v>
                </c:pt>
                <c:pt idx="9471">
                  <c:v>473.55</c:v>
                </c:pt>
                <c:pt idx="9472">
                  <c:v>473.6</c:v>
                </c:pt>
                <c:pt idx="9473">
                  <c:v>473.65</c:v>
                </c:pt>
                <c:pt idx="9474">
                  <c:v>473.7</c:v>
                </c:pt>
                <c:pt idx="9475">
                  <c:v>473.75</c:v>
                </c:pt>
                <c:pt idx="9476">
                  <c:v>473.8</c:v>
                </c:pt>
                <c:pt idx="9477">
                  <c:v>473.85</c:v>
                </c:pt>
                <c:pt idx="9478">
                  <c:v>473.9</c:v>
                </c:pt>
                <c:pt idx="9479">
                  <c:v>473.95</c:v>
                </c:pt>
                <c:pt idx="9480">
                  <c:v>474</c:v>
                </c:pt>
                <c:pt idx="9481">
                  <c:v>474.05</c:v>
                </c:pt>
                <c:pt idx="9482">
                  <c:v>474.1</c:v>
                </c:pt>
                <c:pt idx="9483">
                  <c:v>474.15</c:v>
                </c:pt>
                <c:pt idx="9484">
                  <c:v>474.2</c:v>
                </c:pt>
                <c:pt idx="9485">
                  <c:v>474.25</c:v>
                </c:pt>
                <c:pt idx="9486">
                  <c:v>474.3</c:v>
                </c:pt>
                <c:pt idx="9487">
                  <c:v>474.35</c:v>
                </c:pt>
                <c:pt idx="9488">
                  <c:v>474.4</c:v>
                </c:pt>
                <c:pt idx="9489">
                  <c:v>474.45</c:v>
                </c:pt>
                <c:pt idx="9490">
                  <c:v>474.5</c:v>
                </c:pt>
                <c:pt idx="9491">
                  <c:v>474.55</c:v>
                </c:pt>
                <c:pt idx="9492">
                  <c:v>474.6</c:v>
                </c:pt>
                <c:pt idx="9493">
                  <c:v>474.65</c:v>
                </c:pt>
                <c:pt idx="9494">
                  <c:v>474.7</c:v>
                </c:pt>
                <c:pt idx="9495">
                  <c:v>474.75</c:v>
                </c:pt>
                <c:pt idx="9496">
                  <c:v>474.8</c:v>
                </c:pt>
                <c:pt idx="9497">
                  <c:v>474.85</c:v>
                </c:pt>
                <c:pt idx="9498">
                  <c:v>474.9</c:v>
                </c:pt>
                <c:pt idx="9499">
                  <c:v>474.95</c:v>
                </c:pt>
                <c:pt idx="9500">
                  <c:v>475</c:v>
                </c:pt>
                <c:pt idx="9501">
                  <c:v>475.05</c:v>
                </c:pt>
                <c:pt idx="9502">
                  <c:v>475.1</c:v>
                </c:pt>
                <c:pt idx="9503">
                  <c:v>475.15</c:v>
                </c:pt>
                <c:pt idx="9504">
                  <c:v>475.2</c:v>
                </c:pt>
                <c:pt idx="9505">
                  <c:v>475.25</c:v>
                </c:pt>
                <c:pt idx="9506">
                  <c:v>475.3</c:v>
                </c:pt>
                <c:pt idx="9507">
                  <c:v>475.35</c:v>
                </c:pt>
                <c:pt idx="9508">
                  <c:v>475.4</c:v>
                </c:pt>
                <c:pt idx="9509">
                  <c:v>475.45</c:v>
                </c:pt>
                <c:pt idx="9510">
                  <c:v>475.5</c:v>
                </c:pt>
                <c:pt idx="9511">
                  <c:v>475.55</c:v>
                </c:pt>
                <c:pt idx="9512">
                  <c:v>475.6</c:v>
                </c:pt>
                <c:pt idx="9513">
                  <c:v>475.65</c:v>
                </c:pt>
                <c:pt idx="9514">
                  <c:v>475.7</c:v>
                </c:pt>
                <c:pt idx="9515">
                  <c:v>475.75</c:v>
                </c:pt>
                <c:pt idx="9516">
                  <c:v>475.8</c:v>
                </c:pt>
                <c:pt idx="9517">
                  <c:v>475.85</c:v>
                </c:pt>
                <c:pt idx="9518">
                  <c:v>475.9</c:v>
                </c:pt>
                <c:pt idx="9519">
                  <c:v>475.95</c:v>
                </c:pt>
                <c:pt idx="9520">
                  <c:v>476</c:v>
                </c:pt>
                <c:pt idx="9521">
                  <c:v>476.05</c:v>
                </c:pt>
                <c:pt idx="9522">
                  <c:v>476.1</c:v>
                </c:pt>
                <c:pt idx="9523">
                  <c:v>476.15</c:v>
                </c:pt>
                <c:pt idx="9524">
                  <c:v>476.2</c:v>
                </c:pt>
                <c:pt idx="9525">
                  <c:v>476.25</c:v>
                </c:pt>
                <c:pt idx="9526">
                  <c:v>476.3</c:v>
                </c:pt>
                <c:pt idx="9527">
                  <c:v>476.35</c:v>
                </c:pt>
                <c:pt idx="9528">
                  <c:v>476.4</c:v>
                </c:pt>
                <c:pt idx="9529">
                  <c:v>476.45</c:v>
                </c:pt>
                <c:pt idx="9530">
                  <c:v>476.5</c:v>
                </c:pt>
                <c:pt idx="9531">
                  <c:v>476.55</c:v>
                </c:pt>
                <c:pt idx="9532">
                  <c:v>476.6</c:v>
                </c:pt>
                <c:pt idx="9533">
                  <c:v>476.65</c:v>
                </c:pt>
                <c:pt idx="9534">
                  <c:v>476.7</c:v>
                </c:pt>
                <c:pt idx="9535">
                  <c:v>476.75</c:v>
                </c:pt>
                <c:pt idx="9536">
                  <c:v>476.8</c:v>
                </c:pt>
                <c:pt idx="9537">
                  <c:v>476.85</c:v>
                </c:pt>
                <c:pt idx="9538">
                  <c:v>476.9</c:v>
                </c:pt>
                <c:pt idx="9539">
                  <c:v>476.95</c:v>
                </c:pt>
                <c:pt idx="9540">
                  <c:v>477</c:v>
                </c:pt>
                <c:pt idx="9541">
                  <c:v>477.05</c:v>
                </c:pt>
                <c:pt idx="9542">
                  <c:v>477.1</c:v>
                </c:pt>
                <c:pt idx="9543">
                  <c:v>477.15</c:v>
                </c:pt>
                <c:pt idx="9544">
                  <c:v>477.2</c:v>
                </c:pt>
                <c:pt idx="9545">
                  <c:v>477.25</c:v>
                </c:pt>
                <c:pt idx="9546">
                  <c:v>477.3</c:v>
                </c:pt>
                <c:pt idx="9547">
                  <c:v>477.35</c:v>
                </c:pt>
                <c:pt idx="9548">
                  <c:v>477.4</c:v>
                </c:pt>
                <c:pt idx="9549">
                  <c:v>477.45</c:v>
                </c:pt>
                <c:pt idx="9550">
                  <c:v>477.5</c:v>
                </c:pt>
                <c:pt idx="9551">
                  <c:v>477.55</c:v>
                </c:pt>
                <c:pt idx="9552">
                  <c:v>477.6</c:v>
                </c:pt>
                <c:pt idx="9553">
                  <c:v>477.65</c:v>
                </c:pt>
                <c:pt idx="9554">
                  <c:v>477.7</c:v>
                </c:pt>
                <c:pt idx="9555">
                  <c:v>477.75</c:v>
                </c:pt>
                <c:pt idx="9556">
                  <c:v>477.8</c:v>
                </c:pt>
                <c:pt idx="9557">
                  <c:v>477.85</c:v>
                </c:pt>
                <c:pt idx="9558">
                  <c:v>477.9</c:v>
                </c:pt>
                <c:pt idx="9559">
                  <c:v>477.95</c:v>
                </c:pt>
                <c:pt idx="9560">
                  <c:v>478</c:v>
                </c:pt>
                <c:pt idx="9561">
                  <c:v>478.05</c:v>
                </c:pt>
                <c:pt idx="9562">
                  <c:v>478.1</c:v>
                </c:pt>
                <c:pt idx="9563">
                  <c:v>478.15</c:v>
                </c:pt>
                <c:pt idx="9564">
                  <c:v>478.2</c:v>
                </c:pt>
                <c:pt idx="9565">
                  <c:v>478.25</c:v>
                </c:pt>
                <c:pt idx="9566">
                  <c:v>478.3</c:v>
                </c:pt>
                <c:pt idx="9567">
                  <c:v>478.35</c:v>
                </c:pt>
                <c:pt idx="9568">
                  <c:v>478.4</c:v>
                </c:pt>
                <c:pt idx="9569">
                  <c:v>478.45</c:v>
                </c:pt>
                <c:pt idx="9570">
                  <c:v>478.5</c:v>
                </c:pt>
                <c:pt idx="9571">
                  <c:v>478.55</c:v>
                </c:pt>
                <c:pt idx="9572">
                  <c:v>478.6</c:v>
                </c:pt>
                <c:pt idx="9573">
                  <c:v>478.65</c:v>
                </c:pt>
                <c:pt idx="9574">
                  <c:v>478.7</c:v>
                </c:pt>
                <c:pt idx="9575">
                  <c:v>478.75</c:v>
                </c:pt>
                <c:pt idx="9576">
                  <c:v>478.8</c:v>
                </c:pt>
                <c:pt idx="9577">
                  <c:v>478.85</c:v>
                </c:pt>
                <c:pt idx="9578">
                  <c:v>478.9</c:v>
                </c:pt>
                <c:pt idx="9579">
                  <c:v>478.95</c:v>
                </c:pt>
                <c:pt idx="9580">
                  <c:v>479</c:v>
                </c:pt>
                <c:pt idx="9581">
                  <c:v>479.05</c:v>
                </c:pt>
                <c:pt idx="9582">
                  <c:v>479.1</c:v>
                </c:pt>
                <c:pt idx="9583">
                  <c:v>479.15</c:v>
                </c:pt>
                <c:pt idx="9584">
                  <c:v>479.2</c:v>
                </c:pt>
                <c:pt idx="9585">
                  <c:v>479.25</c:v>
                </c:pt>
                <c:pt idx="9586">
                  <c:v>479.3</c:v>
                </c:pt>
                <c:pt idx="9587">
                  <c:v>479.35</c:v>
                </c:pt>
                <c:pt idx="9588">
                  <c:v>479.4</c:v>
                </c:pt>
                <c:pt idx="9589">
                  <c:v>479.45</c:v>
                </c:pt>
                <c:pt idx="9590">
                  <c:v>479.5</c:v>
                </c:pt>
                <c:pt idx="9591">
                  <c:v>479.55</c:v>
                </c:pt>
                <c:pt idx="9592">
                  <c:v>479.6</c:v>
                </c:pt>
                <c:pt idx="9593">
                  <c:v>479.65</c:v>
                </c:pt>
                <c:pt idx="9594">
                  <c:v>479.7</c:v>
                </c:pt>
                <c:pt idx="9595">
                  <c:v>479.75</c:v>
                </c:pt>
                <c:pt idx="9596">
                  <c:v>479.8</c:v>
                </c:pt>
                <c:pt idx="9597">
                  <c:v>479.85</c:v>
                </c:pt>
                <c:pt idx="9598">
                  <c:v>479.9</c:v>
                </c:pt>
                <c:pt idx="9599">
                  <c:v>479.95</c:v>
                </c:pt>
                <c:pt idx="9600">
                  <c:v>480</c:v>
                </c:pt>
                <c:pt idx="9601">
                  <c:v>480.05</c:v>
                </c:pt>
                <c:pt idx="9602">
                  <c:v>480.1</c:v>
                </c:pt>
                <c:pt idx="9603">
                  <c:v>480.15</c:v>
                </c:pt>
                <c:pt idx="9604">
                  <c:v>480.2</c:v>
                </c:pt>
                <c:pt idx="9605">
                  <c:v>480.25</c:v>
                </c:pt>
                <c:pt idx="9606">
                  <c:v>480.3</c:v>
                </c:pt>
                <c:pt idx="9607">
                  <c:v>480.35</c:v>
                </c:pt>
                <c:pt idx="9608">
                  <c:v>480.4</c:v>
                </c:pt>
                <c:pt idx="9609">
                  <c:v>480.45</c:v>
                </c:pt>
                <c:pt idx="9610">
                  <c:v>480.5</c:v>
                </c:pt>
                <c:pt idx="9611">
                  <c:v>480.55</c:v>
                </c:pt>
                <c:pt idx="9612">
                  <c:v>480.6</c:v>
                </c:pt>
                <c:pt idx="9613">
                  <c:v>480.65</c:v>
                </c:pt>
                <c:pt idx="9614">
                  <c:v>480.7</c:v>
                </c:pt>
                <c:pt idx="9615">
                  <c:v>480.75</c:v>
                </c:pt>
                <c:pt idx="9616">
                  <c:v>480.8</c:v>
                </c:pt>
                <c:pt idx="9617">
                  <c:v>480.85</c:v>
                </c:pt>
                <c:pt idx="9618">
                  <c:v>480.9</c:v>
                </c:pt>
                <c:pt idx="9619">
                  <c:v>480.95</c:v>
                </c:pt>
                <c:pt idx="9620">
                  <c:v>481</c:v>
                </c:pt>
                <c:pt idx="9621">
                  <c:v>481.05</c:v>
                </c:pt>
                <c:pt idx="9622">
                  <c:v>481.1</c:v>
                </c:pt>
                <c:pt idx="9623">
                  <c:v>481.15</c:v>
                </c:pt>
                <c:pt idx="9624">
                  <c:v>481.2</c:v>
                </c:pt>
                <c:pt idx="9625">
                  <c:v>481.25</c:v>
                </c:pt>
                <c:pt idx="9626">
                  <c:v>481.3</c:v>
                </c:pt>
                <c:pt idx="9627">
                  <c:v>481.35</c:v>
                </c:pt>
                <c:pt idx="9628">
                  <c:v>481.4</c:v>
                </c:pt>
                <c:pt idx="9629">
                  <c:v>481.45</c:v>
                </c:pt>
                <c:pt idx="9630">
                  <c:v>481.5</c:v>
                </c:pt>
                <c:pt idx="9631">
                  <c:v>481.55</c:v>
                </c:pt>
                <c:pt idx="9632">
                  <c:v>481.6</c:v>
                </c:pt>
                <c:pt idx="9633">
                  <c:v>481.65</c:v>
                </c:pt>
                <c:pt idx="9634">
                  <c:v>481.7</c:v>
                </c:pt>
                <c:pt idx="9635">
                  <c:v>481.75</c:v>
                </c:pt>
                <c:pt idx="9636">
                  <c:v>481.8</c:v>
                </c:pt>
                <c:pt idx="9637">
                  <c:v>481.85</c:v>
                </c:pt>
                <c:pt idx="9638">
                  <c:v>481.9</c:v>
                </c:pt>
                <c:pt idx="9639">
                  <c:v>481.95</c:v>
                </c:pt>
                <c:pt idx="9640">
                  <c:v>482</c:v>
                </c:pt>
                <c:pt idx="9641">
                  <c:v>482.05</c:v>
                </c:pt>
                <c:pt idx="9642">
                  <c:v>482.1</c:v>
                </c:pt>
                <c:pt idx="9643">
                  <c:v>482.15</c:v>
                </c:pt>
                <c:pt idx="9644">
                  <c:v>482.2</c:v>
                </c:pt>
                <c:pt idx="9645">
                  <c:v>482.25</c:v>
                </c:pt>
                <c:pt idx="9646">
                  <c:v>482.3</c:v>
                </c:pt>
                <c:pt idx="9647">
                  <c:v>482.35</c:v>
                </c:pt>
                <c:pt idx="9648">
                  <c:v>482.4</c:v>
                </c:pt>
                <c:pt idx="9649">
                  <c:v>482.45</c:v>
                </c:pt>
                <c:pt idx="9650">
                  <c:v>482.5</c:v>
                </c:pt>
                <c:pt idx="9651">
                  <c:v>482.55</c:v>
                </c:pt>
                <c:pt idx="9652">
                  <c:v>482.6</c:v>
                </c:pt>
                <c:pt idx="9653">
                  <c:v>482.65</c:v>
                </c:pt>
                <c:pt idx="9654">
                  <c:v>482.7</c:v>
                </c:pt>
                <c:pt idx="9655">
                  <c:v>482.75</c:v>
                </c:pt>
                <c:pt idx="9656">
                  <c:v>482.8</c:v>
                </c:pt>
                <c:pt idx="9657">
                  <c:v>482.85</c:v>
                </c:pt>
                <c:pt idx="9658">
                  <c:v>482.9</c:v>
                </c:pt>
                <c:pt idx="9659">
                  <c:v>482.95</c:v>
                </c:pt>
                <c:pt idx="9660">
                  <c:v>483</c:v>
                </c:pt>
                <c:pt idx="9661">
                  <c:v>483.05</c:v>
                </c:pt>
                <c:pt idx="9662">
                  <c:v>483.1</c:v>
                </c:pt>
                <c:pt idx="9663">
                  <c:v>483.15</c:v>
                </c:pt>
                <c:pt idx="9664">
                  <c:v>483.2</c:v>
                </c:pt>
                <c:pt idx="9665">
                  <c:v>483.25</c:v>
                </c:pt>
                <c:pt idx="9666">
                  <c:v>483.3</c:v>
                </c:pt>
                <c:pt idx="9667">
                  <c:v>483.35</c:v>
                </c:pt>
                <c:pt idx="9668">
                  <c:v>483.4</c:v>
                </c:pt>
                <c:pt idx="9669">
                  <c:v>483.45</c:v>
                </c:pt>
                <c:pt idx="9670">
                  <c:v>483.5</c:v>
                </c:pt>
                <c:pt idx="9671">
                  <c:v>483.55</c:v>
                </c:pt>
                <c:pt idx="9672">
                  <c:v>483.6</c:v>
                </c:pt>
                <c:pt idx="9673">
                  <c:v>483.65</c:v>
                </c:pt>
                <c:pt idx="9674">
                  <c:v>483.7</c:v>
                </c:pt>
                <c:pt idx="9675">
                  <c:v>483.75</c:v>
                </c:pt>
                <c:pt idx="9676">
                  <c:v>483.8</c:v>
                </c:pt>
                <c:pt idx="9677">
                  <c:v>483.85</c:v>
                </c:pt>
                <c:pt idx="9678">
                  <c:v>483.9</c:v>
                </c:pt>
                <c:pt idx="9679">
                  <c:v>483.95</c:v>
                </c:pt>
                <c:pt idx="9680">
                  <c:v>484</c:v>
                </c:pt>
                <c:pt idx="9681">
                  <c:v>484.05</c:v>
                </c:pt>
                <c:pt idx="9682">
                  <c:v>484.1</c:v>
                </c:pt>
                <c:pt idx="9683">
                  <c:v>484.15</c:v>
                </c:pt>
                <c:pt idx="9684">
                  <c:v>484.2</c:v>
                </c:pt>
                <c:pt idx="9685">
                  <c:v>484.25</c:v>
                </c:pt>
                <c:pt idx="9686">
                  <c:v>484.3</c:v>
                </c:pt>
                <c:pt idx="9687">
                  <c:v>484.35</c:v>
                </c:pt>
                <c:pt idx="9688">
                  <c:v>484.4</c:v>
                </c:pt>
                <c:pt idx="9689">
                  <c:v>484.45</c:v>
                </c:pt>
                <c:pt idx="9690">
                  <c:v>484.5</c:v>
                </c:pt>
                <c:pt idx="9691">
                  <c:v>484.55</c:v>
                </c:pt>
                <c:pt idx="9692">
                  <c:v>484.6</c:v>
                </c:pt>
                <c:pt idx="9693">
                  <c:v>484.65</c:v>
                </c:pt>
                <c:pt idx="9694">
                  <c:v>484.7</c:v>
                </c:pt>
                <c:pt idx="9695">
                  <c:v>484.75</c:v>
                </c:pt>
                <c:pt idx="9696">
                  <c:v>484.8</c:v>
                </c:pt>
                <c:pt idx="9697">
                  <c:v>484.85</c:v>
                </c:pt>
                <c:pt idx="9698">
                  <c:v>484.9</c:v>
                </c:pt>
                <c:pt idx="9699">
                  <c:v>484.95</c:v>
                </c:pt>
                <c:pt idx="9700">
                  <c:v>485</c:v>
                </c:pt>
                <c:pt idx="9701">
                  <c:v>485.05</c:v>
                </c:pt>
                <c:pt idx="9702">
                  <c:v>485.1</c:v>
                </c:pt>
                <c:pt idx="9703">
                  <c:v>485.15</c:v>
                </c:pt>
                <c:pt idx="9704">
                  <c:v>485.2</c:v>
                </c:pt>
                <c:pt idx="9705">
                  <c:v>485.25</c:v>
                </c:pt>
                <c:pt idx="9706">
                  <c:v>485.3</c:v>
                </c:pt>
                <c:pt idx="9707">
                  <c:v>485.35</c:v>
                </c:pt>
                <c:pt idx="9708">
                  <c:v>485.4</c:v>
                </c:pt>
                <c:pt idx="9709">
                  <c:v>485.45</c:v>
                </c:pt>
                <c:pt idx="9710">
                  <c:v>485.5</c:v>
                </c:pt>
                <c:pt idx="9711">
                  <c:v>485.55</c:v>
                </c:pt>
                <c:pt idx="9712">
                  <c:v>485.6</c:v>
                </c:pt>
                <c:pt idx="9713">
                  <c:v>485.65</c:v>
                </c:pt>
                <c:pt idx="9714">
                  <c:v>485.7</c:v>
                </c:pt>
                <c:pt idx="9715">
                  <c:v>485.75</c:v>
                </c:pt>
                <c:pt idx="9716">
                  <c:v>485.8</c:v>
                </c:pt>
                <c:pt idx="9717">
                  <c:v>485.85</c:v>
                </c:pt>
                <c:pt idx="9718">
                  <c:v>485.9</c:v>
                </c:pt>
                <c:pt idx="9719">
                  <c:v>485.95</c:v>
                </c:pt>
                <c:pt idx="9720">
                  <c:v>486</c:v>
                </c:pt>
                <c:pt idx="9721">
                  <c:v>486.05</c:v>
                </c:pt>
                <c:pt idx="9722">
                  <c:v>486.1</c:v>
                </c:pt>
                <c:pt idx="9723">
                  <c:v>486.15</c:v>
                </c:pt>
                <c:pt idx="9724">
                  <c:v>486.2</c:v>
                </c:pt>
                <c:pt idx="9725">
                  <c:v>486.25</c:v>
                </c:pt>
                <c:pt idx="9726">
                  <c:v>486.3</c:v>
                </c:pt>
                <c:pt idx="9727">
                  <c:v>486.35</c:v>
                </c:pt>
                <c:pt idx="9728">
                  <c:v>486.4</c:v>
                </c:pt>
                <c:pt idx="9729">
                  <c:v>486.45</c:v>
                </c:pt>
                <c:pt idx="9730">
                  <c:v>486.5</c:v>
                </c:pt>
                <c:pt idx="9731">
                  <c:v>486.55</c:v>
                </c:pt>
                <c:pt idx="9732">
                  <c:v>486.6</c:v>
                </c:pt>
                <c:pt idx="9733">
                  <c:v>486.65</c:v>
                </c:pt>
                <c:pt idx="9734">
                  <c:v>486.7</c:v>
                </c:pt>
                <c:pt idx="9735">
                  <c:v>486.75</c:v>
                </c:pt>
                <c:pt idx="9736">
                  <c:v>486.8</c:v>
                </c:pt>
                <c:pt idx="9737">
                  <c:v>486.85</c:v>
                </c:pt>
                <c:pt idx="9738">
                  <c:v>486.9</c:v>
                </c:pt>
                <c:pt idx="9739">
                  <c:v>486.95</c:v>
                </c:pt>
                <c:pt idx="9740">
                  <c:v>487</c:v>
                </c:pt>
                <c:pt idx="9741">
                  <c:v>487.05</c:v>
                </c:pt>
                <c:pt idx="9742">
                  <c:v>487.1</c:v>
                </c:pt>
                <c:pt idx="9743">
                  <c:v>487.15</c:v>
                </c:pt>
                <c:pt idx="9744">
                  <c:v>487.2</c:v>
                </c:pt>
                <c:pt idx="9745">
                  <c:v>487.25</c:v>
                </c:pt>
                <c:pt idx="9746">
                  <c:v>487.3</c:v>
                </c:pt>
                <c:pt idx="9747">
                  <c:v>487.35</c:v>
                </c:pt>
                <c:pt idx="9748">
                  <c:v>487.4</c:v>
                </c:pt>
                <c:pt idx="9749">
                  <c:v>487.45</c:v>
                </c:pt>
                <c:pt idx="9750">
                  <c:v>487.5</c:v>
                </c:pt>
                <c:pt idx="9751">
                  <c:v>487.55</c:v>
                </c:pt>
                <c:pt idx="9752">
                  <c:v>487.6</c:v>
                </c:pt>
                <c:pt idx="9753">
                  <c:v>487.65</c:v>
                </c:pt>
                <c:pt idx="9754">
                  <c:v>487.7</c:v>
                </c:pt>
                <c:pt idx="9755">
                  <c:v>487.75</c:v>
                </c:pt>
                <c:pt idx="9756">
                  <c:v>487.8</c:v>
                </c:pt>
                <c:pt idx="9757">
                  <c:v>487.85</c:v>
                </c:pt>
                <c:pt idx="9758">
                  <c:v>487.9</c:v>
                </c:pt>
                <c:pt idx="9759">
                  <c:v>487.95</c:v>
                </c:pt>
                <c:pt idx="9760">
                  <c:v>488</c:v>
                </c:pt>
                <c:pt idx="9761">
                  <c:v>488.05</c:v>
                </c:pt>
                <c:pt idx="9762">
                  <c:v>488.1</c:v>
                </c:pt>
                <c:pt idx="9763">
                  <c:v>488.15</c:v>
                </c:pt>
                <c:pt idx="9764">
                  <c:v>488.2</c:v>
                </c:pt>
                <c:pt idx="9765">
                  <c:v>488.25</c:v>
                </c:pt>
                <c:pt idx="9766">
                  <c:v>488.3</c:v>
                </c:pt>
                <c:pt idx="9767">
                  <c:v>488.35</c:v>
                </c:pt>
                <c:pt idx="9768">
                  <c:v>488.4</c:v>
                </c:pt>
                <c:pt idx="9769">
                  <c:v>488.45</c:v>
                </c:pt>
                <c:pt idx="9770">
                  <c:v>488.5</c:v>
                </c:pt>
                <c:pt idx="9771">
                  <c:v>488.55</c:v>
                </c:pt>
                <c:pt idx="9772">
                  <c:v>488.6</c:v>
                </c:pt>
                <c:pt idx="9773">
                  <c:v>488.65</c:v>
                </c:pt>
                <c:pt idx="9774">
                  <c:v>488.7</c:v>
                </c:pt>
                <c:pt idx="9775">
                  <c:v>488.75</c:v>
                </c:pt>
                <c:pt idx="9776">
                  <c:v>488.8</c:v>
                </c:pt>
                <c:pt idx="9777">
                  <c:v>488.85</c:v>
                </c:pt>
                <c:pt idx="9778">
                  <c:v>488.9</c:v>
                </c:pt>
                <c:pt idx="9779">
                  <c:v>488.95</c:v>
                </c:pt>
                <c:pt idx="9780">
                  <c:v>489</c:v>
                </c:pt>
                <c:pt idx="9781">
                  <c:v>489.05</c:v>
                </c:pt>
                <c:pt idx="9782">
                  <c:v>489.1</c:v>
                </c:pt>
                <c:pt idx="9783">
                  <c:v>489.15</c:v>
                </c:pt>
                <c:pt idx="9784">
                  <c:v>489.2</c:v>
                </c:pt>
                <c:pt idx="9785">
                  <c:v>489.25</c:v>
                </c:pt>
                <c:pt idx="9786">
                  <c:v>489.3</c:v>
                </c:pt>
                <c:pt idx="9787">
                  <c:v>489.35</c:v>
                </c:pt>
                <c:pt idx="9788">
                  <c:v>489.4</c:v>
                </c:pt>
                <c:pt idx="9789">
                  <c:v>489.45</c:v>
                </c:pt>
                <c:pt idx="9790">
                  <c:v>489.5</c:v>
                </c:pt>
                <c:pt idx="9791">
                  <c:v>489.55</c:v>
                </c:pt>
                <c:pt idx="9792">
                  <c:v>489.6</c:v>
                </c:pt>
                <c:pt idx="9793">
                  <c:v>489.65</c:v>
                </c:pt>
                <c:pt idx="9794">
                  <c:v>489.7</c:v>
                </c:pt>
                <c:pt idx="9795">
                  <c:v>489.75</c:v>
                </c:pt>
                <c:pt idx="9796">
                  <c:v>489.8</c:v>
                </c:pt>
                <c:pt idx="9797">
                  <c:v>489.85</c:v>
                </c:pt>
                <c:pt idx="9798">
                  <c:v>489.9</c:v>
                </c:pt>
                <c:pt idx="9799">
                  <c:v>489.95</c:v>
                </c:pt>
                <c:pt idx="9800">
                  <c:v>490</c:v>
                </c:pt>
                <c:pt idx="9801">
                  <c:v>490.05</c:v>
                </c:pt>
                <c:pt idx="9802">
                  <c:v>490.1</c:v>
                </c:pt>
                <c:pt idx="9803">
                  <c:v>490.15</c:v>
                </c:pt>
                <c:pt idx="9804">
                  <c:v>490.2</c:v>
                </c:pt>
                <c:pt idx="9805">
                  <c:v>490.25</c:v>
                </c:pt>
                <c:pt idx="9806">
                  <c:v>490.3</c:v>
                </c:pt>
                <c:pt idx="9807">
                  <c:v>490.35</c:v>
                </c:pt>
                <c:pt idx="9808">
                  <c:v>490.4</c:v>
                </c:pt>
                <c:pt idx="9809">
                  <c:v>490.45</c:v>
                </c:pt>
                <c:pt idx="9810">
                  <c:v>490.5</c:v>
                </c:pt>
                <c:pt idx="9811">
                  <c:v>490.55</c:v>
                </c:pt>
                <c:pt idx="9812">
                  <c:v>490.6</c:v>
                </c:pt>
                <c:pt idx="9813">
                  <c:v>490.65</c:v>
                </c:pt>
                <c:pt idx="9814">
                  <c:v>490.7</c:v>
                </c:pt>
                <c:pt idx="9815">
                  <c:v>490.75</c:v>
                </c:pt>
                <c:pt idx="9816">
                  <c:v>490.8</c:v>
                </c:pt>
                <c:pt idx="9817">
                  <c:v>490.85</c:v>
                </c:pt>
                <c:pt idx="9818">
                  <c:v>490.9</c:v>
                </c:pt>
                <c:pt idx="9819">
                  <c:v>490.95</c:v>
                </c:pt>
                <c:pt idx="9820">
                  <c:v>491</c:v>
                </c:pt>
                <c:pt idx="9821">
                  <c:v>491.05</c:v>
                </c:pt>
                <c:pt idx="9822">
                  <c:v>491.1</c:v>
                </c:pt>
                <c:pt idx="9823">
                  <c:v>491.15</c:v>
                </c:pt>
                <c:pt idx="9824">
                  <c:v>491.2</c:v>
                </c:pt>
                <c:pt idx="9825">
                  <c:v>491.25</c:v>
                </c:pt>
                <c:pt idx="9826">
                  <c:v>491.3</c:v>
                </c:pt>
                <c:pt idx="9827">
                  <c:v>491.35</c:v>
                </c:pt>
                <c:pt idx="9828">
                  <c:v>491.4</c:v>
                </c:pt>
                <c:pt idx="9829">
                  <c:v>491.45</c:v>
                </c:pt>
                <c:pt idx="9830">
                  <c:v>491.5</c:v>
                </c:pt>
                <c:pt idx="9831">
                  <c:v>491.55</c:v>
                </c:pt>
                <c:pt idx="9832">
                  <c:v>491.6</c:v>
                </c:pt>
                <c:pt idx="9833">
                  <c:v>491.65</c:v>
                </c:pt>
                <c:pt idx="9834">
                  <c:v>491.7</c:v>
                </c:pt>
                <c:pt idx="9835">
                  <c:v>491.75</c:v>
                </c:pt>
                <c:pt idx="9836">
                  <c:v>491.8</c:v>
                </c:pt>
                <c:pt idx="9837">
                  <c:v>491.85</c:v>
                </c:pt>
                <c:pt idx="9838">
                  <c:v>491.9</c:v>
                </c:pt>
                <c:pt idx="9839">
                  <c:v>491.95</c:v>
                </c:pt>
                <c:pt idx="9840">
                  <c:v>492</c:v>
                </c:pt>
                <c:pt idx="9841">
                  <c:v>492.05</c:v>
                </c:pt>
                <c:pt idx="9842">
                  <c:v>492.1</c:v>
                </c:pt>
                <c:pt idx="9843">
                  <c:v>492.15</c:v>
                </c:pt>
                <c:pt idx="9844">
                  <c:v>492.2</c:v>
                </c:pt>
                <c:pt idx="9845">
                  <c:v>492.25</c:v>
                </c:pt>
                <c:pt idx="9846">
                  <c:v>492.3</c:v>
                </c:pt>
                <c:pt idx="9847">
                  <c:v>492.35</c:v>
                </c:pt>
                <c:pt idx="9848">
                  <c:v>492.4</c:v>
                </c:pt>
                <c:pt idx="9849">
                  <c:v>492.45</c:v>
                </c:pt>
                <c:pt idx="9850">
                  <c:v>492.5</c:v>
                </c:pt>
                <c:pt idx="9851">
                  <c:v>492.55</c:v>
                </c:pt>
                <c:pt idx="9852">
                  <c:v>492.6</c:v>
                </c:pt>
                <c:pt idx="9853">
                  <c:v>492.65</c:v>
                </c:pt>
                <c:pt idx="9854">
                  <c:v>492.7</c:v>
                </c:pt>
                <c:pt idx="9855">
                  <c:v>492.75</c:v>
                </c:pt>
                <c:pt idx="9856">
                  <c:v>492.8</c:v>
                </c:pt>
                <c:pt idx="9857">
                  <c:v>492.85</c:v>
                </c:pt>
                <c:pt idx="9858">
                  <c:v>492.9</c:v>
                </c:pt>
                <c:pt idx="9859">
                  <c:v>492.95</c:v>
                </c:pt>
                <c:pt idx="9860">
                  <c:v>493</c:v>
                </c:pt>
                <c:pt idx="9861">
                  <c:v>493.05</c:v>
                </c:pt>
                <c:pt idx="9862">
                  <c:v>493.1</c:v>
                </c:pt>
                <c:pt idx="9863">
                  <c:v>493.15</c:v>
                </c:pt>
                <c:pt idx="9864">
                  <c:v>493.2</c:v>
                </c:pt>
                <c:pt idx="9865">
                  <c:v>493.25</c:v>
                </c:pt>
                <c:pt idx="9866">
                  <c:v>493.3</c:v>
                </c:pt>
                <c:pt idx="9867">
                  <c:v>493.35</c:v>
                </c:pt>
                <c:pt idx="9868">
                  <c:v>493.4</c:v>
                </c:pt>
                <c:pt idx="9869">
                  <c:v>493.45</c:v>
                </c:pt>
                <c:pt idx="9870">
                  <c:v>493.5</c:v>
                </c:pt>
                <c:pt idx="9871">
                  <c:v>493.55</c:v>
                </c:pt>
                <c:pt idx="9872">
                  <c:v>493.6</c:v>
                </c:pt>
                <c:pt idx="9873">
                  <c:v>493.65</c:v>
                </c:pt>
                <c:pt idx="9874">
                  <c:v>493.7</c:v>
                </c:pt>
                <c:pt idx="9875">
                  <c:v>493.75</c:v>
                </c:pt>
                <c:pt idx="9876">
                  <c:v>493.8</c:v>
                </c:pt>
                <c:pt idx="9877">
                  <c:v>493.85</c:v>
                </c:pt>
                <c:pt idx="9878">
                  <c:v>493.9</c:v>
                </c:pt>
                <c:pt idx="9879">
                  <c:v>493.95</c:v>
                </c:pt>
                <c:pt idx="9880">
                  <c:v>494</c:v>
                </c:pt>
                <c:pt idx="9881">
                  <c:v>494.05</c:v>
                </c:pt>
                <c:pt idx="9882">
                  <c:v>494.1</c:v>
                </c:pt>
                <c:pt idx="9883">
                  <c:v>494.15</c:v>
                </c:pt>
                <c:pt idx="9884">
                  <c:v>494.2</c:v>
                </c:pt>
                <c:pt idx="9885">
                  <c:v>494.25</c:v>
                </c:pt>
                <c:pt idx="9886">
                  <c:v>494.3</c:v>
                </c:pt>
                <c:pt idx="9887">
                  <c:v>494.35</c:v>
                </c:pt>
                <c:pt idx="9888">
                  <c:v>494.4</c:v>
                </c:pt>
                <c:pt idx="9889">
                  <c:v>494.45</c:v>
                </c:pt>
                <c:pt idx="9890">
                  <c:v>494.5</c:v>
                </c:pt>
                <c:pt idx="9891">
                  <c:v>494.55</c:v>
                </c:pt>
                <c:pt idx="9892">
                  <c:v>494.6</c:v>
                </c:pt>
                <c:pt idx="9893">
                  <c:v>494.65</c:v>
                </c:pt>
                <c:pt idx="9894">
                  <c:v>494.7</c:v>
                </c:pt>
                <c:pt idx="9895">
                  <c:v>494.75</c:v>
                </c:pt>
                <c:pt idx="9896">
                  <c:v>494.8</c:v>
                </c:pt>
                <c:pt idx="9897">
                  <c:v>494.85</c:v>
                </c:pt>
                <c:pt idx="9898">
                  <c:v>494.9</c:v>
                </c:pt>
                <c:pt idx="9899">
                  <c:v>494.95</c:v>
                </c:pt>
                <c:pt idx="9900">
                  <c:v>495</c:v>
                </c:pt>
                <c:pt idx="9901">
                  <c:v>495.05</c:v>
                </c:pt>
                <c:pt idx="9902">
                  <c:v>495.1</c:v>
                </c:pt>
                <c:pt idx="9903">
                  <c:v>495.15</c:v>
                </c:pt>
                <c:pt idx="9904">
                  <c:v>495.2</c:v>
                </c:pt>
                <c:pt idx="9905">
                  <c:v>495.25</c:v>
                </c:pt>
                <c:pt idx="9906">
                  <c:v>495.3</c:v>
                </c:pt>
                <c:pt idx="9907">
                  <c:v>495.35</c:v>
                </c:pt>
                <c:pt idx="9908">
                  <c:v>495.4</c:v>
                </c:pt>
                <c:pt idx="9909">
                  <c:v>495.45</c:v>
                </c:pt>
                <c:pt idx="9910">
                  <c:v>495.5</c:v>
                </c:pt>
                <c:pt idx="9911">
                  <c:v>495.55</c:v>
                </c:pt>
                <c:pt idx="9912">
                  <c:v>495.6</c:v>
                </c:pt>
                <c:pt idx="9913">
                  <c:v>495.65</c:v>
                </c:pt>
                <c:pt idx="9914">
                  <c:v>495.7</c:v>
                </c:pt>
                <c:pt idx="9915">
                  <c:v>495.75</c:v>
                </c:pt>
                <c:pt idx="9916">
                  <c:v>495.8</c:v>
                </c:pt>
                <c:pt idx="9917">
                  <c:v>495.85</c:v>
                </c:pt>
                <c:pt idx="9918">
                  <c:v>495.9</c:v>
                </c:pt>
                <c:pt idx="9919">
                  <c:v>495.95</c:v>
                </c:pt>
                <c:pt idx="9920">
                  <c:v>496</c:v>
                </c:pt>
                <c:pt idx="9921">
                  <c:v>496.05</c:v>
                </c:pt>
                <c:pt idx="9922">
                  <c:v>496.1</c:v>
                </c:pt>
                <c:pt idx="9923">
                  <c:v>496.15</c:v>
                </c:pt>
                <c:pt idx="9924">
                  <c:v>496.2</c:v>
                </c:pt>
                <c:pt idx="9925">
                  <c:v>496.25</c:v>
                </c:pt>
                <c:pt idx="9926">
                  <c:v>496.3</c:v>
                </c:pt>
                <c:pt idx="9927">
                  <c:v>496.35</c:v>
                </c:pt>
                <c:pt idx="9928">
                  <c:v>496.4</c:v>
                </c:pt>
                <c:pt idx="9929">
                  <c:v>496.45</c:v>
                </c:pt>
                <c:pt idx="9930">
                  <c:v>496.5</c:v>
                </c:pt>
                <c:pt idx="9931">
                  <c:v>496.55</c:v>
                </c:pt>
                <c:pt idx="9932">
                  <c:v>496.6</c:v>
                </c:pt>
                <c:pt idx="9933">
                  <c:v>496.65</c:v>
                </c:pt>
                <c:pt idx="9934">
                  <c:v>496.7</c:v>
                </c:pt>
                <c:pt idx="9935">
                  <c:v>496.75</c:v>
                </c:pt>
                <c:pt idx="9936">
                  <c:v>496.8</c:v>
                </c:pt>
                <c:pt idx="9937">
                  <c:v>496.85</c:v>
                </c:pt>
                <c:pt idx="9938">
                  <c:v>496.9</c:v>
                </c:pt>
                <c:pt idx="9939">
                  <c:v>496.95</c:v>
                </c:pt>
                <c:pt idx="9940">
                  <c:v>497</c:v>
                </c:pt>
                <c:pt idx="9941">
                  <c:v>497.05</c:v>
                </c:pt>
                <c:pt idx="9942">
                  <c:v>497.1</c:v>
                </c:pt>
                <c:pt idx="9943">
                  <c:v>497.15</c:v>
                </c:pt>
                <c:pt idx="9944">
                  <c:v>497.2</c:v>
                </c:pt>
                <c:pt idx="9945">
                  <c:v>497.25</c:v>
                </c:pt>
                <c:pt idx="9946">
                  <c:v>497.3</c:v>
                </c:pt>
                <c:pt idx="9947">
                  <c:v>497.35</c:v>
                </c:pt>
                <c:pt idx="9948">
                  <c:v>497.4</c:v>
                </c:pt>
                <c:pt idx="9949">
                  <c:v>497.45</c:v>
                </c:pt>
                <c:pt idx="9950">
                  <c:v>497.5</c:v>
                </c:pt>
                <c:pt idx="9951">
                  <c:v>497.55</c:v>
                </c:pt>
                <c:pt idx="9952">
                  <c:v>497.6</c:v>
                </c:pt>
                <c:pt idx="9953">
                  <c:v>497.65</c:v>
                </c:pt>
                <c:pt idx="9954">
                  <c:v>497.7</c:v>
                </c:pt>
                <c:pt idx="9955">
                  <c:v>497.75</c:v>
                </c:pt>
                <c:pt idx="9956">
                  <c:v>497.8</c:v>
                </c:pt>
                <c:pt idx="9957">
                  <c:v>497.85</c:v>
                </c:pt>
                <c:pt idx="9958">
                  <c:v>497.9</c:v>
                </c:pt>
                <c:pt idx="9959">
                  <c:v>497.95</c:v>
                </c:pt>
                <c:pt idx="9960">
                  <c:v>498</c:v>
                </c:pt>
                <c:pt idx="9961">
                  <c:v>498.05</c:v>
                </c:pt>
                <c:pt idx="9962">
                  <c:v>498.1</c:v>
                </c:pt>
                <c:pt idx="9963">
                  <c:v>498.15</c:v>
                </c:pt>
                <c:pt idx="9964">
                  <c:v>498.2</c:v>
                </c:pt>
                <c:pt idx="9965">
                  <c:v>498.25</c:v>
                </c:pt>
                <c:pt idx="9966">
                  <c:v>498.3</c:v>
                </c:pt>
                <c:pt idx="9967">
                  <c:v>498.35</c:v>
                </c:pt>
                <c:pt idx="9968">
                  <c:v>498.4</c:v>
                </c:pt>
                <c:pt idx="9969">
                  <c:v>498.45</c:v>
                </c:pt>
                <c:pt idx="9970">
                  <c:v>498.5</c:v>
                </c:pt>
                <c:pt idx="9971">
                  <c:v>498.55</c:v>
                </c:pt>
                <c:pt idx="9972">
                  <c:v>498.6</c:v>
                </c:pt>
                <c:pt idx="9973">
                  <c:v>498.65</c:v>
                </c:pt>
                <c:pt idx="9974">
                  <c:v>498.7</c:v>
                </c:pt>
                <c:pt idx="9975">
                  <c:v>498.75</c:v>
                </c:pt>
                <c:pt idx="9976">
                  <c:v>498.8</c:v>
                </c:pt>
                <c:pt idx="9977">
                  <c:v>498.85</c:v>
                </c:pt>
                <c:pt idx="9978">
                  <c:v>498.9</c:v>
                </c:pt>
                <c:pt idx="9979">
                  <c:v>498.95</c:v>
                </c:pt>
                <c:pt idx="9980">
                  <c:v>499</c:v>
                </c:pt>
                <c:pt idx="9981">
                  <c:v>499.05</c:v>
                </c:pt>
                <c:pt idx="9982">
                  <c:v>499.1</c:v>
                </c:pt>
                <c:pt idx="9983">
                  <c:v>499.15</c:v>
                </c:pt>
                <c:pt idx="9984">
                  <c:v>499.2</c:v>
                </c:pt>
                <c:pt idx="9985">
                  <c:v>499.25</c:v>
                </c:pt>
                <c:pt idx="9986">
                  <c:v>499.3</c:v>
                </c:pt>
                <c:pt idx="9987">
                  <c:v>499.35</c:v>
                </c:pt>
                <c:pt idx="9988">
                  <c:v>499.4</c:v>
                </c:pt>
                <c:pt idx="9989">
                  <c:v>499.45</c:v>
                </c:pt>
                <c:pt idx="9990">
                  <c:v>499.5</c:v>
                </c:pt>
                <c:pt idx="9991">
                  <c:v>499.55</c:v>
                </c:pt>
                <c:pt idx="9992">
                  <c:v>499.6</c:v>
                </c:pt>
                <c:pt idx="9993">
                  <c:v>499.65</c:v>
                </c:pt>
                <c:pt idx="9994">
                  <c:v>499.7</c:v>
                </c:pt>
                <c:pt idx="9995">
                  <c:v>499.75</c:v>
                </c:pt>
                <c:pt idx="9996">
                  <c:v>499.8</c:v>
                </c:pt>
                <c:pt idx="9997">
                  <c:v>499.85</c:v>
                </c:pt>
                <c:pt idx="9998">
                  <c:v>499.9</c:v>
                </c:pt>
                <c:pt idx="9999">
                  <c:v>499.95</c:v>
                </c:pt>
                <c:pt idx="10000">
                  <c:v>500</c:v>
                </c:pt>
                <c:pt idx="10001">
                  <c:v>500.05</c:v>
                </c:pt>
                <c:pt idx="10002">
                  <c:v>500.1</c:v>
                </c:pt>
                <c:pt idx="10003">
                  <c:v>500.15</c:v>
                </c:pt>
                <c:pt idx="10004">
                  <c:v>500.2</c:v>
                </c:pt>
                <c:pt idx="10005">
                  <c:v>500.25</c:v>
                </c:pt>
                <c:pt idx="10006">
                  <c:v>500.3</c:v>
                </c:pt>
                <c:pt idx="10007">
                  <c:v>500.35</c:v>
                </c:pt>
                <c:pt idx="10008">
                  <c:v>500.4</c:v>
                </c:pt>
                <c:pt idx="10009">
                  <c:v>500.45</c:v>
                </c:pt>
                <c:pt idx="10010">
                  <c:v>500.5</c:v>
                </c:pt>
                <c:pt idx="10011">
                  <c:v>500.55</c:v>
                </c:pt>
                <c:pt idx="10012">
                  <c:v>500.6</c:v>
                </c:pt>
                <c:pt idx="10013">
                  <c:v>500.65</c:v>
                </c:pt>
                <c:pt idx="10014">
                  <c:v>500.7</c:v>
                </c:pt>
                <c:pt idx="10015">
                  <c:v>500.75</c:v>
                </c:pt>
                <c:pt idx="10016">
                  <c:v>500.8</c:v>
                </c:pt>
                <c:pt idx="10017">
                  <c:v>500.85</c:v>
                </c:pt>
                <c:pt idx="10018">
                  <c:v>500.9</c:v>
                </c:pt>
                <c:pt idx="10019">
                  <c:v>500.95</c:v>
                </c:pt>
                <c:pt idx="10020">
                  <c:v>501</c:v>
                </c:pt>
                <c:pt idx="10021">
                  <c:v>501.05</c:v>
                </c:pt>
                <c:pt idx="10022">
                  <c:v>501.1</c:v>
                </c:pt>
                <c:pt idx="10023">
                  <c:v>501.15</c:v>
                </c:pt>
                <c:pt idx="10024">
                  <c:v>501.2</c:v>
                </c:pt>
                <c:pt idx="10025">
                  <c:v>501.25</c:v>
                </c:pt>
                <c:pt idx="10026">
                  <c:v>501.3</c:v>
                </c:pt>
                <c:pt idx="10027">
                  <c:v>501.35</c:v>
                </c:pt>
                <c:pt idx="10028">
                  <c:v>501.4</c:v>
                </c:pt>
                <c:pt idx="10029">
                  <c:v>501.45</c:v>
                </c:pt>
                <c:pt idx="10030">
                  <c:v>501.5</c:v>
                </c:pt>
                <c:pt idx="10031">
                  <c:v>501.55</c:v>
                </c:pt>
                <c:pt idx="10032">
                  <c:v>501.6</c:v>
                </c:pt>
                <c:pt idx="10033">
                  <c:v>501.65</c:v>
                </c:pt>
                <c:pt idx="10034">
                  <c:v>501.7</c:v>
                </c:pt>
                <c:pt idx="10035">
                  <c:v>501.75</c:v>
                </c:pt>
                <c:pt idx="10036">
                  <c:v>501.8</c:v>
                </c:pt>
                <c:pt idx="10037">
                  <c:v>501.85</c:v>
                </c:pt>
                <c:pt idx="10038">
                  <c:v>501.9</c:v>
                </c:pt>
                <c:pt idx="10039">
                  <c:v>501.95</c:v>
                </c:pt>
                <c:pt idx="10040">
                  <c:v>502</c:v>
                </c:pt>
                <c:pt idx="10041">
                  <c:v>502.05</c:v>
                </c:pt>
                <c:pt idx="10042">
                  <c:v>502.1</c:v>
                </c:pt>
                <c:pt idx="10043">
                  <c:v>502.15</c:v>
                </c:pt>
                <c:pt idx="10044">
                  <c:v>502.2</c:v>
                </c:pt>
                <c:pt idx="10045">
                  <c:v>502.25</c:v>
                </c:pt>
                <c:pt idx="10046">
                  <c:v>502.3</c:v>
                </c:pt>
                <c:pt idx="10047">
                  <c:v>502.35</c:v>
                </c:pt>
                <c:pt idx="10048">
                  <c:v>502.4</c:v>
                </c:pt>
                <c:pt idx="10049">
                  <c:v>502.45</c:v>
                </c:pt>
                <c:pt idx="10050">
                  <c:v>502.5</c:v>
                </c:pt>
                <c:pt idx="10051">
                  <c:v>502.55</c:v>
                </c:pt>
                <c:pt idx="10052">
                  <c:v>502.6</c:v>
                </c:pt>
                <c:pt idx="10053">
                  <c:v>502.65</c:v>
                </c:pt>
                <c:pt idx="10054">
                  <c:v>502.7</c:v>
                </c:pt>
                <c:pt idx="10055">
                  <c:v>502.75</c:v>
                </c:pt>
                <c:pt idx="10056">
                  <c:v>502.8</c:v>
                </c:pt>
                <c:pt idx="10057">
                  <c:v>502.85</c:v>
                </c:pt>
                <c:pt idx="10058">
                  <c:v>502.9</c:v>
                </c:pt>
                <c:pt idx="10059">
                  <c:v>502.95</c:v>
                </c:pt>
                <c:pt idx="10060">
                  <c:v>503</c:v>
                </c:pt>
                <c:pt idx="10061">
                  <c:v>503.05</c:v>
                </c:pt>
                <c:pt idx="10062">
                  <c:v>503.1</c:v>
                </c:pt>
                <c:pt idx="10063">
                  <c:v>503.15</c:v>
                </c:pt>
                <c:pt idx="10064">
                  <c:v>503.2</c:v>
                </c:pt>
                <c:pt idx="10065">
                  <c:v>503.25</c:v>
                </c:pt>
                <c:pt idx="10066">
                  <c:v>503.3</c:v>
                </c:pt>
                <c:pt idx="10067">
                  <c:v>503.35</c:v>
                </c:pt>
                <c:pt idx="10068">
                  <c:v>503.4</c:v>
                </c:pt>
                <c:pt idx="10069">
                  <c:v>503.45</c:v>
                </c:pt>
                <c:pt idx="10070">
                  <c:v>503.5</c:v>
                </c:pt>
                <c:pt idx="10071">
                  <c:v>503.55</c:v>
                </c:pt>
                <c:pt idx="10072">
                  <c:v>503.6</c:v>
                </c:pt>
                <c:pt idx="10073">
                  <c:v>503.65</c:v>
                </c:pt>
                <c:pt idx="10074">
                  <c:v>503.7</c:v>
                </c:pt>
                <c:pt idx="10075">
                  <c:v>503.75</c:v>
                </c:pt>
                <c:pt idx="10076">
                  <c:v>503.8</c:v>
                </c:pt>
                <c:pt idx="10077">
                  <c:v>503.85</c:v>
                </c:pt>
                <c:pt idx="10078">
                  <c:v>503.9</c:v>
                </c:pt>
                <c:pt idx="10079">
                  <c:v>503.95</c:v>
                </c:pt>
                <c:pt idx="10080">
                  <c:v>504</c:v>
                </c:pt>
                <c:pt idx="10081">
                  <c:v>504.05</c:v>
                </c:pt>
                <c:pt idx="10082">
                  <c:v>504.1</c:v>
                </c:pt>
                <c:pt idx="10083">
                  <c:v>504.15</c:v>
                </c:pt>
                <c:pt idx="10084">
                  <c:v>504.2</c:v>
                </c:pt>
                <c:pt idx="10085">
                  <c:v>504.25</c:v>
                </c:pt>
                <c:pt idx="10086">
                  <c:v>504.3</c:v>
                </c:pt>
                <c:pt idx="10087">
                  <c:v>504.35</c:v>
                </c:pt>
                <c:pt idx="10088">
                  <c:v>504.4</c:v>
                </c:pt>
                <c:pt idx="10089">
                  <c:v>504.45</c:v>
                </c:pt>
                <c:pt idx="10090">
                  <c:v>504.5</c:v>
                </c:pt>
                <c:pt idx="10091">
                  <c:v>504.55</c:v>
                </c:pt>
                <c:pt idx="10092">
                  <c:v>504.6</c:v>
                </c:pt>
                <c:pt idx="10093">
                  <c:v>504.65</c:v>
                </c:pt>
                <c:pt idx="10094">
                  <c:v>504.7</c:v>
                </c:pt>
                <c:pt idx="10095">
                  <c:v>504.75</c:v>
                </c:pt>
                <c:pt idx="10096">
                  <c:v>504.8</c:v>
                </c:pt>
                <c:pt idx="10097">
                  <c:v>504.85</c:v>
                </c:pt>
                <c:pt idx="10098">
                  <c:v>504.9</c:v>
                </c:pt>
                <c:pt idx="10099">
                  <c:v>504.95</c:v>
                </c:pt>
                <c:pt idx="10100">
                  <c:v>505</c:v>
                </c:pt>
                <c:pt idx="10101">
                  <c:v>505.05</c:v>
                </c:pt>
                <c:pt idx="10102">
                  <c:v>505.1</c:v>
                </c:pt>
                <c:pt idx="10103">
                  <c:v>505.15</c:v>
                </c:pt>
                <c:pt idx="10104">
                  <c:v>505.2</c:v>
                </c:pt>
                <c:pt idx="10105">
                  <c:v>505.25</c:v>
                </c:pt>
                <c:pt idx="10106">
                  <c:v>505.3</c:v>
                </c:pt>
                <c:pt idx="10107">
                  <c:v>505.35</c:v>
                </c:pt>
                <c:pt idx="10108">
                  <c:v>505.4</c:v>
                </c:pt>
                <c:pt idx="10109">
                  <c:v>505.45</c:v>
                </c:pt>
                <c:pt idx="10110">
                  <c:v>505.5</c:v>
                </c:pt>
                <c:pt idx="10111">
                  <c:v>505.55</c:v>
                </c:pt>
                <c:pt idx="10112">
                  <c:v>505.6</c:v>
                </c:pt>
                <c:pt idx="10113">
                  <c:v>505.65</c:v>
                </c:pt>
                <c:pt idx="10114">
                  <c:v>505.7</c:v>
                </c:pt>
                <c:pt idx="10115">
                  <c:v>505.75</c:v>
                </c:pt>
                <c:pt idx="10116">
                  <c:v>505.8</c:v>
                </c:pt>
                <c:pt idx="10117">
                  <c:v>505.85</c:v>
                </c:pt>
                <c:pt idx="10118">
                  <c:v>505.9</c:v>
                </c:pt>
                <c:pt idx="10119">
                  <c:v>505.95</c:v>
                </c:pt>
                <c:pt idx="10120">
                  <c:v>506</c:v>
                </c:pt>
                <c:pt idx="10121">
                  <c:v>506.05</c:v>
                </c:pt>
                <c:pt idx="10122">
                  <c:v>506.1</c:v>
                </c:pt>
                <c:pt idx="10123">
                  <c:v>506.15</c:v>
                </c:pt>
                <c:pt idx="10124">
                  <c:v>506.2</c:v>
                </c:pt>
                <c:pt idx="10125">
                  <c:v>506.25</c:v>
                </c:pt>
                <c:pt idx="10126">
                  <c:v>506.3</c:v>
                </c:pt>
                <c:pt idx="10127">
                  <c:v>506.35</c:v>
                </c:pt>
                <c:pt idx="10128">
                  <c:v>506.4</c:v>
                </c:pt>
                <c:pt idx="10129">
                  <c:v>506.45</c:v>
                </c:pt>
                <c:pt idx="10130">
                  <c:v>506.5</c:v>
                </c:pt>
                <c:pt idx="10131">
                  <c:v>506.55</c:v>
                </c:pt>
                <c:pt idx="10132">
                  <c:v>506.6</c:v>
                </c:pt>
                <c:pt idx="10133">
                  <c:v>506.65</c:v>
                </c:pt>
                <c:pt idx="10134">
                  <c:v>506.7</c:v>
                </c:pt>
                <c:pt idx="10135">
                  <c:v>506.75</c:v>
                </c:pt>
                <c:pt idx="10136">
                  <c:v>506.8</c:v>
                </c:pt>
                <c:pt idx="10137">
                  <c:v>506.85</c:v>
                </c:pt>
                <c:pt idx="10138">
                  <c:v>506.9</c:v>
                </c:pt>
                <c:pt idx="10139">
                  <c:v>506.95</c:v>
                </c:pt>
                <c:pt idx="10140">
                  <c:v>507</c:v>
                </c:pt>
                <c:pt idx="10141">
                  <c:v>507.05</c:v>
                </c:pt>
                <c:pt idx="10142">
                  <c:v>507.1</c:v>
                </c:pt>
                <c:pt idx="10143">
                  <c:v>507.15</c:v>
                </c:pt>
                <c:pt idx="10144">
                  <c:v>507.2</c:v>
                </c:pt>
                <c:pt idx="10145">
                  <c:v>507.25</c:v>
                </c:pt>
                <c:pt idx="10146">
                  <c:v>507.3</c:v>
                </c:pt>
                <c:pt idx="10147">
                  <c:v>507.35</c:v>
                </c:pt>
                <c:pt idx="10148">
                  <c:v>507.4</c:v>
                </c:pt>
                <c:pt idx="10149">
                  <c:v>507.45</c:v>
                </c:pt>
                <c:pt idx="10150">
                  <c:v>507.5</c:v>
                </c:pt>
                <c:pt idx="10151">
                  <c:v>507.55</c:v>
                </c:pt>
                <c:pt idx="10152">
                  <c:v>507.6</c:v>
                </c:pt>
                <c:pt idx="10153">
                  <c:v>507.65</c:v>
                </c:pt>
                <c:pt idx="10154">
                  <c:v>507.7</c:v>
                </c:pt>
                <c:pt idx="10155">
                  <c:v>507.75</c:v>
                </c:pt>
                <c:pt idx="10156">
                  <c:v>507.8</c:v>
                </c:pt>
                <c:pt idx="10157">
                  <c:v>507.85</c:v>
                </c:pt>
                <c:pt idx="10158">
                  <c:v>507.9</c:v>
                </c:pt>
                <c:pt idx="10159">
                  <c:v>507.95</c:v>
                </c:pt>
                <c:pt idx="10160">
                  <c:v>508</c:v>
                </c:pt>
                <c:pt idx="10161">
                  <c:v>508.05</c:v>
                </c:pt>
                <c:pt idx="10162">
                  <c:v>508.1</c:v>
                </c:pt>
                <c:pt idx="10163">
                  <c:v>508.15</c:v>
                </c:pt>
                <c:pt idx="10164">
                  <c:v>508.2</c:v>
                </c:pt>
                <c:pt idx="10165">
                  <c:v>508.25</c:v>
                </c:pt>
                <c:pt idx="10166">
                  <c:v>508.3</c:v>
                </c:pt>
                <c:pt idx="10167">
                  <c:v>508.35</c:v>
                </c:pt>
                <c:pt idx="10168">
                  <c:v>508.4</c:v>
                </c:pt>
                <c:pt idx="10169">
                  <c:v>508.45</c:v>
                </c:pt>
                <c:pt idx="10170">
                  <c:v>508.5</c:v>
                </c:pt>
                <c:pt idx="10171">
                  <c:v>508.55</c:v>
                </c:pt>
                <c:pt idx="10172">
                  <c:v>508.6</c:v>
                </c:pt>
                <c:pt idx="10173">
                  <c:v>508.65</c:v>
                </c:pt>
                <c:pt idx="10174">
                  <c:v>508.7</c:v>
                </c:pt>
                <c:pt idx="10175">
                  <c:v>508.75</c:v>
                </c:pt>
                <c:pt idx="10176">
                  <c:v>508.8</c:v>
                </c:pt>
                <c:pt idx="10177">
                  <c:v>508.85</c:v>
                </c:pt>
                <c:pt idx="10178">
                  <c:v>508.9</c:v>
                </c:pt>
                <c:pt idx="10179">
                  <c:v>508.95</c:v>
                </c:pt>
                <c:pt idx="10180">
                  <c:v>509</c:v>
                </c:pt>
                <c:pt idx="10181">
                  <c:v>509.05</c:v>
                </c:pt>
                <c:pt idx="10182">
                  <c:v>509.1</c:v>
                </c:pt>
                <c:pt idx="10183">
                  <c:v>509.15</c:v>
                </c:pt>
                <c:pt idx="10184">
                  <c:v>509.2</c:v>
                </c:pt>
                <c:pt idx="10185">
                  <c:v>509.25</c:v>
                </c:pt>
                <c:pt idx="10186">
                  <c:v>509.3</c:v>
                </c:pt>
                <c:pt idx="10187">
                  <c:v>509.35</c:v>
                </c:pt>
                <c:pt idx="10188">
                  <c:v>509.4</c:v>
                </c:pt>
                <c:pt idx="10189">
                  <c:v>509.45</c:v>
                </c:pt>
                <c:pt idx="10190">
                  <c:v>509.5</c:v>
                </c:pt>
                <c:pt idx="10191">
                  <c:v>509.55</c:v>
                </c:pt>
                <c:pt idx="10192">
                  <c:v>509.6</c:v>
                </c:pt>
                <c:pt idx="10193">
                  <c:v>509.65</c:v>
                </c:pt>
                <c:pt idx="10194">
                  <c:v>509.7</c:v>
                </c:pt>
                <c:pt idx="10195">
                  <c:v>509.75</c:v>
                </c:pt>
                <c:pt idx="10196">
                  <c:v>509.8</c:v>
                </c:pt>
                <c:pt idx="10197">
                  <c:v>509.85</c:v>
                </c:pt>
                <c:pt idx="10198">
                  <c:v>509.9</c:v>
                </c:pt>
                <c:pt idx="10199">
                  <c:v>509.95</c:v>
                </c:pt>
                <c:pt idx="10200">
                  <c:v>510</c:v>
                </c:pt>
                <c:pt idx="10201">
                  <c:v>510.05</c:v>
                </c:pt>
                <c:pt idx="10202">
                  <c:v>510.1</c:v>
                </c:pt>
                <c:pt idx="10203">
                  <c:v>510.15</c:v>
                </c:pt>
                <c:pt idx="10204">
                  <c:v>510.2</c:v>
                </c:pt>
                <c:pt idx="10205">
                  <c:v>510.25</c:v>
                </c:pt>
                <c:pt idx="10206">
                  <c:v>510.3</c:v>
                </c:pt>
                <c:pt idx="10207">
                  <c:v>510.35</c:v>
                </c:pt>
                <c:pt idx="10208">
                  <c:v>510.4</c:v>
                </c:pt>
                <c:pt idx="10209">
                  <c:v>510.45</c:v>
                </c:pt>
                <c:pt idx="10210">
                  <c:v>510.5</c:v>
                </c:pt>
                <c:pt idx="10211">
                  <c:v>510.55</c:v>
                </c:pt>
                <c:pt idx="10212">
                  <c:v>510.6</c:v>
                </c:pt>
                <c:pt idx="10213">
                  <c:v>510.65</c:v>
                </c:pt>
                <c:pt idx="10214">
                  <c:v>510.7</c:v>
                </c:pt>
                <c:pt idx="10215">
                  <c:v>510.75</c:v>
                </c:pt>
                <c:pt idx="10216">
                  <c:v>510.8</c:v>
                </c:pt>
                <c:pt idx="10217">
                  <c:v>510.85</c:v>
                </c:pt>
                <c:pt idx="10218">
                  <c:v>510.9</c:v>
                </c:pt>
                <c:pt idx="10219">
                  <c:v>510.95</c:v>
                </c:pt>
                <c:pt idx="10220">
                  <c:v>511</c:v>
                </c:pt>
                <c:pt idx="10221">
                  <c:v>511.05</c:v>
                </c:pt>
                <c:pt idx="10222">
                  <c:v>511.1</c:v>
                </c:pt>
                <c:pt idx="10223">
                  <c:v>511.15</c:v>
                </c:pt>
                <c:pt idx="10224">
                  <c:v>511.2</c:v>
                </c:pt>
                <c:pt idx="10225">
                  <c:v>511.25</c:v>
                </c:pt>
                <c:pt idx="10226">
                  <c:v>511.3</c:v>
                </c:pt>
                <c:pt idx="10227">
                  <c:v>511.35</c:v>
                </c:pt>
                <c:pt idx="10228">
                  <c:v>511.4</c:v>
                </c:pt>
                <c:pt idx="10229">
                  <c:v>511.45</c:v>
                </c:pt>
                <c:pt idx="10230">
                  <c:v>511.5</c:v>
                </c:pt>
                <c:pt idx="10231">
                  <c:v>511.55</c:v>
                </c:pt>
                <c:pt idx="10232">
                  <c:v>511.6</c:v>
                </c:pt>
                <c:pt idx="10233">
                  <c:v>511.65</c:v>
                </c:pt>
                <c:pt idx="10234">
                  <c:v>511.7</c:v>
                </c:pt>
                <c:pt idx="10235">
                  <c:v>511.75</c:v>
                </c:pt>
                <c:pt idx="10236">
                  <c:v>511.8</c:v>
                </c:pt>
                <c:pt idx="10237">
                  <c:v>511.85</c:v>
                </c:pt>
                <c:pt idx="10238">
                  <c:v>511.9</c:v>
                </c:pt>
                <c:pt idx="10239">
                  <c:v>511.95</c:v>
                </c:pt>
                <c:pt idx="10240">
                  <c:v>512</c:v>
                </c:pt>
                <c:pt idx="10241">
                  <c:v>512.04999999999995</c:v>
                </c:pt>
                <c:pt idx="10242">
                  <c:v>512.1</c:v>
                </c:pt>
                <c:pt idx="10243">
                  <c:v>512.15</c:v>
                </c:pt>
                <c:pt idx="10244">
                  <c:v>512.20000000000005</c:v>
                </c:pt>
                <c:pt idx="10245">
                  <c:v>512.25</c:v>
                </c:pt>
                <c:pt idx="10246">
                  <c:v>512.29999999999995</c:v>
                </c:pt>
                <c:pt idx="10247">
                  <c:v>512.35</c:v>
                </c:pt>
                <c:pt idx="10248">
                  <c:v>512.4</c:v>
                </c:pt>
                <c:pt idx="10249">
                  <c:v>512.45000000000005</c:v>
                </c:pt>
                <c:pt idx="10250">
                  <c:v>512.5</c:v>
                </c:pt>
                <c:pt idx="10251">
                  <c:v>512.54999999999995</c:v>
                </c:pt>
                <c:pt idx="10252">
                  <c:v>512.6</c:v>
                </c:pt>
                <c:pt idx="10253">
                  <c:v>512.65</c:v>
                </c:pt>
                <c:pt idx="10254">
                  <c:v>512.70000000000005</c:v>
                </c:pt>
                <c:pt idx="10255">
                  <c:v>512.75</c:v>
                </c:pt>
                <c:pt idx="10256">
                  <c:v>512.79999999999995</c:v>
                </c:pt>
                <c:pt idx="10257">
                  <c:v>512.85</c:v>
                </c:pt>
                <c:pt idx="10258">
                  <c:v>512.9</c:v>
                </c:pt>
                <c:pt idx="10259">
                  <c:v>512.95000000000005</c:v>
                </c:pt>
                <c:pt idx="10260">
                  <c:v>513</c:v>
                </c:pt>
                <c:pt idx="10261">
                  <c:v>513.04999999999995</c:v>
                </c:pt>
                <c:pt idx="10262">
                  <c:v>513.1</c:v>
                </c:pt>
                <c:pt idx="10263">
                  <c:v>513.15</c:v>
                </c:pt>
                <c:pt idx="10264">
                  <c:v>513.20000000000005</c:v>
                </c:pt>
                <c:pt idx="10265">
                  <c:v>513.25</c:v>
                </c:pt>
                <c:pt idx="10266">
                  <c:v>513.29999999999995</c:v>
                </c:pt>
                <c:pt idx="10267">
                  <c:v>513.35</c:v>
                </c:pt>
                <c:pt idx="10268">
                  <c:v>513.4</c:v>
                </c:pt>
                <c:pt idx="10269">
                  <c:v>513.45000000000005</c:v>
                </c:pt>
                <c:pt idx="10270">
                  <c:v>513.5</c:v>
                </c:pt>
                <c:pt idx="10271">
                  <c:v>513.54999999999995</c:v>
                </c:pt>
                <c:pt idx="10272">
                  <c:v>513.6</c:v>
                </c:pt>
                <c:pt idx="10273">
                  <c:v>513.65</c:v>
                </c:pt>
                <c:pt idx="10274">
                  <c:v>513.70000000000005</c:v>
                </c:pt>
                <c:pt idx="10275">
                  <c:v>513.75</c:v>
                </c:pt>
                <c:pt idx="10276">
                  <c:v>513.79999999999995</c:v>
                </c:pt>
                <c:pt idx="10277">
                  <c:v>513.85</c:v>
                </c:pt>
                <c:pt idx="10278">
                  <c:v>513.9</c:v>
                </c:pt>
                <c:pt idx="10279">
                  <c:v>513.95000000000005</c:v>
                </c:pt>
                <c:pt idx="10280">
                  <c:v>514</c:v>
                </c:pt>
                <c:pt idx="10281">
                  <c:v>514.04999999999995</c:v>
                </c:pt>
                <c:pt idx="10282">
                  <c:v>514.1</c:v>
                </c:pt>
                <c:pt idx="10283">
                  <c:v>514.15</c:v>
                </c:pt>
                <c:pt idx="10284">
                  <c:v>514.20000000000005</c:v>
                </c:pt>
                <c:pt idx="10285">
                  <c:v>514.25</c:v>
                </c:pt>
                <c:pt idx="10286">
                  <c:v>514.29999999999995</c:v>
                </c:pt>
                <c:pt idx="10287">
                  <c:v>514.35</c:v>
                </c:pt>
                <c:pt idx="10288">
                  <c:v>514.4</c:v>
                </c:pt>
                <c:pt idx="10289">
                  <c:v>514.45000000000005</c:v>
                </c:pt>
                <c:pt idx="10290">
                  <c:v>514.5</c:v>
                </c:pt>
                <c:pt idx="10291">
                  <c:v>514.54999999999995</c:v>
                </c:pt>
                <c:pt idx="10292">
                  <c:v>514.6</c:v>
                </c:pt>
                <c:pt idx="10293">
                  <c:v>514.65</c:v>
                </c:pt>
                <c:pt idx="10294">
                  <c:v>514.70000000000005</c:v>
                </c:pt>
                <c:pt idx="10295">
                  <c:v>514.75</c:v>
                </c:pt>
                <c:pt idx="10296">
                  <c:v>514.79999999999995</c:v>
                </c:pt>
                <c:pt idx="10297">
                  <c:v>514.85</c:v>
                </c:pt>
                <c:pt idx="10298">
                  <c:v>514.9</c:v>
                </c:pt>
                <c:pt idx="10299">
                  <c:v>514.95000000000005</c:v>
                </c:pt>
                <c:pt idx="10300">
                  <c:v>515</c:v>
                </c:pt>
                <c:pt idx="10301">
                  <c:v>515.04999999999995</c:v>
                </c:pt>
                <c:pt idx="10302">
                  <c:v>515.1</c:v>
                </c:pt>
                <c:pt idx="10303">
                  <c:v>515.15</c:v>
                </c:pt>
                <c:pt idx="10304">
                  <c:v>515.20000000000005</c:v>
                </c:pt>
                <c:pt idx="10305">
                  <c:v>515.25</c:v>
                </c:pt>
                <c:pt idx="10306">
                  <c:v>515.29999999999995</c:v>
                </c:pt>
                <c:pt idx="10307">
                  <c:v>515.35</c:v>
                </c:pt>
                <c:pt idx="10308">
                  <c:v>515.4</c:v>
                </c:pt>
                <c:pt idx="10309">
                  <c:v>515.45000000000005</c:v>
                </c:pt>
                <c:pt idx="10310">
                  <c:v>515.5</c:v>
                </c:pt>
                <c:pt idx="10311">
                  <c:v>515.54999999999995</c:v>
                </c:pt>
                <c:pt idx="10312">
                  <c:v>515.6</c:v>
                </c:pt>
                <c:pt idx="10313">
                  <c:v>515.65</c:v>
                </c:pt>
                <c:pt idx="10314">
                  <c:v>515.70000000000005</c:v>
                </c:pt>
                <c:pt idx="10315">
                  <c:v>515.75</c:v>
                </c:pt>
                <c:pt idx="10316">
                  <c:v>515.79999999999995</c:v>
                </c:pt>
                <c:pt idx="10317">
                  <c:v>515.85</c:v>
                </c:pt>
                <c:pt idx="10318">
                  <c:v>515.9</c:v>
                </c:pt>
                <c:pt idx="10319">
                  <c:v>515.95000000000005</c:v>
                </c:pt>
                <c:pt idx="10320">
                  <c:v>516</c:v>
                </c:pt>
                <c:pt idx="10321">
                  <c:v>516.04999999999995</c:v>
                </c:pt>
                <c:pt idx="10322">
                  <c:v>516.1</c:v>
                </c:pt>
                <c:pt idx="10323">
                  <c:v>516.15</c:v>
                </c:pt>
                <c:pt idx="10324">
                  <c:v>516.20000000000005</c:v>
                </c:pt>
                <c:pt idx="10325">
                  <c:v>516.25</c:v>
                </c:pt>
                <c:pt idx="10326">
                  <c:v>516.29999999999995</c:v>
                </c:pt>
                <c:pt idx="10327">
                  <c:v>516.35</c:v>
                </c:pt>
                <c:pt idx="10328">
                  <c:v>516.4</c:v>
                </c:pt>
                <c:pt idx="10329">
                  <c:v>516.45000000000005</c:v>
                </c:pt>
                <c:pt idx="10330">
                  <c:v>516.5</c:v>
                </c:pt>
                <c:pt idx="10331">
                  <c:v>516.54999999999995</c:v>
                </c:pt>
                <c:pt idx="10332">
                  <c:v>516.6</c:v>
                </c:pt>
                <c:pt idx="10333">
                  <c:v>516.65</c:v>
                </c:pt>
                <c:pt idx="10334">
                  <c:v>516.70000000000005</c:v>
                </c:pt>
                <c:pt idx="10335">
                  <c:v>516.75</c:v>
                </c:pt>
                <c:pt idx="10336">
                  <c:v>516.79999999999995</c:v>
                </c:pt>
                <c:pt idx="10337">
                  <c:v>516.85</c:v>
                </c:pt>
                <c:pt idx="10338">
                  <c:v>516.9</c:v>
                </c:pt>
                <c:pt idx="10339">
                  <c:v>516.95000000000005</c:v>
                </c:pt>
                <c:pt idx="10340">
                  <c:v>517</c:v>
                </c:pt>
                <c:pt idx="10341">
                  <c:v>517.04999999999995</c:v>
                </c:pt>
                <c:pt idx="10342">
                  <c:v>517.1</c:v>
                </c:pt>
                <c:pt idx="10343">
                  <c:v>517.15</c:v>
                </c:pt>
                <c:pt idx="10344">
                  <c:v>517.20000000000005</c:v>
                </c:pt>
                <c:pt idx="10345">
                  <c:v>517.25</c:v>
                </c:pt>
                <c:pt idx="10346">
                  <c:v>517.29999999999995</c:v>
                </c:pt>
                <c:pt idx="10347">
                  <c:v>517.35</c:v>
                </c:pt>
                <c:pt idx="10348">
                  <c:v>517.4</c:v>
                </c:pt>
                <c:pt idx="10349">
                  <c:v>517.45000000000005</c:v>
                </c:pt>
                <c:pt idx="10350">
                  <c:v>517.5</c:v>
                </c:pt>
                <c:pt idx="10351">
                  <c:v>517.54999999999995</c:v>
                </c:pt>
                <c:pt idx="10352">
                  <c:v>517.6</c:v>
                </c:pt>
                <c:pt idx="10353">
                  <c:v>517.65</c:v>
                </c:pt>
                <c:pt idx="10354">
                  <c:v>517.70000000000005</c:v>
                </c:pt>
                <c:pt idx="10355">
                  <c:v>517.75</c:v>
                </c:pt>
                <c:pt idx="10356">
                  <c:v>517.79999999999995</c:v>
                </c:pt>
                <c:pt idx="10357">
                  <c:v>517.85</c:v>
                </c:pt>
                <c:pt idx="10358">
                  <c:v>517.9</c:v>
                </c:pt>
                <c:pt idx="10359">
                  <c:v>517.95000000000005</c:v>
                </c:pt>
                <c:pt idx="10360">
                  <c:v>518</c:v>
                </c:pt>
                <c:pt idx="10361">
                  <c:v>518.04999999999995</c:v>
                </c:pt>
                <c:pt idx="10362">
                  <c:v>518.1</c:v>
                </c:pt>
                <c:pt idx="10363">
                  <c:v>518.15</c:v>
                </c:pt>
                <c:pt idx="10364">
                  <c:v>518.20000000000005</c:v>
                </c:pt>
                <c:pt idx="10365">
                  <c:v>518.25</c:v>
                </c:pt>
                <c:pt idx="10366">
                  <c:v>518.29999999999995</c:v>
                </c:pt>
                <c:pt idx="10367">
                  <c:v>518.35</c:v>
                </c:pt>
                <c:pt idx="10368">
                  <c:v>518.4</c:v>
                </c:pt>
                <c:pt idx="10369">
                  <c:v>518.45000000000005</c:v>
                </c:pt>
                <c:pt idx="10370">
                  <c:v>518.5</c:v>
                </c:pt>
                <c:pt idx="10371">
                  <c:v>518.54999999999995</c:v>
                </c:pt>
                <c:pt idx="10372">
                  <c:v>518.6</c:v>
                </c:pt>
                <c:pt idx="10373">
                  <c:v>518.65</c:v>
                </c:pt>
                <c:pt idx="10374">
                  <c:v>518.70000000000005</c:v>
                </c:pt>
                <c:pt idx="10375">
                  <c:v>518.75</c:v>
                </c:pt>
                <c:pt idx="10376">
                  <c:v>518.79999999999995</c:v>
                </c:pt>
                <c:pt idx="10377">
                  <c:v>518.85</c:v>
                </c:pt>
                <c:pt idx="10378">
                  <c:v>518.9</c:v>
                </c:pt>
                <c:pt idx="10379">
                  <c:v>518.95000000000005</c:v>
                </c:pt>
                <c:pt idx="10380">
                  <c:v>519</c:v>
                </c:pt>
                <c:pt idx="10381">
                  <c:v>519.04999999999995</c:v>
                </c:pt>
                <c:pt idx="10382">
                  <c:v>519.1</c:v>
                </c:pt>
                <c:pt idx="10383">
                  <c:v>519.15</c:v>
                </c:pt>
                <c:pt idx="10384">
                  <c:v>519.20000000000005</c:v>
                </c:pt>
                <c:pt idx="10385">
                  <c:v>519.25</c:v>
                </c:pt>
                <c:pt idx="10386">
                  <c:v>519.29999999999995</c:v>
                </c:pt>
                <c:pt idx="10387">
                  <c:v>519.35</c:v>
                </c:pt>
                <c:pt idx="10388">
                  <c:v>519.4</c:v>
                </c:pt>
                <c:pt idx="10389">
                  <c:v>519.45000000000005</c:v>
                </c:pt>
                <c:pt idx="10390">
                  <c:v>519.5</c:v>
                </c:pt>
                <c:pt idx="10391">
                  <c:v>519.54999999999995</c:v>
                </c:pt>
                <c:pt idx="10392">
                  <c:v>519.6</c:v>
                </c:pt>
                <c:pt idx="10393">
                  <c:v>519.65</c:v>
                </c:pt>
                <c:pt idx="10394">
                  <c:v>519.70000000000005</c:v>
                </c:pt>
                <c:pt idx="10395">
                  <c:v>519.75</c:v>
                </c:pt>
                <c:pt idx="10396">
                  <c:v>519.79999999999995</c:v>
                </c:pt>
                <c:pt idx="10397">
                  <c:v>519.85</c:v>
                </c:pt>
                <c:pt idx="10398">
                  <c:v>519.9</c:v>
                </c:pt>
                <c:pt idx="10399">
                  <c:v>519.95000000000005</c:v>
                </c:pt>
                <c:pt idx="10400">
                  <c:v>520</c:v>
                </c:pt>
                <c:pt idx="10401">
                  <c:v>520.04999999999995</c:v>
                </c:pt>
                <c:pt idx="10402">
                  <c:v>520.1</c:v>
                </c:pt>
                <c:pt idx="10403">
                  <c:v>520.15</c:v>
                </c:pt>
                <c:pt idx="10404">
                  <c:v>520.20000000000005</c:v>
                </c:pt>
                <c:pt idx="10405">
                  <c:v>520.25</c:v>
                </c:pt>
                <c:pt idx="10406">
                  <c:v>520.29999999999995</c:v>
                </c:pt>
                <c:pt idx="10407">
                  <c:v>520.35</c:v>
                </c:pt>
                <c:pt idx="10408">
                  <c:v>520.4</c:v>
                </c:pt>
                <c:pt idx="10409">
                  <c:v>520.45000000000005</c:v>
                </c:pt>
                <c:pt idx="10410">
                  <c:v>520.5</c:v>
                </c:pt>
                <c:pt idx="10411">
                  <c:v>520.54999999999995</c:v>
                </c:pt>
                <c:pt idx="10412">
                  <c:v>520.6</c:v>
                </c:pt>
                <c:pt idx="10413">
                  <c:v>520.65</c:v>
                </c:pt>
                <c:pt idx="10414">
                  <c:v>520.70000000000005</c:v>
                </c:pt>
                <c:pt idx="10415">
                  <c:v>520.75</c:v>
                </c:pt>
                <c:pt idx="10416">
                  <c:v>520.79999999999995</c:v>
                </c:pt>
                <c:pt idx="10417">
                  <c:v>520.85</c:v>
                </c:pt>
                <c:pt idx="10418">
                  <c:v>520.9</c:v>
                </c:pt>
                <c:pt idx="10419">
                  <c:v>520.95000000000005</c:v>
                </c:pt>
                <c:pt idx="10420">
                  <c:v>521</c:v>
                </c:pt>
                <c:pt idx="10421">
                  <c:v>521.04999999999995</c:v>
                </c:pt>
                <c:pt idx="10422">
                  <c:v>521.1</c:v>
                </c:pt>
                <c:pt idx="10423">
                  <c:v>521.15</c:v>
                </c:pt>
                <c:pt idx="10424">
                  <c:v>521.20000000000005</c:v>
                </c:pt>
                <c:pt idx="10425">
                  <c:v>521.25</c:v>
                </c:pt>
                <c:pt idx="10426">
                  <c:v>521.29999999999995</c:v>
                </c:pt>
                <c:pt idx="10427">
                  <c:v>521.35</c:v>
                </c:pt>
                <c:pt idx="10428">
                  <c:v>521.4</c:v>
                </c:pt>
                <c:pt idx="10429">
                  <c:v>521.45000000000005</c:v>
                </c:pt>
                <c:pt idx="10430">
                  <c:v>521.5</c:v>
                </c:pt>
                <c:pt idx="10431">
                  <c:v>521.54999999999995</c:v>
                </c:pt>
                <c:pt idx="10432">
                  <c:v>521.6</c:v>
                </c:pt>
                <c:pt idx="10433">
                  <c:v>521.65</c:v>
                </c:pt>
                <c:pt idx="10434">
                  <c:v>521.70000000000005</c:v>
                </c:pt>
                <c:pt idx="10435">
                  <c:v>521.75</c:v>
                </c:pt>
                <c:pt idx="10436">
                  <c:v>521.79999999999995</c:v>
                </c:pt>
                <c:pt idx="10437">
                  <c:v>521.85</c:v>
                </c:pt>
                <c:pt idx="10438">
                  <c:v>521.9</c:v>
                </c:pt>
                <c:pt idx="10439">
                  <c:v>521.95000000000005</c:v>
                </c:pt>
                <c:pt idx="10440">
                  <c:v>522</c:v>
                </c:pt>
                <c:pt idx="10441">
                  <c:v>522.04999999999995</c:v>
                </c:pt>
                <c:pt idx="10442">
                  <c:v>522.1</c:v>
                </c:pt>
                <c:pt idx="10443">
                  <c:v>522.15</c:v>
                </c:pt>
                <c:pt idx="10444">
                  <c:v>522.20000000000005</c:v>
                </c:pt>
                <c:pt idx="10445">
                  <c:v>522.25</c:v>
                </c:pt>
                <c:pt idx="10446">
                  <c:v>522.29999999999995</c:v>
                </c:pt>
                <c:pt idx="10447">
                  <c:v>522.35</c:v>
                </c:pt>
                <c:pt idx="10448">
                  <c:v>522.4</c:v>
                </c:pt>
                <c:pt idx="10449">
                  <c:v>522.45000000000005</c:v>
                </c:pt>
                <c:pt idx="10450">
                  <c:v>522.5</c:v>
                </c:pt>
                <c:pt idx="10451">
                  <c:v>522.54999999999995</c:v>
                </c:pt>
                <c:pt idx="10452">
                  <c:v>522.6</c:v>
                </c:pt>
                <c:pt idx="10453">
                  <c:v>522.65</c:v>
                </c:pt>
                <c:pt idx="10454">
                  <c:v>522.70000000000005</c:v>
                </c:pt>
                <c:pt idx="10455">
                  <c:v>522.75</c:v>
                </c:pt>
                <c:pt idx="10456">
                  <c:v>522.79999999999995</c:v>
                </c:pt>
                <c:pt idx="10457">
                  <c:v>522.85</c:v>
                </c:pt>
                <c:pt idx="10458">
                  <c:v>522.9</c:v>
                </c:pt>
                <c:pt idx="10459">
                  <c:v>522.95000000000005</c:v>
                </c:pt>
                <c:pt idx="10460">
                  <c:v>523</c:v>
                </c:pt>
                <c:pt idx="10461">
                  <c:v>523.04999999999995</c:v>
                </c:pt>
                <c:pt idx="10462">
                  <c:v>523.1</c:v>
                </c:pt>
                <c:pt idx="10463">
                  <c:v>523.15</c:v>
                </c:pt>
                <c:pt idx="10464">
                  <c:v>523.20000000000005</c:v>
                </c:pt>
                <c:pt idx="10465">
                  <c:v>523.25</c:v>
                </c:pt>
                <c:pt idx="10466">
                  <c:v>523.29999999999995</c:v>
                </c:pt>
                <c:pt idx="10467">
                  <c:v>523.35</c:v>
                </c:pt>
                <c:pt idx="10468">
                  <c:v>523.4</c:v>
                </c:pt>
                <c:pt idx="10469">
                  <c:v>523.45000000000005</c:v>
                </c:pt>
                <c:pt idx="10470">
                  <c:v>523.5</c:v>
                </c:pt>
                <c:pt idx="10471">
                  <c:v>523.54999999999995</c:v>
                </c:pt>
                <c:pt idx="10472">
                  <c:v>523.6</c:v>
                </c:pt>
                <c:pt idx="10473">
                  <c:v>523.65</c:v>
                </c:pt>
                <c:pt idx="10474">
                  <c:v>523.70000000000005</c:v>
                </c:pt>
                <c:pt idx="10475">
                  <c:v>523.75</c:v>
                </c:pt>
                <c:pt idx="10476">
                  <c:v>523.79999999999995</c:v>
                </c:pt>
                <c:pt idx="10477">
                  <c:v>523.85</c:v>
                </c:pt>
                <c:pt idx="10478">
                  <c:v>523.9</c:v>
                </c:pt>
                <c:pt idx="10479">
                  <c:v>523.95000000000005</c:v>
                </c:pt>
                <c:pt idx="10480">
                  <c:v>524</c:v>
                </c:pt>
                <c:pt idx="10481">
                  <c:v>524.04999999999995</c:v>
                </c:pt>
                <c:pt idx="10482">
                  <c:v>524.1</c:v>
                </c:pt>
                <c:pt idx="10483">
                  <c:v>524.15</c:v>
                </c:pt>
                <c:pt idx="10484">
                  <c:v>524.20000000000005</c:v>
                </c:pt>
                <c:pt idx="10485">
                  <c:v>524.25</c:v>
                </c:pt>
                <c:pt idx="10486">
                  <c:v>524.29999999999995</c:v>
                </c:pt>
                <c:pt idx="10487">
                  <c:v>524.35</c:v>
                </c:pt>
                <c:pt idx="10488">
                  <c:v>524.4</c:v>
                </c:pt>
                <c:pt idx="10489">
                  <c:v>524.45000000000005</c:v>
                </c:pt>
                <c:pt idx="10490">
                  <c:v>524.5</c:v>
                </c:pt>
                <c:pt idx="10491">
                  <c:v>524.54999999999995</c:v>
                </c:pt>
                <c:pt idx="10492">
                  <c:v>524.6</c:v>
                </c:pt>
                <c:pt idx="10493">
                  <c:v>524.65</c:v>
                </c:pt>
                <c:pt idx="10494">
                  <c:v>524.70000000000005</c:v>
                </c:pt>
                <c:pt idx="10495">
                  <c:v>524.75</c:v>
                </c:pt>
                <c:pt idx="10496">
                  <c:v>524.79999999999995</c:v>
                </c:pt>
                <c:pt idx="10497">
                  <c:v>524.85</c:v>
                </c:pt>
                <c:pt idx="10498">
                  <c:v>524.9</c:v>
                </c:pt>
                <c:pt idx="10499">
                  <c:v>524.95000000000005</c:v>
                </c:pt>
                <c:pt idx="10500">
                  <c:v>525</c:v>
                </c:pt>
                <c:pt idx="10501">
                  <c:v>525.04999999999995</c:v>
                </c:pt>
                <c:pt idx="10502">
                  <c:v>525.1</c:v>
                </c:pt>
                <c:pt idx="10503">
                  <c:v>525.15</c:v>
                </c:pt>
                <c:pt idx="10504">
                  <c:v>525.20000000000005</c:v>
                </c:pt>
                <c:pt idx="10505">
                  <c:v>525.25</c:v>
                </c:pt>
                <c:pt idx="10506">
                  <c:v>525.29999999999995</c:v>
                </c:pt>
                <c:pt idx="10507">
                  <c:v>525.35</c:v>
                </c:pt>
                <c:pt idx="10508">
                  <c:v>525.4</c:v>
                </c:pt>
                <c:pt idx="10509">
                  <c:v>525.45000000000005</c:v>
                </c:pt>
                <c:pt idx="10510">
                  <c:v>525.5</c:v>
                </c:pt>
                <c:pt idx="10511">
                  <c:v>525.54999999999995</c:v>
                </c:pt>
                <c:pt idx="10512">
                  <c:v>525.6</c:v>
                </c:pt>
                <c:pt idx="10513">
                  <c:v>525.65</c:v>
                </c:pt>
                <c:pt idx="10514">
                  <c:v>525.70000000000005</c:v>
                </c:pt>
                <c:pt idx="10515">
                  <c:v>525.75</c:v>
                </c:pt>
                <c:pt idx="10516">
                  <c:v>525.79999999999995</c:v>
                </c:pt>
                <c:pt idx="10517">
                  <c:v>525.85</c:v>
                </c:pt>
                <c:pt idx="10518">
                  <c:v>525.9</c:v>
                </c:pt>
                <c:pt idx="10519">
                  <c:v>525.95000000000005</c:v>
                </c:pt>
                <c:pt idx="10520">
                  <c:v>526</c:v>
                </c:pt>
                <c:pt idx="10521">
                  <c:v>526.04999999999995</c:v>
                </c:pt>
                <c:pt idx="10522">
                  <c:v>526.1</c:v>
                </c:pt>
                <c:pt idx="10523">
                  <c:v>526.15</c:v>
                </c:pt>
                <c:pt idx="10524">
                  <c:v>526.20000000000005</c:v>
                </c:pt>
                <c:pt idx="10525">
                  <c:v>526.25</c:v>
                </c:pt>
                <c:pt idx="10526">
                  <c:v>526.29999999999995</c:v>
                </c:pt>
                <c:pt idx="10527">
                  <c:v>526.35</c:v>
                </c:pt>
                <c:pt idx="10528">
                  <c:v>526.4</c:v>
                </c:pt>
                <c:pt idx="10529">
                  <c:v>526.45000000000005</c:v>
                </c:pt>
                <c:pt idx="10530">
                  <c:v>526.5</c:v>
                </c:pt>
                <c:pt idx="10531">
                  <c:v>526.54999999999995</c:v>
                </c:pt>
                <c:pt idx="10532">
                  <c:v>526.6</c:v>
                </c:pt>
                <c:pt idx="10533">
                  <c:v>526.65</c:v>
                </c:pt>
                <c:pt idx="10534">
                  <c:v>526.70000000000005</c:v>
                </c:pt>
                <c:pt idx="10535">
                  <c:v>526.75</c:v>
                </c:pt>
                <c:pt idx="10536">
                  <c:v>526.79999999999995</c:v>
                </c:pt>
                <c:pt idx="10537">
                  <c:v>526.85</c:v>
                </c:pt>
                <c:pt idx="10538">
                  <c:v>526.9</c:v>
                </c:pt>
                <c:pt idx="10539">
                  <c:v>526.95000000000005</c:v>
                </c:pt>
                <c:pt idx="10540">
                  <c:v>527</c:v>
                </c:pt>
                <c:pt idx="10541">
                  <c:v>527.04999999999995</c:v>
                </c:pt>
                <c:pt idx="10542">
                  <c:v>527.1</c:v>
                </c:pt>
                <c:pt idx="10543">
                  <c:v>527.15</c:v>
                </c:pt>
                <c:pt idx="10544">
                  <c:v>527.20000000000005</c:v>
                </c:pt>
                <c:pt idx="10545">
                  <c:v>527.25</c:v>
                </c:pt>
                <c:pt idx="10546">
                  <c:v>527.29999999999995</c:v>
                </c:pt>
                <c:pt idx="10547">
                  <c:v>527.35</c:v>
                </c:pt>
                <c:pt idx="10548">
                  <c:v>527.4</c:v>
                </c:pt>
                <c:pt idx="10549">
                  <c:v>527.45000000000005</c:v>
                </c:pt>
                <c:pt idx="10550">
                  <c:v>527.5</c:v>
                </c:pt>
                <c:pt idx="10551">
                  <c:v>527.54999999999995</c:v>
                </c:pt>
                <c:pt idx="10552">
                  <c:v>527.6</c:v>
                </c:pt>
                <c:pt idx="10553">
                  <c:v>527.65</c:v>
                </c:pt>
                <c:pt idx="10554">
                  <c:v>527.70000000000005</c:v>
                </c:pt>
                <c:pt idx="10555">
                  <c:v>527.75</c:v>
                </c:pt>
                <c:pt idx="10556">
                  <c:v>527.79999999999995</c:v>
                </c:pt>
                <c:pt idx="10557">
                  <c:v>527.85</c:v>
                </c:pt>
                <c:pt idx="10558">
                  <c:v>527.9</c:v>
                </c:pt>
                <c:pt idx="10559">
                  <c:v>527.95000000000005</c:v>
                </c:pt>
                <c:pt idx="10560">
                  <c:v>528</c:v>
                </c:pt>
                <c:pt idx="10561">
                  <c:v>528.04999999999995</c:v>
                </c:pt>
                <c:pt idx="10562">
                  <c:v>528.1</c:v>
                </c:pt>
                <c:pt idx="10563">
                  <c:v>528.15</c:v>
                </c:pt>
                <c:pt idx="10564">
                  <c:v>528.20000000000005</c:v>
                </c:pt>
                <c:pt idx="10565">
                  <c:v>528.25</c:v>
                </c:pt>
                <c:pt idx="10566">
                  <c:v>528.29999999999995</c:v>
                </c:pt>
                <c:pt idx="10567">
                  <c:v>528.35</c:v>
                </c:pt>
                <c:pt idx="10568">
                  <c:v>528.4</c:v>
                </c:pt>
                <c:pt idx="10569">
                  <c:v>528.45000000000005</c:v>
                </c:pt>
                <c:pt idx="10570">
                  <c:v>528.5</c:v>
                </c:pt>
                <c:pt idx="10571">
                  <c:v>528.54999999999995</c:v>
                </c:pt>
                <c:pt idx="10572">
                  <c:v>528.6</c:v>
                </c:pt>
                <c:pt idx="10573">
                  <c:v>528.65</c:v>
                </c:pt>
                <c:pt idx="10574">
                  <c:v>528.70000000000005</c:v>
                </c:pt>
                <c:pt idx="10575">
                  <c:v>528.75</c:v>
                </c:pt>
                <c:pt idx="10576">
                  <c:v>528.79999999999995</c:v>
                </c:pt>
                <c:pt idx="10577">
                  <c:v>528.85</c:v>
                </c:pt>
                <c:pt idx="10578">
                  <c:v>528.9</c:v>
                </c:pt>
                <c:pt idx="10579">
                  <c:v>528.95000000000005</c:v>
                </c:pt>
                <c:pt idx="10580">
                  <c:v>529</c:v>
                </c:pt>
                <c:pt idx="10581">
                  <c:v>529.04999999999995</c:v>
                </c:pt>
                <c:pt idx="10582">
                  <c:v>529.1</c:v>
                </c:pt>
                <c:pt idx="10583">
                  <c:v>529.15</c:v>
                </c:pt>
                <c:pt idx="10584">
                  <c:v>529.20000000000005</c:v>
                </c:pt>
                <c:pt idx="10585">
                  <c:v>529.25</c:v>
                </c:pt>
                <c:pt idx="10586">
                  <c:v>529.29999999999995</c:v>
                </c:pt>
                <c:pt idx="10587">
                  <c:v>529.35</c:v>
                </c:pt>
                <c:pt idx="10588">
                  <c:v>529.4</c:v>
                </c:pt>
                <c:pt idx="10589">
                  <c:v>529.45000000000005</c:v>
                </c:pt>
                <c:pt idx="10590">
                  <c:v>529.5</c:v>
                </c:pt>
                <c:pt idx="10591">
                  <c:v>529.54999999999995</c:v>
                </c:pt>
                <c:pt idx="10592">
                  <c:v>529.6</c:v>
                </c:pt>
                <c:pt idx="10593">
                  <c:v>529.65</c:v>
                </c:pt>
                <c:pt idx="10594">
                  <c:v>529.70000000000005</c:v>
                </c:pt>
                <c:pt idx="10595">
                  <c:v>529.75</c:v>
                </c:pt>
                <c:pt idx="10596">
                  <c:v>529.79999999999995</c:v>
                </c:pt>
                <c:pt idx="10597">
                  <c:v>529.85</c:v>
                </c:pt>
                <c:pt idx="10598">
                  <c:v>529.9</c:v>
                </c:pt>
                <c:pt idx="10599">
                  <c:v>529.95000000000005</c:v>
                </c:pt>
                <c:pt idx="10600">
                  <c:v>530</c:v>
                </c:pt>
                <c:pt idx="10601">
                  <c:v>530.04999999999995</c:v>
                </c:pt>
                <c:pt idx="10602">
                  <c:v>530.1</c:v>
                </c:pt>
                <c:pt idx="10603">
                  <c:v>530.15</c:v>
                </c:pt>
                <c:pt idx="10604">
                  <c:v>530.20000000000005</c:v>
                </c:pt>
                <c:pt idx="10605">
                  <c:v>530.25</c:v>
                </c:pt>
                <c:pt idx="10606">
                  <c:v>530.29999999999995</c:v>
                </c:pt>
                <c:pt idx="10607">
                  <c:v>530.35</c:v>
                </c:pt>
                <c:pt idx="10608">
                  <c:v>530.4</c:v>
                </c:pt>
                <c:pt idx="10609">
                  <c:v>530.45000000000005</c:v>
                </c:pt>
                <c:pt idx="10610">
                  <c:v>530.5</c:v>
                </c:pt>
                <c:pt idx="10611">
                  <c:v>530.54999999999995</c:v>
                </c:pt>
                <c:pt idx="10612">
                  <c:v>530.6</c:v>
                </c:pt>
                <c:pt idx="10613">
                  <c:v>530.65</c:v>
                </c:pt>
                <c:pt idx="10614">
                  <c:v>530.70000000000005</c:v>
                </c:pt>
                <c:pt idx="10615">
                  <c:v>530.75</c:v>
                </c:pt>
                <c:pt idx="10616">
                  <c:v>530.79999999999995</c:v>
                </c:pt>
                <c:pt idx="10617">
                  <c:v>530.85</c:v>
                </c:pt>
                <c:pt idx="10618">
                  <c:v>530.9</c:v>
                </c:pt>
                <c:pt idx="10619">
                  <c:v>530.95000000000005</c:v>
                </c:pt>
                <c:pt idx="10620">
                  <c:v>531</c:v>
                </c:pt>
                <c:pt idx="10621">
                  <c:v>531.04999999999995</c:v>
                </c:pt>
                <c:pt idx="10622">
                  <c:v>531.1</c:v>
                </c:pt>
                <c:pt idx="10623">
                  <c:v>531.15</c:v>
                </c:pt>
                <c:pt idx="10624">
                  <c:v>531.20000000000005</c:v>
                </c:pt>
                <c:pt idx="10625">
                  <c:v>531.25</c:v>
                </c:pt>
                <c:pt idx="10626">
                  <c:v>531.29999999999995</c:v>
                </c:pt>
                <c:pt idx="10627">
                  <c:v>531.35</c:v>
                </c:pt>
                <c:pt idx="10628">
                  <c:v>531.4</c:v>
                </c:pt>
                <c:pt idx="10629">
                  <c:v>531.45000000000005</c:v>
                </c:pt>
                <c:pt idx="10630">
                  <c:v>531.5</c:v>
                </c:pt>
                <c:pt idx="10631">
                  <c:v>531.54999999999995</c:v>
                </c:pt>
                <c:pt idx="10632">
                  <c:v>531.6</c:v>
                </c:pt>
                <c:pt idx="10633">
                  <c:v>531.65</c:v>
                </c:pt>
                <c:pt idx="10634">
                  <c:v>531.70000000000005</c:v>
                </c:pt>
                <c:pt idx="10635">
                  <c:v>531.75</c:v>
                </c:pt>
                <c:pt idx="10636">
                  <c:v>531.79999999999995</c:v>
                </c:pt>
                <c:pt idx="10637">
                  <c:v>531.85</c:v>
                </c:pt>
                <c:pt idx="10638">
                  <c:v>531.9</c:v>
                </c:pt>
                <c:pt idx="10639">
                  <c:v>531.95000000000005</c:v>
                </c:pt>
                <c:pt idx="10640">
                  <c:v>532</c:v>
                </c:pt>
                <c:pt idx="10641">
                  <c:v>532.04999999999995</c:v>
                </c:pt>
                <c:pt idx="10642">
                  <c:v>532.1</c:v>
                </c:pt>
                <c:pt idx="10643">
                  <c:v>532.15</c:v>
                </c:pt>
                <c:pt idx="10644">
                  <c:v>532.20000000000005</c:v>
                </c:pt>
                <c:pt idx="10645">
                  <c:v>532.25</c:v>
                </c:pt>
                <c:pt idx="10646">
                  <c:v>532.29999999999995</c:v>
                </c:pt>
                <c:pt idx="10647">
                  <c:v>532.35</c:v>
                </c:pt>
                <c:pt idx="10648">
                  <c:v>532.4</c:v>
                </c:pt>
                <c:pt idx="10649">
                  <c:v>532.45000000000005</c:v>
                </c:pt>
                <c:pt idx="10650">
                  <c:v>532.5</c:v>
                </c:pt>
                <c:pt idx="10651">
                  <c:v>532.54999999999995</c:v>
                </c:pt>
                <c:pt idx="10652">
                  <c:v>532.6</c:v>
                </c:pt>
                <c:pt idx="10653">
                  <c:v>532.65</c:v>
                </c:pt>
                <c:pt idx="10654">
                  <c:v>532.70000000000005</c:v>
                </c:pt>
                <c:pt idx="10655">
                  <c:v>532.75</c:v>
                </c:pt>
                <c:pt idx="10656">
                  <c:v>532.79999999999995</c:v>
                </c:pt>
                <c:pt idx="10657">
                  <c:v>532.85</c:v>
                </c:pt>
                <c:pt idx="10658">
                  <c:v>532.9</c:v>
                </c:pt>
                <c:pt idx="10659">
                  <c:v>532.95000000000005</c:v>
                </c:pt>
                <c:pt idx="10660">
                  <c:v>533</c:v>
                </c:pt>
                <c:pt idx="10661">
                  <c:v>533.04999999999995</c:v>
                </c:pt>
                <c:pt idx="10662">
                  <c:v>533.1</c:v>
                </c:pt>
                <c:pt idx="10663">
                  <c:v>533.15</c:v>
                </c:pt>
                <c:pt idx="10664">
                  <c:v>533.20000000000005</c:v>
                </c:pt>
                <c:pt idx="10665">
                  <c:v>533.25</c:v>
                </c:pt>
                <c:pt idx="10666">
                  <c:v>533.29999999999995</c:v>
                </c:pt>
                <c:pt idx="10667">
                  <c:v>533.35</c:v>
                </c:pt>
                <c:pt idx="10668">
                  <c:v>533.4</c:v>
                </c:pt>
                <c:pt idx="10669">
                  <c:v>533.45000000000005</c:v>
                </c:pt>
                <c:pt idx="10670">
                  <c:v>533.5</c:v>
                </c:pt>
                <c:pt idx="10671">
                  <c:v>533.54999999999995</c:v>
                </c:pt>
                <c:pt idx="10672">
                  <c:v>533.6</c:v>
                </c:pt>
                <c:pt idx="10673">
                  <c:v>533.65</c:v>
                </c:pt>
                <c:pt idx="10674">
                  <c:v>533.70000000000005</c:v>
                </c:pt>
                <c:pt idx="10675">
                  <c:v>533.75</c:v>
                </c:pt>
                <c:pt idx="10676">
                  <c:v>533.79999999999995</c:v>
                </c:pt>
                <c:pt idx="10677">
                  <c:v>533.85</c:v>
                </c:pt>
                <c:pt idx="10678">
                  <c:v>533.9</c:v>
                </c:pt>
                <c:pt idx="10679">
                  <c:v>533.95000000000005</c:v>
                </c:pt>
                <c:pt idx="10680">
                  <c:v>534</c:v>
                </c:pt>
                <c:pt idx="10681">
                  <c:v>534.04999999999995</c:v>
                </c:pt>
                <c:pt idx="10682">
                  <c:v>534.1</c:v>
                </c:pt>
                <c:pt idx="10683">
                  <c:v>534.15</c:v>
                </c:pt>
                <c:pt idx="10684">
                  <c:v>534.20000000000005</c:v>
                </c:pt>
                <c:pt idx="10685">
                  <c:v>534.25</c:v>
                </c:pt>
                <c:pt idx="10686">
                  <c:v>534.29999999999995</c:v>
                </c:pt>
                <c:pt idx="10687">
                  <c:v>534.35</c:v>
                </c:pt>
                <c:pt idx="10688">
                  <c:v>534.4</c:v>
                </c:pt>
                <c:pt idx="10689">
                  <c:v>534.45000000000005</c:v>
                </c:pt>
                <c:pt idx="10690">
                  <c:v>534.5</c:v>
                </c:pt>
                <c:pt idx="10691">
                  <c:v>534.54999999999995</c:v>
                </c:pt>
                <c:pt idx="10692">
                  <c:v>534.6</c:v>
                </c:pt>
                <c:pt idx="10693">
                  <c:v>534.65</c:v>
                </c:pt>
                <c:pt idx="10694">
                  <c:v>534.70000000000005</c:v>
                </c:pt>
                <c:pt idx="10695">
                  <c:v>534.75</c:v>
                </c:pt>
                <c:pt idx="10696">
                  <c:v>534.79999999999995</c:v>
                </c:pt>
                <c:pt idx="10697">
                  <c:v>534.85</c:v>
                </c:pt>
                <c:pt idx="10698">
                  <c:v>534.9</c:v>
                </c:pt>
                <c:pt idx="10699">
                  <c:v>534.95000000000005</c:v>
                </c:pt>
                <c:pt idx="10700">
                  <c:v>535</c:v>
                </c:pt>
                <c:pt idx="10701">
                  <c:v>535.04999999999995</c:v>
                </c:pt>
                <c:pt idx="10702">
                  <c:v>535.1</c:v>
                </c:pt>
                <c:pt idx="10703">
                  <c:v>535.15</c:v>
                </c:pt>
                <c:pt idx="10704">
                  <c:v>535.20000000000005</c:v>
                </c:pt>
                <c:pt idx="10705">
                  <c:v>535.25</c:v>
                </c:pt>
                <c:pt idx="10706">
                  <c:v>535.29999999999995</c:v>
                </c:pt>
                <c:pt idx="10707">
                  <c:v>535.35</c:v>
                </c:pt>
                <c:pt idx="10708">
                  <c:v>535.4</c:v>
                </c:pt>
                <c:pt idx="10709">
                  <c:v>535.45000000000005</c:v>
                </c:pt>
                <c:pt idx="10710">
                  <c:v>535.5</c:v>
                </c:pt>
                <c:pt idx="10711">
                  <c:v>535.54999999999995</c:v>
                </c:pt>
                <c:pt idx="10712">
                  <c:v>535.6</c:v>
                </c:pt>
                <c:pt idx="10713">
                  <c:v>535.65</c:v>
                </c:pt>
                <c:pt idx="10714">
                  <c:v>535.70000000000005</c:v>
                </c:pt>
                <c:pt idx="10715">
                  <c:v>535.75</c:v>
                </c:pt>
                <c:pt idx="10716">
                  <c:v>535.79999999999995</c:v>
                </c:pt>
                <c:pt idx="10717">
                  <c:v>535.85</c:v>
                </c:pt>
                <c:pt idx="10718">
                  <c:v>535.9</c:v>
                </c:pt>
                <c:pt idx="10719">
                  <c:v>535.95000000000005</c:v>
                </c:pt>
                <c:pt idx="10720">
                  <c:v>536</c:v>
                </c:pt>
                <c:pt idx="10721">
                  <c:v>536.04999999999995</c:v>
                </c:pt>
                <c:pt idx="10722">
                  <c:v>536.1</c:v>
                </c:pt>
                <c:pt idx="10723">
                  <c:v>536.15</c:v>
                </c:pt>
                <c:pt idx="10724">
                  <c:v>536.20000000000005</c:v>
                </c:pt>
                <c:pt idx="10725">
                  <c:v>536.25</c:v>
                </c:pt>
                <c:pt idx="10726">
                  <c:v>536.29999999999995</c:v>
                </c:pt>
                <c:pt idx="10727">
                  <c:v>536.35</c:v>
                </c:pt>
                <c:pt idx="10728">
                  <c:v>536.4</c:v>
                </c:pt>
                <c:pt idx="10729">
                  <c:v>536.45000000000005</c:v>
                </c:pt>
                <c:pt idx="10730">
                  <c:v>536.5</c:v>
                </c:pt>
                <c:pt idx="10731">
                  <c:v>536.54999999999995</c:v>
                </c:pt>
                <c:pt idx="10732">
                  <c:v>536.6</c:v>
                </c:pt>
                <c:pt idx="10733">
                  <c:v>536.65</c:v>
                </c:pt>
                <c:pt idx="10734">
                  <c:v>536.70000000000005</c:v>
                </c:pt>
                <c:pt idx="10735">
                  <c:v>536.75</c:v>
                </c:pt>
                <c:pt idx="10736">
                  <c:v>536.79999999999995</c:v>
                </c:pt>
                <c:pt idx="10737">
                  <c:v>536.85</c:v>
                </c:pt>
                <c:pt idx="10738">
                  <c:v>536.9</c:v>
                </c:pt>
                <c:pt idx="10739">
                  <c:v>536.95000000000005</c:v>
                </c:pt>
                <c:pt idx="10740">
                  <c:v>537</c:v>
                </c:pt>
                <c:pt idx="10741">
                  <c:v>537.04999999999995</c:v>
                </c:pt>
                <c:pt idx="10742">
                  <c:v>537.1</c:v>
                </c:pt>
                <c:pt idx="10743">
                  <c:v>537.15</c:v>
                </c:pt>
                <c:pt idx="10744">
                  <c:v>537.20000000000005</c:v>
                </c:pt>
                <c:pt idx="10745">
                  <c:v>537.25</c:v>
                </c:pt>
                <c:pt idx="10746">
                  <c:v>537.29999999999995</c:v>
                </c:pt>
                <c:pt idx="10747">
                  <c:v>537.35</c:v>
                </c:pt>
                <c:pt idx="10748">
                  <c:v>537.4</c:v>
                </c:pt>
                <c:pt idx="10749">
                  <c:v>537.45000000000005</c:v>
                </c:pt>
                <c:pt idx="10750">
                  <c:v>537.5</c:v>
                </c:pt>
                <c:pt idx="10751">
                  <c:v>537.54999999999995</c:v>
                </c:pt>
                <c:pt idx="10752">
                  <c:v>537.6</c:v>
                </c:pt>
                <c:pt idx="10753">
                  <c:v>537.65</c:v>
                </c:pt>
                <c:pt idx="10754">
                  <c:v>537.70000000000005</c:v>
                </c:pt>
                <c:pt idx="10755">
                  <c:v>537.75</c:v>
                </c:pt>
                <c:pt idx="10756">
                  <c:v>537.79999999999995</c:v>
                </c:pt>
                <c:pt idx="10757">
                  <c:v>537.85</c:v>
                </c:pt>
                <c:pt idx="10758">
                  <c:v>537.9</c:v>
                </c:pt>
                <c:pt idx="10759">
                  <c:v>537.95000000000005</c:v>
                </c:pt>
                <c:pt idx="10760">
                  <c:v>538</c:v>
                </c:pt>
                <c:pt idx="10761">
                  <c:v>538.04999999999995</c:v>
                </c:pt>
                <c:pt idx="10762">
                  <c:v>538.1</c:v>
                </c:pt>
                <c:pt idx="10763">
                  <c:v>538.15</c:v>
                </c:pt>
                <c:pt idx="10764">
                  <c:v>538.20000000000005</c:v>
                </c:pt>
                <c:pt idx="10765">
                  <c:v>538.25</c:v>
                </c:pt>
                <c:pt idx="10766">
                  <c:v>538.29999999999995</c:v>
                </c:pt>
                <c:pt idx="10767">
                  <c:v>538.35</c:v>
                </c:pt>
                <c:pt idx="10768">
                  <c:v>538.4</c:v>
                </c:pt>
                <c:pt idx="10769">
                  <c:v>538.45000000000005</c:v>
                </c:pt>
                <c:pt idx="10770">
                  <c:v>538.5</c:v>
                </c:pt>
                <c:pt idx="10771">
                  <c:v>538.54999999999995</c:v>
                </c:pt>
                <c:pt idx="10772">
                  <c:v>538.6</c:v>
                </c:pt>
                <c:pt idx="10773">
                  <c:v>538.65</c:v>
                </c:pt>
                <c:pt idx="10774">
                  <c:v>538.70000000000005</c:v>
                </c:pt>
                <c:pt idx="10775">
                  <c:v>538.75</c:v>
                </c:pt>
                <c:pt idx="10776">
                  <c:v>538.79999999999995</c:v>
                </c:pt>
                <c:pt idx="10777">
                  <c:v>538.85</c:v>
                </c:pt>
                <c:pt idx="10778">
                  <c:v>538.9</c:v>
                </c:pt>
                <c:pt idx="10779">
                  <c:v>538.95000000000005</c:v>
                </c:pt>
                <c:pt idx="10780">
                  <c:v>539</c:v>
                </c:pt>
                <c:pt idx="10781">
                  <c:v>539.04999999999995</c:v>
                </c:pt>
                <c:pt idx="10782">
                  <c:v>539.1</c:v>
                </c:pt>
                <c:pt idx="10783">
                  <c:v>539.15</c:v>
                </c:pt>
                <c:pt idx="10784">
                  <c:v>539.20000000000005</c:v>
                </c:pt>
                <c:pt idx="10785">
                  <c:v>539.25</c:v>
                </c:pt>
                <c:pt idx="10786">
                  <c:v>539.29999999999995</c:v>
                </c:pt>
                <c:pt idx="10787">
                  <c:v>539.35</c:v>
                </c:pt>
                <c:pt idx="10788">
                  <c:v>539.4</c:v>
                </c:pt>
                <c:pt idx="10789">
                  <c:v>539.45000000000005</c:v>
                </c:pt>
                <c:pt idx="10790">
                  <c:v>539.5</c:v>
                </c:pt>
                <c:pt idx="10791">
                  <c:v>539.54999999999995</c:v>
                </c:pt>
                <c:pt idx="10792">
                  <c:v>539.6</c:v>
                </c:pt>
                <c:pt idx="10793">
                  <c:v>539.65</c:v>
                </c:pt>
                <c:pt idx="10794">
                  <c:v>539.70000000000005</c:v>
                </c:pt>
                <c:pt idx="10795">
                  <c:v>539.75</c:v>
                </c:pt>
                <c:pt idx="10796">
                  <c:v>539.79999999999995</c:v>
                </c:pt>
                <c:pt idx="10797">
                  <c:v>539.85</c:v>
                </c:pt>
                <c:pt idx="10798">
                  <c:v>539.9</c:v>
                </c:pt>
                <c:pt idx="10799">
                  <c:v>539.95000000000005</c:v>
                </c:pt>
                <c:pt idx="10800">
                  <c:v>540</c:v>
                </c:pt>
                <c:pt idx="10801">
                  <c:v>540.04999999999995</c:v>
                </c:pt>
                <c:pt idx="10802">
                  <c:v>540.1</c:v>
                </c:pt>
                <c:pt idx="10803">
                  <c:v>540.15</c:v>
                </c:pt>
                <c:pt idx="10804">
                  <c:v>540.20000000000005</c:v>
                </c:pt>
                <c:pt idx="10805">
                  <c:v>540.25</c:v>
                </c:pt>
                <c:pt idx="10806">
                  <c:v>540.29999999999995</c:v>
                </c:pt>
                <c:pt idx="10807">
                  <c:v>540.35</c:v>
                </c:pt>
                <c:pt idx="10808">
                  <c:v>540.4</c:v>
                </c:pt>
                <c:pt idx="10809">
                  <c:v>540.45000000000005</c:v>
                </c:pt>
                <c:pt idx="10810">
                  <c:v>540.5</c:v>
                </c:pt>
                <c:pt idx="10811">
                  <c:v>540.54999999999995</c:v>
                </c:pt>
                <c:pt idx="10812">
                  <c:v>540.6</c:v>
                </c:pt>
                <c:pt idx="10813">
                  <c:v>540.65</c:v>
                </c:pt>
                <c:pt idx="10814">
                  <c:v>540.70000000000005</c:v>
                </c:pt>
                <c:pt idx="10815">
                  <c:v>540.75</c:v>
                </c:pt>
                <c:pt idx="10816">
                  <c:v>540.79999999999995</c:v>
                </c:pt>
                <c:pt idx="10817">
                  <c:v>540.85</c:v>
                </c:pt>
                <c:pt idx="10818">
                  <c:v>540.9</c:v>
                </c:pt>
                <c:pt idx="10819">
                  <c:v>540.95000000000005</c:v>
                </c:pt>
                <c:pt idx="10820">
                  <c:v>541</c:v>
                </c:pt>
                <c:pt idx="10821">
                  <c:v>541.04999999999995</c:v>
                </c:pt>
                <c:pt idx="10822">
                  <c:v>541.1</c:v>
                </c:pt>
                <c:pt idx="10823">
                  <c:v>541.15</c:v>
                </c:pt>
                <c:pt idx="10824">
                  <c:v>541.20000000000005</c:v>
                </c:pt>
                <c:pt idx="10825">
                  <c:v>541.25</c:v>
                </c:pt>
                <c:pt idx="10826">
                  <c:v>541.29999999999995</c:v>
                </c:pt>
                <c:pt idx="10827">
                  <c:v>541.35</c:v>
                </c:pt>
                <c:pt idx="10828">
                  <c:v>541.4</c:v>
                </c:pt>
                <c:pt idx="10829">
                  <c:v>541.45000000000005</c:v>
                </c:pt>
                <c:pt idx="10830">
                  <c:v>541.5</c:v>
                </c:pt>
                <c:pt idx="10831">
                  <c:v>541.54999999999995</c:v>
                </c:pt>
                <c:pt idx="10832">
                  <c:v>541.6</c:v>
                </c:pt>
                <c:pt idx="10833">
                  <c:v>541.65</c:v>
                </c:pt>
                <c:pt idx="10834">
                  <c:v>541.70000000000005</c:v>
                </c:pt>
                <c:pt idx="10835">
                  <c:v>541.75</c:v>
                </c:pt>
                <c:pt idx="10836">
                  <c:v>541.79999999999995</c:v>
                </c:pt>
                <c:pt idx="10837">
                  <c:v>541.85</c:v>
                </c:pt>
                <c:pt idx="10838">
                  <c:v>541.9</c:v>
                </c:pt>
                <c:pt idx="10839">
                  <c:v>541.95000000000005</c:v>
                </c:pt>
                <c:pt idx="10840">
                  <c:v>542</c:v>
                </c:pt>
                <c:pt idx="10841">
                  <c:v>542.04999999999995</c:v>
                </c:pt>
                <c:pt idx="10842">
                  <c:v>542.1</c:v>
                </c:pt>
                <c:pt idx="10843">
                  <c:v>542.15</c:v>
                </c:pt>
                <c:pt idx="10844">
                  <c:v>542.20000000000005</c:v>
                </c:pt>
                <c:pt idx="10845">
                  <c:v>542.25</c:v>
                </c:pt>
                <c:pt idx="10846">
                  <c:v>542.29999999999995</c:v>
                </c:pt>
                <c:pt idx="10847">
                  <c:v>542.35</c:v>
                </c:pt>
                <c:pt idx="10848">
                  <c:v>542.4</c:v>
                </c:pt>
                <c:pt idx="10849">
                  <c:v>542.45000000000005</c:v>
                </c:pt>
                <c:pt idx="10850">
                  <c:v>542.5</c:v>
                </c:pt>
                <c:pt idx="10851">
                  <c:v>542.54999999999995</c:v>
                </c:pt>
                <c:pt idx="10852">
                  <c:v>542.6</c:v>
                </c:pt>
                <c:pt idx="10853">
                  <c:v>542.65</c:v>
                </c:pt>
                <c:pt idx="10854">
                  <c:v>542.70000000000005</c:v>
                </c:pt>
                <c:pt idx="10855">
                  <c:v>542.75</c:v>
                </c:pt>
                <c:pt idx="10856">
                  <c:v>542.79999999999995</c:v>
                </c:pt>
                <c:pt idx="10857">
                  <c:v>542.85</c:v>
                </c:pt>
                <c:pt idx="10858">
                  <c:v>542.9</c:v>
                </c:pt>
                <c:pt idx="10859">
                  <c:v>542.95000000000005</c:v>
                </c:pt>
                <c:pt idx="10860">
                  <c:v>543</c:v>
                </c:pt>
                <c:pt idx="10861">
                  <c:v>543.04999999999995</c:v>
                </c:pt>
                <c:pt idx="10862">
                  <c:v>543.1</c:v>
                </c:pt>
                <c:pt idx="10863">
                  <c:v>543.15</c:v>
                </c:pt>
                <c:pt idx="10864">
                  <c:v>543.20000000000005</c:v>
                </c:pt>
                <c:pt idx="10865">
                  <c:v>543.25</c:v>
                </c:pt>
                <c:pt idx="10866">
                  <c:v>543.29999999999995</c:v>
                </c:pt>
                <c:pt idx="10867">
                  <c:v>543.35</c:v>
                </c:pt>
                <c:pt idx="10868">
                  <c:v>543.4</c:v>
                </c:pt>
                <c:pt idx="10869">
                  <c:v>543.45000000000005</c:v>
                </c:pt>
                <c:pt idx="10870">
                  <c:v>543.5</c:v>
                </c:pt>
                <c:pt idx="10871">
                  <c:v>543.54999999999995</c:v>
                </c:pt>
                <c:pt idx="10872">
                  <c:v>543.6</c:v>
                </c:pt>
                <c:pt idx="10873">
                  <c:v>543.65</c:v>
                </c:pt>
                <c:pt idx="10874">
                  <c:v>543.70000000000005</c:v>
                </c:pt>
                <c:pt idx="10875">
                  <c:v>543.75</c:v>
                </c:pt>
                <c:pt idx="10876">
                  <c:v>543.79999999999995</c:v>
                </c:pt>
                <c:pt idx="10877">
                  <c:v>543.85</c:v>
                </c:pt>
                <c:pt idx="10878">
                  <c:v>543.9</c:v>
                </c:pt>
                <c:pt idx="10879">
                  <c:v>543.95000000000005</c:v>
                </c:pt>
                <c:pt idx="10880">
                  <c:v>544</c:v>
                </c:pt>
                <c:pt idx="10881">
                  <c:v>544.04999999999995</c:v>
                </c:pt>
                <c:pt idx="10882">
                  <c:v>544.1</c:v>
                </c:pt>
                <c:pt idx="10883">
                  <c:v>544.15</c:v>
                </c:pt>
                <c:pt idx="10884">
                  <c:v>544.20000000000005</c:v>
                </c:pt>
                <c:pt idx="10885">
                  <c:v>544.25</c:v>
                </c:pt>
                <c:pt idx="10886">
                  <c:v>544.29999999999995</c:v>
                </c:pt>
                <c:pt idx="10887">
                  <c:v>544.35</c:v>
                </c:pt>
                <c:pt idx="10888">
                  <c:v>544.4</c:v>
                </c:pt>
                <c:pt idx="10889">
                  <c:v>544.45000000000005</c:v>
                </c:pt>
                <c:pt idx="10890">
                  <c:v>544.5</c:v>
                </c:pt>
                <c:pt idx="10891">
                  <c:v>544.54999999999995</c:v>
                </c:pt>
                <c:pt idx="10892">
                  <c:v>544.6</c:v>
                </c:pt>
                <c:pt idx="10893">
                  <c:v>544.65</c:v>
                </c:pt>
                <c:pt idx="10894">
                  <c:v>544.70000000000005</c:v>
                </c:pt>
                <c:pt idx="10895">
                  <c:v>544.75</c:v>
                </c:pt>
                <c:pt idx="10896">
                  <c:v>544.79999999999995</c:v>
                </c:pt>
                <c:pt idx="10897">
                  <c:v>544.85</c:v>
                </c:pt>
                <c:pt idx="10898">
                  <c:v>544.9</c:v>
                </c:pt>
                <c:pt idx="10899">
                  <c:v>544.95000000000005</c:v>
                </c:pt>
                <c:pt idx="10900">
                  <c:v>545</c:v>
                </c:pt>
                <c:pt idx="10901">
                  <c:v>545.04999999999995</c:v>
                </c:pt>
                <c:pt idx="10902">
                  <c:v>545.1</c:v>
                </c:pt>
                <c:pt idx="10903">
                  <c:v>545.15</c:v>
                </c:pt>
                <c:pt idx="10904">
                  <c:v>545.20000000000005</c:v>
                </c:pt>
                <c:pt idx="10905">
                  <c:v>545.25</c:v>
                </c:pt>
                <c:pt idx="10906">
                  <c:v>545.29999999999995</c:v>
                </c:pt>
                <c:pt idx="10907">
                  <c:v>545.35</c:v>
                </c:pt>
                <c:pt idx="10908">
                  <c:v>545.4</c:v>
                </c:pt>
                <c:pt idx="10909">
                  <c:v>545.45000000000005</c:v>
                </c:pt>
                <c:pt idx="10910">
                  <c:v>545.5</c:v>
                </c:pt>
                <c:pt idx="10911">
                  <c:v>545.54999999999995</c:v>
                </c:pt>
                <c:pt idx="10912">
                  <c:v>545.6</c:v>
                </c:pt>
                <c:pt idx="10913">
                  <c:v>545.65</c:v>
                </c:pt>
                <c:pt idx="10914">
                  <c:v>545.70000000000005</c:v>
                </c:pt>
                <c:pt idx="10915">
                  <c:v>545.75</c:v>
                </c:pt>
                <c:pt idx="10916">
                  <c:v>545.79999999999995</c:v>
                </c:pt>
                <c:pt idx="10917">
                  <c:v>545.85</c:v>
                </c:pt>
                <c:pt idx="10918">
                  <c:v>545.9</c:v>
                </c:pt>
                <c:pt idx="10919">
                  <c:v>545.95000000000005</c:v>
                </c:pt>
                <c:pt idx="10920">
                  <c:v>546</c:v>
                </c:pt>
                <c:pt idx="10921">
                  <c:v>546.04999999999995</c:v>
                </c:pt>
                <c:pt idx="10922">
                  <c:v>546.1</c:v>
                </c:pt>
                <c:pt idx="10923">
                  <c:v>546.15</c:v>
                </c:pt>
                <c:pt idx="10924">
                  <c:v>546.20000000000005</c:v>
                </c:pt>
                <c:pt idx="10925">
                  <c:v>546.25</c:v>
                </c:pt>
                <c:pt idx="10926">
                  <c:v>546.29999999999995</c:v>
                </c:pt>
                <c:pt idx="10927">
                  <c:v>546.35</c:v>
                </c:pt>
                <c:pt idx="10928">
                  <c:v>546.4</c:v>
                </c:pt>
                <c:pt idx="10929">
                  <c:v>546.45000000000005</c:v>
                </c:pt>
                <c:pt idx="10930">
                  <c:v>546.5</c:v>
                </c:pt>
                <c:pt idx="10931">
                  <c:v>546.54999999999995</c:v>
                </c:pt>
                <c:pt idx="10932">
                  <c:v>546.6</c:v>
                </c:pt>
                <c:pt idx="10933">
                  <c:v>546.65</c:v>
                </c:pt>
                <c:pt idx="10934">
                  <c:v>546.70000000000005</c:v>
                </c:pt>
                <c:pt idx="10935">
                  <c:v>546.75</c:v>
                </c:pt>
                <c:pt idx="10936">
                  <c:v>546.79999999999995</c:v>
                </c:pt>
                <c:pt idx="10937">
                  <c:v>546.85</c:v>
                </c:pt>
                <c:pt idx="10938">
                  <c:v>546.9</c:v>
                </c:pt>
                <c:pt idx="10939">
                  <c:v>546.95000000000005</c:v>
                </c:pt>
                <c:pt idx="10940">
                  <c:v>547</c:v>
                </c:pt>
                <c:pt idx="10941">
                  <c:v>547.04999999999995</c:v>
                </c:pt>
                <c:pt idx="10942">
                  <c:v>547.1</c:v>
                </c:pt>
                <c:pt idx="10943">
                  <c:v>547.15</c:v>
                </c:pt>
                <c:pt idx="10944">
                  <c:v>547.20000000000005</c:v>
                </c:pt>
                <c:pt idx="10945">
                  <c:v>547.25</c:v>
                </c:pt>
                <c:pt idx="10946">
                  <c:v>547.29999999999995</c:v>
                </c:pt>
                <c:pt idx="10947">
                  <c:v>547.35</c:v>
                </c:pt>
                <c:pt idx="10948">
                  <c:v>547.4</c:v>
                </c:pt>
                <c:pt idx="10949">
                  <c:v>547.45000000000005</c:v>
                </c:pt>
                <c:pt idx="10950">
                  <c:v>547.5</c:v>
                </c:pt>
                <c:pt idx="10951">
                  <c:v>547.54999999999995</c:v>
                </c:pt>
                <c:pt idx="10952">
                  <c:v>547.6</c:v>
                </c:pt>
                <c:pt idx="10953">
                  <c:v>547.65</c:v>
                </c:pt>
                <c:pt idx="10954">
                  <c:v>547.70000000000005</c:v>
                </c:pt>
                <c:pt idx="10955">
                  <c:v>547.75</c:v>
                </c:pt>
                <c:pt idx="10956">
                  <c:v>547.79999999999995</c:v>
                </c:pt>
                <c:pt idx="10957">
                  <c:v>547.85</c:v>
                </c:pt>
                <c:pt idx="10958">
                  <c:v>547.9</c:v>
                </c:pt>
                <c:pt idx="10959">
                  <c:v>547.95000000000005</c:v>
                </c:pt>
                <c:pt idx="10960">
                  <c:v>548</c:v>
                </c:pt>
                <c:pt idx="10961">
                  <c:v>548.04999999999995</c:v>
                </c:pt>
                <c:pt idx="10962">
                  <c:v>548.1</c:v>
                </c:pt>
                <c:pt idx="10963">
                  <c:v>548.15</c:v>
                </c:pt>
                <c:pt idx="10964">
                  <c:v>548.20000000000005</c:v>
                </c:pt>
                <c:pt idx="10965">
                  <c:v>548.25</c:v>
                </c:pt>
                <c:pt idx="10966">
                  <c:v>548.29999999999995</c:v>
                </c:pt>
                <c:pt idx="10967">
                  <c:v>548.35</c:v>
                </c:pt>
                <c:pt idx="10968">
                  <c:v>548.4</c:v>
                </c:pt>
                <c:pt idx="10969">
                  <c:v>548.45000000000005</c:v>
                </c:pt>
                <c:pt idx="10970">
                  <c:v>548.5</c:v>
                </c:pt>
                <c:pt idx="10971">
                  <c:v>548.54999999999995</c:v>
                </c:pt>
                <c:pt idx="10972">
                  <c:v>548.6</c:v>
                </c:pt>
                <c:pt idx="10973">
                  <c:v>548.65</c:v>
                </c:pt>
                <c:pt idx="10974">
                  <c:v>548.70000000000005</c:v>
                </c:pt>
                <c:pt idx="10975">
                  <c:v>548.75</c:v>
                </c:pt>
                <c:pt idx="10976">
                  <c:v>548.79999999999995</c:v>
                </c:pt>
                <c:pt idx="10977">
                  <c:v>548.85</c:v>
                </c:pt>
                <c:pt idx="10978">
                  <c:v>548.9</c:v>
                </c:pt>
                <c:pt idx="10979">
                  <c:v>548.95000000000005</c:v>
                </c:pt>
                <c:pt idx="10980">
                  <c:v>549</c:v>
                </c:pt>
                <c:pt idx="10981">
                  <c:v>549.04999999999995</c:v>
                </c:pt>
                <c:pt idx="10982">
                  <c:v>549.1</c:v>
                </c:pt>
                <c:pt idx="10983">
                  <c:v>549.15</c:v>
                </c:pt>
                <c:pt idx="10984">
                  <c:v>549.20000000000005</c:v>
                </c:pt>
                <c:pt idx="10985">
                  <c:v>549.25</c:v>
                </c:pt>
                <c:pt idx="10986">
                  <c:v>549.29999999999995</c:v>
                </c:pt>
                <c:pt idx="10987">
                  <c:v>549.35</c:v>
                </c:pt>
                <c:pt idx="10988">
                  <c:v>549.4</c:v>
                </c:pt>
                <c:pt idx="10989">
                  <c:v>549.45000000000005</c:v>
                </c:pt>
                <c:pt idx="10990">
                  <c:v>549.5</c:v>
                </c:pt>
                <c:pt idx="10991">
                  <c:v>549.54999999999995</c:v>
                </c:pt>
                <c:pt idx="10992">
                  <c:v>549.6</c:v>
                </c:pt>
                <c:pt idx="10993">
                  <c:v>549.65</c:v>
                </c:pt>
                <c:pt idx="10994">
                  <c:v>549.70000000000005</c:v>
                </c:pt>
                <c:pt idx="10995">
                  <c:v>549.75</c:v>
                </c:pt>
                <c:pt idx="10996">
                  <c:v>549.79999999999995</c:v>
                </c:pt>
                <c:pt idx="10997">
                  <c:v>549.85</c:v>
                </c:pt>
                <c:pt idx="10998">
                  <c:v>549.9</c:v>
                </c:pt>
                <c:pt idx="10999">
                  <c:v>549.95000000000005</c:v>
                </c:pt>
                <c:pt idx="11000">
                  <c:v>550</c:v>
                </c:pt>
                <c:pt idx="11001">
                  <c:v>550.04999999999995</c:v>
                </c:pt>
                <c:pt idx="11002">
                  <c:v>550.1</c:v>
                </c:pt>
                <c:pt idx="11003">
                  <c:v>550.15</c:v>
                </c:pt>
                <c:pt idx="11004">
                  <c:v>550.20000000000005</c:v>
                </c:pt>
                <c:pt idx="11005">
                  <c:v>550.25</c:v>
                </c:pt>
                <c:pt idx="11006">
                  <c:v>550.29999999999995</c:v>
                </c:pt>
                <c:pt idx="11007">
                  <c:v>550.35</c:v>
                </c:pt>
                <c:pt idx="11008">
                  <c:v>550.4</c:v>
                </c:pt>
                <c:pt idx="11009">
                  <c:v>550.45000000000005</c:v>
                </c:pt>
                <c:pt idx="11010">
                  <c:v>550.5</c:v>
                </c:pt>
                <c:pt idx="11011">
                  <c:v>550.54999999999995</c:v>
                </c:pt>
                <c:pt idx="11012">
                  <c:v>550.6</c:v>
                </c:pt>
                <c:pt idx="11013">
                  <c:v>550.65</c:v>
                </c:pt>
                <c:pt idx="11014">
                  <c:v>550.70000000000005</c:v>
                </c:pt>
                <c:pt idx="11015">
                  <c:v>550.75</c:v>
                </c:pt>
                <c:pt idx="11016">
                  <c:v>550.79999999999995</c:v>
                </c:pt>
                <c:pt idx="11017">
                  <c:v>550.85</c:v>
                </c:pt>
                <c:pt idx="11018">
                  <c:v>550.9</c:v>
                </c:pt>
                <c:pt idx="11019">
                  <c:v>550.95000000000005</c:v>
                </c:pt>
                <c:pt idx="11020">
                  <c:v>551</c:v>
                </c:pt>
                <c:pt idx="11021">
                  <c:v>551.04999999999995</c:v>
                </c:pt>
                <c:pt idx="11022">
                  <c:v>551.1</c:v>
                </c:pt>
                <c:pt idx="11023">
                  <c:v>551.15</c:v>
                </c:pt>
                <c:pt idx="11024">
                  <c:v>551.20000000000005</c:v>
                </c:pt>
                <c:pt idx="11025">
                  <c:v>551.25</c:v>
                </c:pt>
                <c:pt idx="11026">
                  <c:v>551.29999999999995</c:v>
                </c:pt>
                <c:pt idx="11027">
                  <c:v>551.35</c:v>
                </c:pt>
                <c:pt idx="11028">
                  <c:v>551.4</c:v>
                </c:pt>
                <c:pt idx="11029">
                  <c:v>551.45000000000005</c:v>
                </c:pt>
                <c:pt idx="11030">
                  <c:v>551.5</c:v>
                </c:pt>
                <c:pt idx="11031">
                  <c:v>551.54999999999995</c:v>
                </c:pt>
                <c:pt idx="11032">
                  <c:v>551.6</c:v>
                </c:pt>
                <c:pt idx="11033">
                  <c:v>551.65</c:v>
                </c:pt>
                <c:pt idx="11034">
                  <c:v>551.70000000000005</c:v>
                </c:pt>
                <c:pt idx="11035">
                  <c:v>551.75</c:v>
                </c:pt>
                <c:pt idx="11036">
                  <c:v>551.79999999999995</c:v>
                </c:pt>
                <c:pt idx="11037">
                  <c:v>551.85</c:v>
                </c:pt>
                <c:pt idx="11038">
                  <c:v>551.9</c:v>
                </c:pt>
                <c:pt idx="11039">
                  <c:v>551.95000000000005</c:v>
                </c:pt>
                <c:pt idx="11040">
                  <c:v>552</c:v>
                </c:pt>
                <c:pt idx="11041">
                  <c:v>552.04999999999995</c:v>
                </c:pt>
                <c:pt idx="11042">
                  <c:v>552.1</c:v>
                </c:pt>
                <c:pt idx="11043">
                  <c:v>552.15</c:v>
                </c:pt>
                <c:pt idx="11044">
                  <c:v>552.20000000000005</c:v>
                </c:pt>
                <c:pt idx="11045">
                  <c:v>552.25</c:v>
                </c:pt>
                <c:pt idx="11046">
                  <c:v>552.29999999999995</c:v>
                </c:pt>
                <c:pt idx="11047">
                  <c:v>552.35</c:v>
                </c:pt>
                <c:pt idx="11048">
                  <c:v>552.4</c:v>
                </c:pt>
                <c:pt idx="11049">
                  <c:v>552.45000000000005</c:v>
                </c:pt>
                <c:pt idx="11050">
                  <c:v>552.5</c:v>
                </c:pt>
                <c:pt idx="11051">
                  <c:v>552.54999999999995</c:v>
                </c:pt>
                <c:pt idx="11052">
                  <c:v>552.6</c:v>
                </c:pt>
                <c:pt idx="11053">
                  <c:v>552.65</c:v>
                </c:pt>
                <c:pt idx="11054">
                  <c:v>552.70000000000005</c:v>
                </c:pt>
                <c:pt idx="11055">
                  <c:v>552.75</c:v>
                </c:pt>
                <c:pt idx="11056">
                  <c:v>552.79999999999995</c:v>
                </c:pt>
                <c:pt idx="11057">
                  <c:v>552.85</c:v>
                </c:pt>
                <c:pt idx="11058">
                  <c:v>552.9</c:v>
                </c:pt>
                <c:pt idx="11059">
                  <c:v>552.95000000000005</c:v>
                </c:pt>
                <c:pt idx="11060">
                  <c:v>553</c:v>
                </c:pt>
                <c:pt idx="11061">
                  <c:v>553.04999999999995</c:v>
                </c:pt>
                <c:pt idx="11062">
                  <c:v>553.1</c:v>
                </c:pt>
                <c:pt idx="11063">
                  <c:v>553.15</c:v>
                </c:pt>
                <c:pt idx="11064">
                  <c:v>553.20000000000005</c:v>
                </c:pt>
                <c:pt idx="11065">
                  <c:v>553.25</c:v>
                </c:pt>
                <c:pt idx="11066">
                  <c:v>553.29999999999995</c:v>
                </c:pt>
                <c:pt idx="11067">
                  <c:v>553.35</c:v>
                </c:pt>
                <c:pt idx="11068">
                  <c:v>553.4</c:v>
                </c:pt>
                <c:pt idx="11069">
                  <c:v>553.45000000000005</c:v>
                </c:pt>
                <c:pt idx="11070">
                  <c:v>553.5</c:v>
                </c:pt>
                <c:pt idx="11071">
                  <c:v>553.54999999999995</c:v>
                </c:pt>
                <c:pt idx="11072">
                  <c:v>553.6</c:v>
                </c:pt>
                <c:pt idx="11073">
                  <c:v>553.65</c:v>
                </c:pt>
                <c:pt idx="11074">
                  <c:v>553.70000000000005</c:v>
                </c:pt>
                <c:pt idx="11075">
                  <c:v>553.75</c:v>
                </c:pt>
                <c:pt idx="11076">
                  <c:v>553.79999999999995</c:v>
                </c:pt>
                <c:pt idx="11077">
                  <c:v>553.85</c:v>
                </c:pt>
                <c:pt idx="11078">
                  <c:v>553.9</c:v>
                </c:pt>
                <c:pt idx="11079">
                  <c:v>553.95000000000005</c:v>
                </c:pt>
                <c:pt idx="11080">
                  <c:v>554</c:v>
                </c:pt>
                <c:pt idx="11081">
                  <c:v>554.04999999999995</c:v>
                </c:pt>
                <c:pt idx="11082">
                  <c:v>554.1</c:v>
                </c:pt>
                <c:pt idx="11083">
                  <c:v>554.15</c:v>
                </c:pt>
                <c:pt idx="11084">
                  <c:v>554.20000000000005</c:v>
                </c:pt>
                <c:pt idx="11085">
                  <c:v>554.25</c:v>
                </c:pt>
                <c:pt idx="11086">
                  <c:v>554.29999999999995</c:v>
                </c:pt>
                <c:pt idx="11087">
                  <c:v>554.35</c:v>
                </c:pt>
                <c:pt idx="11088">
                  <c:v>554.4</c:v>
                </c:pt>
                <c:pt idx="11089">
                  <c:v>554.45000000000005</c:v>
                </c:pt>
                <c:pt idx="11090">
                  <c:v>554.5</c:v>
                </c:pt>
                <c:pt idx="11091">
                  <c:v>554.54999999999995</c:v>
                </c:pt>
                <c:pt idx="11092">
                  <c:v>554.6</c:v>
                </c:pt>
                <c:pt idx="11093">
                  <c:v>554.65</c:v>
                </c:pt>
                <c:pt idx="11094">
                  <c:v>554.70000000000005</c:v>
                </c:pt>
                <c:pt idx="11095">
                  <c:v>554.75</c:v>
                </c:pt>
                <c:pt idx="11096">
                  <c:v>554.79999999999995</c:v>
                </c:pt>
                <c:pt idx="11097">
                  <c:v>554.85</c:v>
                </c:pt>
                <c:pt idx="11098">
                  <c:v>554.9</c:v>
                </c:pt>
                <c:pt idx="11099">
                  <c:v>554.95000000000005</c:v>
                </c:pt>
                <c:pt idx="11100">
                  <c:v>555</c:v>
                </c:pt>
                <c:pt idx="11101">
                  <c:v>555.04999999999995</c:v>
                </c:pt>
                <c:pt idx="11102">
                  <c:v>555.1</c:v>
                </c:pt>
                <c:pt idx="11103">
                  <c:v>555.15</c:v>
                </c:pt>
                <c:pt idx="11104">
                  <c:v>555.20000000000005</c:v>
                </c:pt>
                <c:pt idx="11105">
                  <c:v>555.25</c:v>
                </c:pt>
                <c:pt idx="11106">
                  <c:v>555.29999999999995</c:v>
                </c:pt>
                <c:pt idx="11107">
                  <c:v>555.35</c:v>
                </c:pt>
                <c:pt idx="11108">
                  <c:v>555.4</c:v>
                </c:pt>
                <c:pt idx="11109">
                  <c:v>555.45000000000005</c:v>
                </c:pt>
                <c:pt idx="11110">
                  <c:v>555.5</c:v>
                </c:pt>
                <c:pt idx="11111">
                  <c:v>555.54999999999995</c:v>
                </c:pt>
                <c:pt idx="11112">
                  <c:v>555.6</c:v>
                </c:pt>
                <c:pt idx="11113">
                  <c:v>555.65</c:v>
                </c:pt>
                <c:pt idx="11114">
                  <c:v>555.70000000000005</c:v>
                </c:pt>
                <c:pt idx="11115">
                  <c:v>555.75</c:v>
                </c:pt>
                <c:pt idx="11116">
                  <c:v>555.79999999999995</c:v>
                </c:pt>
                <c:pt idx="11117">
                  <c:v>555.85</c:v>
                </c:pt>
                <c:pt idx="11118">
                  <c:v>555.9</c:v>
                </c:pt>
                <c:pt idx="11119">
                  <c:v>555.95000000000005</c:v>
                </c:pt>
                <c:pt idx="11120">
                  <c:v>556</c:v>
                </c:pt>
                <c:pt idx="11121">
                  <c:v>556.04999999999995</c:v>
                </c:pt>
                <c:pt idx="11122">
                  <c:v>556.1</c:v>
                </c:pt>
                <c:pt idx="11123">
                  <c:v>556.15</c:v>
                </c:pt>
                <c:pt idx="11124">
                  <c:v>556.20000000000005</c:v>
                </c:pt>
                <c:pt idx="11125">
                  <c:v>556.25</c:v>
                </c:pt>
                <c:pt idx="11126">
                  <c:v>556.29999999999995</c:v>
                </c:pt>
                <c:pt idx="11127">
                  <c:v>556.35</c:v>
                </c:pt>
                <c:pt idx="11128">
                  <c:v>556.4</c:v>
                </c:pt>
                <c:pt idx="11129">
                  <c:v>556.45000000000005</c:v>
                </c:pt>
                <c:pt idx="11130">
                  <c:v>556.5</c:v>
                </c:pt>
                <c:pt idx="11131">
                  <c:v>556.54999999999995</c:v>
                </c:pt>
                <c:pt idx="11132">
                  <c:v>556.6</c:v>
                </c:pt>
                <c:pt idx="11133">
                  <c:v>556.65</c:v>
                </c:pt>
                <c:pt idx="11134">
                  <c:v>556.70000000000005</c:v>
                </c:pt>
                <c:pt idx="11135">
                  <c:v>556.75</c:v>
                </c:pt>
                <c:pt idx="11136">
                  <c:v>556.79999999999995</c:v>
                </c:pt>
                <c:pt idx="11137">
                  <c:v>556.85</c:v>
                </c:pt>
                <c:pt idx="11138">
                  <c:v>556.9</c:v>
                </c:pt>
                <c:pt idx="11139">
                  <c:v>556.95000000000005</c:v>
                </c:pt>
                <c:pt idx="11140">
                  <c:v>557</c:v>
                </c:pt>
                <c:pt idx="11141">
                  <c:v>557.04999999999995</c:v>
                </c:pt>
                <c:pt idx="11142">
                  <c:v>557.1</c:v>
                </c:pt>
                <c:pt idx="11143">
                  <c:v>557.15</c:v>
                </c:pt>
                <c:pt idx="11144">
                  <c:v>557.20000000000005</c:v>
                </c:pt>
                <c:pt idx="11145">
                  <c:v>557.25</c:v>
                </c:pt>
                <c:pt idx="11146">
                  <c:v>557.29999999999995</c:v>
                </c:pt>
                <c:pt idx="11147">
                  <c:v>557.35</c:v>
                </c:pt>
                <c:pt idx="11148">
                  <c:v>557.4</c:v>
                </c:pt>
                <c:pt idx="11149">
                  <c:v>557.45000000000005</c:v>
                </c:pt>
                <c:pt idx="11150">
                  <c:v>557.5</c:v>
                </c:pt>
                <c:pt idx="11151">
                  <c:v>557.54999999999995</c:v>
                </c:pt>
                <c:pt idx="11152">
                  <c:v>557.6</c:v>
                </c:pt>
                <c:pt idx="11153">
                  <c:v>557.65</c:v>
                </c:pt>
                <c:pt idx="11154">
                  <c:v>557.70000000000005</c:v>
                </c:pt>
                <c:pt idx="11155">
                  <c:v>557.75</c:v>
                </c:pt>
                <c:pt idx="11156">
                  <c:v>557.79999999999995</c:v>
                </c:pt>
                <c:pt idx="11157">
                  <c:v>557.85</c:v>
                </c:pt>
                <c:pt idx="11158">
                  <c:v>557.9</c:v>
                </c:pt>
                <c:pt idx="11159">
                  <c:v>557.95000000000005</c:v>
                </c:pt>
                <c:pt idx="11160">
                  <c:v>558</c:v>
                </c:pt>
                <c:pt idx="11161">
                  <c:v>558.04999999999995</c:v>
                </c:pt>
                <c:pt idx="11162">
                  <c:v>558.1</c:v>
                </c:pt>
                <c:pt idx="11163">
                  <c:v>558.15</c:v>
                </c:pt>
                <c:pt idx="11164">
                  <c:v>558.20000000000005</c:v>
                </c:pt>
                <c:pt idx="11165">
                  <c:v>558.25</c:v>
                </c:pt>
                <c:pt idx="11166">
                  <c:v>558.29999999999995</c:v>
                </c:pt>
                <c:pt idx="11167">
                  <c:v>558.35</c:v>
                </c:pt>
                <c:pt idx="11168">
                  <c:v>558.4</c:v>
                </c:pt>
                <c:pt idx="11169">
                  <c:v>558.45000000000005</c:v>
                </c:pt>
                <c:pt idx="11170">
                  <c:v>558.5</c:v>
                </c:pt>
                <c:pt idx="11171">
                  <c:v>558.54999999999995</c:v>
                </c:pt>
                <c:pt idx="11172">
                  <c:v>558.6</c:v>
                </c:pt>
                <c:pt idx="11173">
                  <c:v>558.65</c:v>
                </c:pt>
                <c:pt idx="11174">
                  <c:v>558.70000000000005</c:v>
                </c:pt>
                <c:pt idx="11175">
                  <c:v>558.75</c:v>
                </c:pt>
                <c:pt idx="11176">
                  <c:v>558.79999999999995</c:v>
                </c:pt>
                <c:pt idx="11177">
                  <c:v>558.85</c:v>
                </c:pt>
                <c:pt idx="11178">
                  <c:v>558.9</c:v>
                </c:pt>
                <c:pt idx="11179">
                  <c:v>558.95000000000005</c:v>
                </c:pt>
                <c:pt idx="11180">
                  <c:v>559</c:v>
                </c:pt>
                <c:pt idx="11181">
                  <c:v>559.04999999999995</c:v>
                </c:pt>
                <c:pt idx="11182">
                  <c:v>559.1</c:v>
                </c:pt>
                <c:pt idx="11183">
                  <c:v>559.15</c:v>
                </c:pt>
                <c:pt idx="11184">
                  <c:v>559.20000000000005</c:v>
                </c:pt>
                <c:pt idx="11185">
                  <c:v>559.25</c:v>
                </c:pt>
                <c:pt idx="11186">
                  <c:v>559.29999999999995</c:v>
                </c:pt>
                <c:pt idx="11187">
                  <c:v>559.35</c:v>
                </c:pt>
                <c:pt idx="11188">
                  <c:v>559.4</c:v>
                </c:pt>
                <c:pt idx="11189">
                  <c:v>559.45000000000005</c:v>
                </c:pt>
                <c:pt idx="11190">
                  <c:v>559.5</c:v>
                </c:pt>
                <c:pt idx="11191">
                  <c:v>559.54999999999995</c:v>
                </c:pt>
                <c:pt idx="11192">
                  <c:v>559.6</c:v>
                </c:pt>
                <c:pt idx="11193">
                  <c:v>559.65</c:v>
                </c:pt>
                <c:pt idx="11194">
                  <c:v>559.70000000000005</c:v>
                </c:pt>
                <c:pt idx="11195">
                  <c:v>559.75</c:v>
                </c:pt>
                <c:pt idx="11196">
                  <c:v>559.79999999999995</c:v>
                </c:pt>
                <c:pt idx="11197">
                  <c:v>559.85</c:v>
                </c:pt>
                <c:pt idx="11198">
                  <c:v>559.9</c:v>
                </c:pt>
                <c:pt idx="11199">
                  <c:v>559.95000000000005</c:v>
                </c:pt>
                <c:pt idx="11200">
                  <c:v>560</c:v>
                </c:pt>
                <c:pt idx="11201">
                  <c:v>560.04999999999995</c:v>
                </c:pt>
                <c:pt idx="11202">
                  <c:v>560.1</c:v>
                </c:pt>
                <c:pt idx="11203">
                  <c:v>560.15</c:v>
                </c:pt>
                <c:pt idx="11204">
                  <c:v>560.20000000000005</c:v>
                </c:pt>
                <c:pt idx="11205">
                  <c:v>560.25</c:v>
                </c:pt>
                <c:pt idx="11206">
                  <c:v>560.29999999999995</c:v>
                </c:pt>
                <c:pt idx="11207">
                  <c:v>560.35</c:v>
                </c:pt>
                <c:pt idx="11208">
                  <c:v>560.4</c:v>
                </c:pt>
                <c:pt idx="11209">
                  <c:v>560.45000000000005</c:v>
                </c:pt>
                <c:pt idx="11210">
                  <c:v>560.5</c:v>
                </c:pt>
                <c:pt idx="11211">
                  <c:v>560.54999999999995</c:v>
                </c:pt>
                <c:pt idx="11212">
                  <c:v>560.6</c:v>
                </c:pt>
                <c:pt idx="11213">
                  <c:v>560.65</c:v>
                </c:pt>
                <c:pt idx="11214">
                  <c:v>560.70000000000005</c:v>
                </c:pt>
                <c:pt idx="11215">
                  <c:v>560.75</c:v>
                </c:pt>
                <c:pt idx="11216">
                  <c:v>560.79999999999995</c:v>
                </c:pt>
                <c:pt idx="11217">
                  <c:v>560.85</c:v>
                </c:pt>
                <c:pt idx="11218">
                  <c:v>560.9</c:v>
                </c:pt>
                <c:pt idx="11219">
                  <c:v>560.95000000000005</c:v>
                </c:pt>
                <c:pt idx="11220">
                  <c:v>561</c:v>
                </c:pt>
                <c:pt idx="11221">
                  <c:v>561.04999999999995</c:v>
                </c:pt>
                <c:pt idx="11222">
                  <c:v>561.1</c:v>
                </c:pt>
                <c:pt idx="11223">
                  <c:v>561.15</c:v>
                </c:pt>
                <c:pt idx="11224">
                  <c:v>561.20000000000005</c:v>
                </c:pt>
                <c:pt idx="11225">
                  <c:v>561.25</c:v>
                </c:pt>
                <c:pt idx="11226">
                  <c:v>561.29999999999995</c:v>
                </c:pt>
                <c:pt idx="11227">
                  <c:v>561.35</c:v>
                </c:pt>
                <c:pt idx="11228">
                  <c:v>561.4</c:v>
                </c:pt>
                <c:pt idx="11229">
                  <c:v>561.45000000000005</c:v>
                </c:pt>
                <c:pt idx="11230">
                  <c:v>561.5</c:v>
                </c:pt>
                <c:pt idx="11231">
                  <c:v>561.54999999999995</c:v>
                </c:pt>
                <c:pt idx="11232">
                  <c:v>561.6</c:v>
                </c:pt>
                <c:pt idx="11233">
                  <c:v>561.65</c:v>
                </c:pt>
                <c:pt idx="11234">
                  <c:v>561.70000000000005</c:v>
                </c:pt>
                <c:pt idx="11235">
                  <c:v>561.75</c:v>
                </c:pt>
                <c:pt idx="11236">
                  <c:v>561.79999999999995</c:v>
                </c:pt>
                <c:pt idx="11237">
                  <c:v>561.85</c:v>
                </c:pt>
                <c:pt idx="11238">
                  <c:v>561.9</c:v>
                </c:pt>
                <c:pt idx="11239">
                  <c:v>561.95000000000005</c:v>
                </c:pt>
                <c:pt idx="11240">
                  <c:v>562</c:v>
                </c:pt>
                <c:pt idx="11241">
                  <c:v>562.04999999999995</c:v>
                </c:pt>
                <c:pt idx="11242">
                  <c:v>562.1</c:v>
                </c:pt>
                <c:pt idx="11243">
                  <c:v>562.15</c:v>
                </c:pt>
                <c:pt idx="11244">
                  <c:v>562.20000000000005</c:v>
                </c:pt>
                <c:pt idx="11245">
                  <c:v>562.25</c:v>
                </c:pt>
                <c:pt idx="11246">
                  <c:v>562.29999999999995</c:v>
                </c:pt>
                <c:pt idx="11247">
                  <c:v>562.35</c:v>
                </c:pt>
                <c:pt idx="11248">
                  <c:v>562.4</c:v>
                </c:pt>
                <c:pt idx="11249">
                  <c:v>562.45000000000005</c:v>
                </c:pt>
                <c:pt idx="11250">
                  <c:v>562.5</c:v>
                </c:pt>
                <c:pt idx="11251">
                  <c:v>562.54999999999995</c:v>
                </c:pt>
                <c:pt idx="11252">
                  <c:v>562.6</c:v>
                </c:pt>
                <c:pt idx="11253">
                  <c:v>562.65</c:v>
                </c:pt>
                <c:pt idx="11254">
                  <c:v>562.70000000000005</c:v>
                </c:pt>
                <c:pt idx="11255">
                  <c:v>562.75</c:v>
                </c:pt>
                <c:pt idx="11256">
                  <c:v>562.79999999999995</c:v>
                </c:pt>
                <c:pt idx="11257">
                  <c:v>562.85</c:v>
                </c:pt>
                <c:pt idx="11258">
                  <c:v>562.9</c:v>
                </c:pt>
                <c:pt idx="11259">
                  <c:v>562.95000000000005</c:v>
                </c:pt>
                <c:pt idx="11260">
                  <c:v>563</c:v>
                </c:pt>
                <c:pt idx="11261">
                  <c:v>563.04999999999995</c:v>
                </c:pt>
                <c:pt idx="11262">
                  <c:v>563.1</c:v>
                </c:pt>
                <c:pt idx="11263">
                  <c:v>563.15</c:v>
                </c:pt>
                <c:pt idx="11264">
                  <c:v>563.20000000000005</c:v>
                </c:pt>
                <c:pt idx="11265">
                  <c:v>563.25</c:v>
                </c:pt>
                <c:pt idx="11266">
                  <c:v>563.29999999999995</c:v>
                </c:pt>
                <c:pt idx="11267">
                  <c:v>563.35</c:v>
                </c:pt>
                <c:pt idx="11268">
                  <c:v>563.4</c:v>
                </c:pt>
                <c:pt idx="11269">
                  <c:v>563.45000000000005</c:v>
                </c:pt>
                <c:pt idx="11270">
                  <c:v>563.5</c:v>
                </c:pt>
                <c:pt idx="11271">
                  <c:v>563.54999999999995</c:v>
                </c:pt>
                <c:pt idx="11272">
                  <c:v>563.6</c:v>
                </c:pt>
                <c:pt idx="11273">
                  <c:v>563.65</c:v>
                </c:pt>
                <c:pt idx="11274">
                  <c:v>563.70000000000005</c:v>
                </c:pt>
                <c:pt idx="11275">
                  <c:v>563.75</c:v>
                </c:pt>
                <c:pt idx="11276">
                  <c:v>563.79999999999995</c:v>
                </c:pt>
                <c:pt idx="11277">
                  <c:v>563.85</c:v>
                </c:pt>
                <c:pt idx="11278">
                  <c:v>563.9</c:v>
                </c:pt>
                <c:pt idx="11279">
                  <c:v>563.95000000000005</c:v>
                </c:pt>
                <c:pt idx="11280">
                  <c:v>564</c:v>
                </c:pt>
                <c:pt idx="11281">
                  <c:v>564.04999999999995</c:v>
                </c:pt>
                <c:pt idx="11282">
                  <c:v>564.1</c:v>
                </c:pt>
                <c:pt idx="11283">
                  <c:v>564.15</c:v>
                </c:pt>
                <c:pt idx="11284">
                  <c:v>564.20000000000005</c:v>
                </c:pt>
                <c:pt idx="11285">
                  <c:v>564.25</c:v>
                </c:pt>
                <c:pt idx="11286">
                  <c:v>564.29999999999995</c:v>
                </c:pt>
                <c:pt idx="11287">
                  <c:v>564.35</c:v>
                </c:pt>
                <c:pt idx="11288">
                  <c:v>564.4</c:v>
                </c:pt>
                <c:pt idx="11289">
                  <c:v>564.45000000000005</c:v>
                </c:pt>
                <c:pt idx="11290">
                  <c:v>564.5</c:v>
                </c:pt>
                <c:pt idx="11291">
                  <c:v>564.54999999999995</c:v>
                </c:pt>
                <c:pt idx="11292">
                  <c:v>564.6</c:v>
                </c:pt>
                <c:pt idx="11293">
                  <c:v>564.65</c:v>
                </c:pt>
                <c:pt idx="11294">
                  <c:v>564.70000000000005</c:v>
                </c:pt>
                <c:pt idx="11295">
                  <c:v>564.75</c:v>
                </c:pt>
                <c:pt idx="11296">
                  <c:v>564.79999999999995</c:v>
                </c:pt>
                <c:pt idx="11297">
                  <c:v>564.85</c:v>
                </c:pt>
                <c:pt idx="11298">
                  <c:v>564.9</c:v>
                </c:pt>
                <c:pt idx="11299">
                  <c:v>564.95000000000005</c:v>
                </c:pt>
                <c:pt idx="11300">
                  <c:v>565</c:v>
                </c:pt>
                <c:pt idx="11301">
                  <c:v>565.04999999999995</c:v>
                </c:pt>
                <c:pt idx="11302">
                  <c:v>565.1</c:v>
                </c:pt>
                <c:pt idx="11303">
                  <c:v>565.15</c:v>
                </c:pt>
                <c:pt idx="11304">
                  <c:v>565.20000000000005</c:v>
                </c:pt>
                <c:pt idx="11305">
                  <c:v>565.25</c:v>
                </c:pt>
                <c:pt idx="11306">
                  <c:v>565.29999999999995</c:v>
                </c:pt>
                <c:pt idx="11307">
                  <c:v>565.35</c:v>
                </c:pt>
                <c:pt idx="11308">
                  <c:v>565.4</c:v>
                </c:pt>
                <c:pt idx="11309">
                  <c:v>565.45000000000005</c:v>
                </c:pt>
                <c:pt idx="11310">
                  <c:v>565.5</c:v>
                </c:pt>
                <c:pt idx="11311">
                  <c:v>565.54999999999995</c:v>
                </c:pt>
                <c:pt idx="11312">
                  <c:v>565.6</c:v>
                </c:pt>
                <c:pt idx="11313">
                  <c:v>565.65</c:v>
                </c:pt>
                <c:pt idx="11314">
                  <c:v>565.70000000000005</c:v>
                </c:pt>
                <c:pt idx="11315">
                  <c:v>565.75</c:v>
                </c:pt>
                <c:pt idx="11316">
                  <c:v>565.79999999999995</c:v>
                </c:pt>
                <c:pt idx="11317">
                  <c:v>565.85</c:v>
                </c:pt>
                <c:pt idx="11318">
                  <c:v>565.9</c:v>
                </c:pt>
                <c:pt idx="11319">
                  <c:v>565.95000000000005</c:v>
                </c:pt>
                <c:pt idx="11320">
                  <c:v>566</c:v>
                </c:pt>
                <c:pt idx="11321">
                  <c:v>566.04999999999995</c:v>
                </c:pt>
                <c:pt idx="11322">
                  <c:v>566.1</c:v>
                </c:pt>
                <c:pt idx="11323">
                  <c:v>566.15</c:v>
                </c:pt>
                <c:pt idx="11324">
                  <c:v>566.20000000000005</c:v>
                </c:pt>
                <c:pt idx="11325">
                  <c:v>566.25</c:v>
                </c:pt>
                <c:pt idx="11326">
                  <c:v>566.29999999999995</c:v>
                </c:pt>
                <c:pt idx="11327">
                  <c:v>566.35</c:v>
                </c:pt>
                <c:pt idx="11328">
                  <c:v>566.4</c:v>
                </c:pt>
                <c:pt idx="11329">
                  <c:v>566.45000000000005</c:v>
                </c:pt>
                <c:pt idx="11330">
                  <c:v>566.5</c:v>
                </c:pt>
                <c:pt idx="11331">
                  <c:v>566.54999999999995</c:v>
                </c:pt>
                <c:pt idx="11332">
                  <c:v>566.6</c:v>
                </c:pt>
                <c:pt idx="11333">
                  <c:v>566.65</c:v>
                </c:pt>
                <c:pt idx="11334">
                  <c:v>566.70000000000005</c:v>
                </c:pt>
                <c:pt idx="11335">
                  <c:v>566.75</c:v>
                </c:pt>
                <c:pt idx="11336">
                  <c:v>566.79999999999995</c:v>
                </c:pt>
                <c:pt idx="11337">
                  <c:v>566.85</c:v>
                </c:pt>
                <c:pt idx="11338">
                  <c:v>566.9</c:v>
                </c:pt>
                <c:pt idx="11339">
                  <c:v>566.95000000000005</c:v>
                </c:pt>
                <c:pt idx="11340">
                  <c:v>567</c:v>
                </c:pt>
                <c:pt idx="11341">
                  <c:v>567.04999999999995</c:v>
                </c:pt>
                <c:pt idx="11342">
                  <c:v>567.1</c:v>
                </c:pt>
                <c:pt idx="11343">
                  <c:v>567.15</c:v>
                </c:pt>
                <c:pt idx="11344">
                  <c:v>567.20000000000005</c:v>
                </c:pt>
                <c:pt idx="11345">
                  <c:v>567.25</c:v>
                </c:pt>
                <c:pt idx="11346">
                  <c:v>567.29999999999995</c:v>
                </c:pt>
                <c:pt idx="11347">
                  <c:v>567.35</c:v>
                </c:pt>
                <c:pt idx="11348">
                  <c:v>567.4</c:v>
                </c:pt>
                <c:pt idx="11349">
                  <c:v>567.45000000000005</c:v>
                </c:pt>
                <c:pt idx="11350">
                  <c:v>567.5</c:v>
                </c:pt>
                <c:pt idx="11351">
                  <c:v>567.54999999999995</c:v>
                </c:pt>
                <c:pt idx="11352">
                  <c:v>567.6</c:v>
                </c:pt>
                <c:pt idx="11353">
                  <c:v>567.65</c:v>
                </c:pt>
                <c:pt idx="11354">
                  <c:v>567.70000000000005</c:v>
                </c:pt>
                <c:pt idx="11355">
                  <c:v>567.75</c:v>
                </c:pt>
                <c:pt idx="11356">
                  <c:v>567.79999999999995</c:v>
                </c:pt>
                <c:pt idx="11357">
                  <c:v>567.85</c:v>
                </c:pt>
                <c:pt idx="11358">
                  <c:v>567.9</c:v>
                </c:pt>
                <c:pt idx="11359">
                  <c:v>567.95000000000005</c:v>
                </c:pt>
                <c:pt idx="11360">
                  <c:v>568</c:v>
                </c:pt>
                <c:pt idx="11361">
                  <c:v>568.04999999999995</c:v>
                </c:pt>
                <c:pt idx="11362">
                  <c:v>568.1</c:v>
                </c:pt>
                <c:pt idx="11363">
                  <c:v>568.15</c:v>
                </c:pt>
                <c:pt idx="11364">
                  <c:v>568.20000000000005</c:v>
                </c:pt>
                <c:pt idx="11365">
                  <c:v>568.25</c:v>
                </c:pt>
                <c:pt idx="11366">
                  <c:v>568.29999999999995</c:v>
                </c:pt>
                <c:pt idx="11367">
                  <c:v>568.35</c:v>
                </c:pt>
                <c:pt idx="11368">
                  <c:v>568.4</c:v>
                </c:pt>
                <c:pt idx="11369">
                  <c:v>568.45000000000005</c:v>
                </c:pt>
                <c:pt idx="11370">
                  <c:v>568.5</c:v>
                </c:pt>
                <c:pt idx="11371">
                  <c:v>568.54999999999995</c:v>
                </c:pt>
                <c:pt idx="11372">
                  <c:v>568.6</c:v>
                </c:pt>
                <c:pt idx="11373">
                  <c:v>568.65</c:v>
                </c:pt>
                <c:pt idx="11374">
                  <c:v>568.70000000000005</c:v>
                </c:pt>
                <c:pt idx="11375">
                  <c:v>568.75</c:v>
                </c:pt>
                <c:pt idx="11376">
                  <c:v>568.79999999999995</c:v>
                </c:pt>
                <c:pt idx="11377">
                  <c:v>568.85</c:v>
                </c:pt>
                <c:pt idx="11378">
                  <c:v>568.9</c:v>
                </c:pt>
                <c:pt idx="11379">
                  <c:v>568.95000000000005</c:v>
                </c:pt>
                <c:pt idx="11380">
                  <c:v>569</c:v>
                </c:pt>
                <c:pt idx="11381">
                  <c:v>569.04999999999995</c:v>
                </c:pt>
                <c:pt idx="11382">
                  <c:v>569.1</c:v>
                </c:pt>
                <c:pt idx="11383">
                  <c:v>569.15</c:v>
                </c:pt>
                <c:pt idx="11384">
                  <c:v>569.20000000000005</c:v>
                </c:pt>
                <c:pt idx="11385">
                  <c:v>569.25</c:v>
                </c:pt>
                <c:pt idx="11386">
                  <c:v>569.29999999999995</c:v>
                </c:pt>
                <c:pt idx="11387">
                  <c:v>569.35</c:v>
                </c:pt>
                <c:pt idx="11388">
                  <c:v>569.4</c:v>
                </c:pt>
                <c:pt idx="11389">
                  <c:v>569.45000000000005</c:v>
                </c:pt>
                <c:pt idx="11390">
                  <c:v>569.5</c:v>
                </c:pt>
                <c:pt idx="11391">
                  <c:v>569.54999999999995</c:v>
                </c:pt>
                <c:pt idx="11392">
                  <c:v>569.6</c:v>
                </c:pt>
                <c:pt idx="11393">
                  <c:v>569.65</c:v>
                </c:pt>
                <c:pt idx="11394">
                  <c:v>569.70000000000005</c:v>
                </c:pt>
                <c:pt idx="11395">
                  <c:v>569.75</c:v>
                </c:pt>
                <c:pt idx="11396">
                  <c:v>569.79999999999995</c:v>
                </c:pt>
                <c:pt idx="11397">
                  <c:v>569.85</c:v>
                </c:pt>
                <c:pt idx="11398">
                  <c:v>569.9</c:v>
                </c:pt>
                <c:pt idx="11399">
                  <c:v>569.95000000000005</c:v>
                </c:pt>
                <c:pt idx="11400">
                  <c:v>570</c:v>
                </c:pt>
                <c:pt idx="11401">
                  <c:v>570.04999999999995</c:v>
                </c:pt>
                <c:pt idx="11402">
                  <c:v>570.1</c:v>
                </c:pt>
                <c:pt idx="11403">
                  <c:v>570.15</c:v>
                </c:pt>
                <c:pt idx="11404">
                  <c:v>570.20000000000005</c:v>
                </c:pt>
                <c:pt idx="11405">
                  <c:v>570.25</c:v>
                </c:pt>
                <c:pt idx="11406">
                  <c:v>570.29999999999995</c:v>
                </c:pt>
                <c:pt idx="11407">
                  <c:v>570.35</c:v>
                </c:pt>
                <c:pt idx="11408">
                  <c:v>570.4</c:v>
                </c:pt>
                <c:pt idx="11409">
                  <c:v>570.45000000000005</c:v>
                </c:pt>
                <c:pt idx="11410">
                  <c:v>570.5</c:v>
                </c:pt>
                <c:pt idx="11411">
                  <c:v>570.54999999999995</c:v>
                </c:pt>
                <c:pt idx="11412">
                  <c:v>570.6</c:v>
                </c:pt>
                <c:pt idx="11413">
                  <c:v>570.65</c:v>
                </c:pt>
                <c:pt idx="11414">
                  <c:v>570.70000000000005</c:v>
                </c:pt>
                <c:pt idx="11415">
                  <c:v>570.75</c:v>
                </c:pt>
                <c:pt idx="11416">
                  <c:v>570.79999999999995</c:v>
                </c:pt>
                <c:pt idx="11417">
                  <c:v>570.85</c:v>
                </c:pt>
                <c:pt idx="11418">
                  <c:v>570.9</c:v>
                </c:pt>
                <c:pt idx="11419">
                  <c:v>570.95000000000005</c:v>
                </c:pt>
                <c:pt idx="11420">
                  <c:v>571</c:v>
                </c:pt>
                <c:pt idx="11421">
                  <c:v>571.04999999999995</c:v>
                </c:pt>
                <c:pt idx="11422">
                  <c:v>571.1</c:v>
                </c:pt>
                <c:pt idx="11423">
                  <c:v>571.15</c:v>
                </c:pt>
                <c:pt idx="11424">
                  <c:v>571.20000000000005</c:v>
                </c:pt>
                <c:pt idx="11425">
                  <c:v>571.25</c:v>
                </c:pt>
                <c:pt idx="11426">
                  <c:v>571.29999999999995</c:v>
                </c:pt>
                <c:pt idx="11427">
                  <c:v>571.35</c:v>
                </c:pt>
                <c:pt idx="11428">
                  <c:v>571.4</c:v>
                </c:pt>
                <c:pt idx="11429">
                  <c:v>571.45000000000005</c:v>
                </c:pt>
                <c:pt idx="11430">
                  <c:v>571.5</c:v>
                </c:pt>
                <c:pt idx="11431">
                  <c:v>571.54999999999995</c:v>
                </c:pt>
                <c:pt idx="11432">
                  <c:v>571.6</c:v>
                </c:pt>
                <c:pt idx="11433">
                  <c:v>571.65</c:v>
                </c:pt>
                <c:pt idx="11434">
                  <c:v>571.70000000000005</c:v>
                </c:pt>
                <c:pt idx="11435">
                  <c:v>571.75</c:v>
                </c:pt>
                <c:pt idx="11436">
                  <c:v>571.79999999999995</c:v>
                </c:pt>
                <c:pt idx="11437">
                  <c:v>571.85</c:v>
                </c:pt>
                <c:pt idx="11438">
                  <c:v>571.9</c:v>
                </c:pt>
                <c:pt idx="11439">
                  <c:v>571.95000000000005</c:v>
                </c:pt>
                <c:pt idx="11440">
                  <c:v>572</c:v>
                </c:pt>
                <c:pt idx="11441">
                  <c:v>572.04999999999995</c:v>
                </c:pt>
                <c:pt idx="11442">
                  <c:v>572.1</c:v>
                </c:pt>
                <c:pt idx="11443">
                  <c:v>572.15</c:v>
                </c:pt>
                <c:pt idx="11444">
                  <c:v>572.20000000000005</c:v>
                </c:pt>
                <c:pt idx="11445">
                  <c:v>572.25</c:v>
                </c:pt>
                <c:pt idx="11446">
                  <c:v>572.29999999999995</c:v>
                </c:pt>
                <c:pt idx="11447">
                  <c:v>572.35</c:v>
                </c:pt>
                <c:pt idx="11448">
                  <c:v>572.4</c:v>
                </c:pt>
                <c:pt idx="11449">
                  <c:v>572.45000000000005</c:v>
                </c:pt>
                <c:pt idx="11450">
                  <c:v>572.5</c:v>
                </c:pt>
                <c:pt idx="11451">
                  <c:v>572.54999999999995</c:v>
                </c:pt>
                <c:pt idx="11452">
                  <c:v>572.6</c:v>
                </c:pt>
                <c:pt idx="11453">
                  <c:v>572.65</c:v>
                </c:pt>
                <c:pt idx="11454">
                  <c:v>572.70000000000005</c:v>
                </c:pt>
                <c:pt idx="11455">
                  <c:v>572.75</c:v>
                </c:pt>
                <c:pt idx="11456">
                  <c:v>572.79999999999995</c:v>
                </c:pt>
                <c:pt idx="11457">
                  <c:v>572.85</c:v>
                </c:pt>
                <c:pt idx="11458">
                  <c:v>572.9</c:v>
                </c:pt>
                <c:pt idx="11459">
                  <c:v>572.95000000000005</c:v>
                </c:pt>
                <c:pt idx="11460">
                  <c:v>573</c:v>
                </c:pt>
                <c:pt idx="11461">
                  <c:v>573.04999999999995</c:v>
                </c:pt>
                <c:pt idx="11462">
                  <c:v>573.1</c:v>
                </c:pt>
                <c:pt idx="11463">
                  <c:v>573.15</c:v>
                </c:pt>
                <c:pt idx="11464">
                  <c:v>573.20000000000005</c:v>
                </c:pt>
                <c:pt idx="11465">
                  <c:v>573.25</c:v>
                </c:pt>
                <c:pt idx="11466">
                  <c:v>573.29999999999995</c:v>
                </c:pt>
                <c:pt idx="11467">
                  <c:v>573.35</c:v>
                </c:pt>
                <c:pt idx="11468">
                  <c:v>573.4</c:v>
                </c:pt>
                <c:pt idx="11469">
                  <c:v>573.45000000000005</c:v>
                </c:pt>
                <c:pt idx="11470">
                  <c:v>573.5</c:v>
                </c:pt>
                <c:pt idx="11471">
                  <c:v>573.54999999999995</c:v>
                </c:pt>
                <c:pt idx="11472">
                  <c:v>573.6</c:v>
                </c:pt>
                <c:pt idx="11473">
                  <c:v>573.65</c:v>
                </c:pt>
                <c:pt idx="11474">
                  <c:v>573.70000000000005</c:v>
                </c:pt>
                <c:pt idx="11475">
                  <c:v>573.75</c:v>
                </c:pt>
                <c:pt idx="11476">
                  <c:v>573.79999999999995</c:v>
                </c:pt>
                <c:pt idx="11477">
                  <c:v>573.85</c:v>
                </c:pt>
                <c:pt idx="11478">
                  <c:v>573.9</c:v>
                </c:pt>
                <c:pt idx="11479">
                  <c:v>573.95000000000005</c:v>
                </c:pt>
                <c:pt idx="11480">
                  <c:v>574</c:v>
                </c:pt>
                <c:pt idx="11481">
                  <c:v>574.04999999999995</c:v>
                </c:pt>
                <c:pt idx="11482">
                  <c:v>574.1</c:v>
                </c:pt>
                <c:pt idx="11483">
                  <c:v>574.15</c:v>
                </c:pt>
                <c:pt idx="11484">
                  <c:v>574.20000000000005</c:v>
                </c:pt>
                <c:pt idx="11485">
                  <c:v>574.25</c:v>
                </c:pt>
                <c:pt idx="11486">
                  <c:v>574.29999999999995</c:v>
                </c:pt>
                <c:pt idx="11487">
                  <c:v>574.35</c:v>
                </c:pt>
                <c:pt idx="11488">
                  <c:v>574.4</c:v>
                </c:pt>
                <c:pt idx="11489">
                  <c:v>574.45000000000005</c:v>
                </c:pt>
                <c:pt idx="11490">
                  <c:v>574.5</c:v>
                </c:pt>
                <c:pt idx="11491">
                  <c:v>574.54999999999995</c:v>
                </c:pt>
                <c:pt idx="11492">
                  <c:v>574.6</c:v>
                </c:pt>
                <c:pt idx="11493">
                  <c:v>574.65</c:v>
                </c:pt>
                <c:pt idx="11494">
                  <c:v>574.70000000000005</c:v>
                </c:pt>
                <c:pt idx="11495">
                  <c:v>574.75</c:v>
                </c:pt>
                <c:pt idx="11496">
                  <c:v>574.79999999999995</c:v>
                </c:pt>
                <c:pt idx="11497">
                  <c:v>574.85</c:v>
                </c:pt>
                <c:pt idx="11498">
                  <c:v>574.9</c:v>
                </c:pt>
                <c:pt idx="11499">
                  <c:v>574.95000000000005</c:v>
                </c:pt>
                <c:pt idx="11500">
                  <c:v>575</c:v>
                </c:pt>
                <c:pt idx="11501">
                  <c:v>575.04999999999995</c:v>
                </c:pt>
                <c:pt idx="11502">
                  <c:v>575.1</c:v>
                </c:pt>
                <c:pt idx="11503">
                  <c:v>575.15</c:v>
                </c:pt>
                <c:pt idx="11504">
                  <c:v>575.20000000000005</c:v>
                </c:pt>
                <c:pt idx="11505">
                  <c:v>575.25</c:v>
                </c:pt>
                <c:pt idx="11506">
                  <c:v>575.29999999999995</c:v>
                </c:pt>
                <c:pt idx="11507">
                  <c:v>575.35</c:v>
                </c:pt>
                <c:pt idx="11508">
                  <c:v>575.4</c:v>
                </c:pt>
                <c:pt idx="11509">
                  <c:v>575.45000000000005</c:v>
                </c:pt>
                <c:pt idx="11510">
                  <c:v>575.5</c:v>
                </c:pt>
                <c:pt idx="11511">
                  <c:v>575.54999999999995</c:v>
                </c:pt>
                <c:pt idx="11512">
                  <c:v>575.6</c:v>
                </c:pt>
                <c:pt idx="11513">
                  <c:v>575.65</c:v>
                </c:pt>
                <c:pt idx="11514">
                  <c:v>575.70000000000005</c:v>
                </c:pt>
                <c:pt idx="11515">
                  <c:v>575.75</c:v>
                </c:pt>
                <c:pt idx="11516">
                  <c:v>575.79999999999995</c:v>
                </c:pt>
                <c:pt idx="11517">
                  <c:v>575.85</c:v>
                </c:pt>
                <c:pt idx="11518">
                  <c:v>575.9</c:v>
                </c:pt>
                <c:pt idx="11519">
                  <c:v>575.95000000000005</c:v>
                </c:pt>
                <c:pt idx="11520">
                  <c:v>576</c:v>
                </c:pt>
                <c:pt idx="11521">
                  <c:v>576.04999999999995</c:v>
                </c:pt>
                <c:pt idx="11522">
                  <c:v>576.1</c:v>
                </c:pt>
                <c:pt idx="11523">
                  <c:v>576.15</c:v>
                </c:pt>
                <c:pt idx="11524">
                  <c:v>576.20000000000005</c:v>
                </c:pt>
                <c:pt idx="11525">
                  <c:v>576.25</c:v>
                </c:pt>
                <c:pt idx="11526">
                  <c:v>576.29999999999995</c:v>
                </c:pt>
                <c:pt idx="11527">
                  <c:v>576.35</c:v>
                </c:pt>
                <c:pt idx="11528">
                  <c:v>576.4</c:v>
                </c:pt>
                <c:pt idx="11529">
                  <c:v>576.45000000000005</c:v>
                </c:pt>
                <c:pt idx="11530">
                  <c:v>576.5</c:v>
                </c:pt>
                <c:pt idx="11531">
                  <c:v>576.54999999999995</c:v>
                </c:pt>
                <c:pt idx="11532">
                  <c:v>576.6</c:v>
                </c:pt>
                <c:pt idx="11533">
                  <c:v>576.65</c:v>
                </c:pt>
                <c:pt idx="11534">
                  <c:v>576.70000000000005</c:v>
                </c:pt>
                <c:pt idx="11535">
                  <c:v>576.75</c:v>
                </c:pt>
                <c:pt idx="11536">
                  <c:v>576.79999999999995</c:v>
                </c:pt>
                <c:pt idx="11537">
                  <c:v>576.85</c:v>
                </c:pt>
                <c:pt idx="11538">
                  <c:v>576.9</c:v>
                </c:pt>
                <c:pt idx="11539">
                  <c:v>576.95000000000005</c:v>
                </c:pt>
                <c:pt idx="11540">
                  <c:v>577</c:v>
                </c:pt>
                <c:pt idx="11541">
                  <c:v>577.04999999999995</c:v>
                </c:pt>
                <c:pt idx="11542">
                  <c:v>577.1</c:v>
                </c:pt>
                <c:pt idx="11543">
                  <c:v>577.15</c:v>
                </c:pt>
                <c:pt idx="11544">
                  <c:v>577.20000000000005</c:v>
                </c:pt>
                <c:pt idx="11545">
                  <c:v>577.25</c:v>
                </c:pt>
                <c:pt idx="11546">
                  <c:v>577.29999999999995</c:v>
                </c:pt>
                <c:pt idx="11547">
                  <c:v>577.35</c:v>
                </c:pt>
                <c:pt idx="11548">
                  <c:v>577.4</c:v>
                </c:pt>
                <c:pt idx="11549">
                  <c:v>577.45000000000005</c:v>
                </c:pt>
                <c:pt idx="11550">
                  <c:v>577.5</c:v>
                </c:pt>
                <c:pt idx="11551">
                  <c:v>577.54999999999995</c:v>
                </c:pt>
                <c:pt idx="11552">
                  <c:v>577.6</c:v>
                </c:pt>
                <c:pt idx="11553">
                  <c:v>577.65</c:v>
                </c:pt>
                <c:pt idx="11554">
                  <c:v>577.70000000000005</c:v>
                </c:pt>
                <c:pt idx="11555">
                  <c:v>577.75</c:v>
                </c:pt>
                <c:pt idx="11556">
                  <c:v>577.79999999999995</c:v>
                </c:pt>
                <c:pt idx="11557">
                  <c:v>577.85</c:v>
                </c:pt>
                <c:pt idx="11558">
                  <c:v>577.9</c:v>
                </c:pt>
                <c:pt idx="11559">
                  <c:v>577.95000000000005</c:v>
                </c:pt>
                <c:pt idx="11560">
                  <c:v>578</c:v>
                </c:pt>
                <c:pt idx="11561">
                  <c:v>578.04999999999995</c:v>
                </c:pt>
                <c:pt idx="11562">
                  <c:v>578.1</c:v>
                </c:pt>
                <c:pt idx="11563">
                  <c:v>578.15</c:v>
                </c:pt>
                <c:pt idx="11564">
                  <c:v>578.20000000000005</c:v>
                </c:pt>
                <c:pt idx="11565">
                  <c:v>578.25</c:v>
                </c:pt>
                <c:pt idx="11566">
                  <c:v>578.29999999999995</c:v>
                </c:pt>
                <c:pt idx="11567">
                  <c:v>578.35</c:v>
                </c:pt>
                <c:pt idx="11568">
                  <c:v>578.4</c:v>
                </c:pt>
                <c:pt idx="11569">
                  <c:v>578.45000000000005</c:v>
                </c:pt>
                <c:pt idx="11570">
                  <c:v>578.5</c:v>
                </c:pt>
                <c:pt idx="11571">
                  <c:v>578.54999999999995</c:v>
                </c:pt>
                <c:pt idx="11572">
                  <c:v>578.6</c:v>
                </c:pt>
                <c:pt idx="11573">
                  <c:v>578.65</c:v>
                </c:pt>
                <c:pt idx="11574">
                  <c:v>578.70000000000005</c:v>
                </c:pt>
                <c:pt idx="11575">
                  <c:v>578.75</c:v>
                </c:pt>
                <c:pt idx="11576">
                  <c:v>578.79999999999995</c:v>
                </c:pt>
                <c:pt idx="11577">
                  <c:v>578.85</c:v>
                </c:pt>
                <c:pt idx="11578">
                  <c:v>578.9</c:v>
                </c:pt>
                <c:pt idx="11579">
                  <c:v>578.95000000000005</c:v>
                </c:pt>
                <c:pt idx="11580">
                  <c:v>579</c:v>
                </c:pt>
                <c:pt idx="11581">
                  <c:v>579.04999999999995</c:v>
                </c:pt>
                <c:pt idx="11582">
                  <c:v>579.1</c:v>
                </c:pt>
                <c:pt idx="11583">
                  <c:v>579.15</c:v>
                </c:pt>
                <c:pt idx="11584">
                  <c:v>579.20000000000005</c:v>
                </c:pt>
                <c:pt idx="11585">
                  <c:v>579.25</c:v>
                </c:pt>
                <c:pt idx="11586">
                  <c:v>579.29999999999995</c:v>
                </c:pt>
                <c:pt idx="11587">
                  <c:v>579.35</c:v>
                </c:pt>
                <c:pt idx="11588">
                  <c:v>579.4</c:v>
                </c:pt>
                <c:pt idx="11589">
                  <c:v>579.45000000000005</c:v>
                </c:pt>
                <c:pt idx="11590">
                  <c:v>579.5</c:v>
                </c:pt>
                <c:pt idx="11591">
                  <c:v>579.54999999999995</c:v>
                </c:pt>
                <c:pt idx="11592">
                  <c:v>579.6</c:v>
                </c:pt>
                <c:pt idx="11593">
                  <c:v>579.65</c:v>
                </c:pt>
                <c:pt idx="11594">
                  <c:v>579.70000000000005</c:v>
                </c:pt>
                <c:pt idx="11595">
                  <c:v>579.75</c:v>
                </c:pt>
                <c:pt idx="11596">
                  <c:v>579.79999999999995</c:v>
                </c:pt>
                <c:pt idx="11597">
                  <c:v>579.85</c:v>
                </c:pt>
                <c:pt idx="11598">
                  <c:v>579.9</c:v>
                </c:pt>
                <c:pt idx="11599">
                  <c:v>579.95000000000005</c:v>
                </c:pt>
                <c:pt idx="11600">
                  <c:v>580</c:v>
                </c:pt>
                <c:pt idx="11601">
                  <c:v>580.04999999999995</c:v>
                </c:pt>
                <c:pt idx="11602">
                  <c:v>580.1</c:v>
                </c:pt>
                <c:pt idx="11603">
                  <c:v>580.15</c:v>
                </c:pt>
                <c:pt idx="11604">
                  <c:v>580.20000000000005</c:v>
                </c:pt>
                <c:pt idx="11605">
                  <c:v>580.25</c:v>
                </c:pt>
                <c:pt idx="11606">
                  <c:v>580.29999999999995</c:v>
                </c:pt>
                <c:pt idx="11607">
                  <c:v>580.35</c:v>
                </c:pt>
                <c:pt idx="11608">
                  <c:v>580.4</c:v>
                </c:pt>
                <c:pt idx="11609">
                  <c:v>580.45000000000005</c:v>
                </c:pt>
                <c:pt idx="11610">
                  <c:v>580.5</c:v>
                </c:pt>
                <c:pt idx="11611">
                  <c:v>580.54999999999995</c:v>
                </c:pt>
                <c:pt idx="11612">
                  <c:v>580.6</c:v>
                </c:pt>
                <c:pt idx="11613">
                  <c:v>580.65</c:v>
                </c:pt>
                <c:pt idx="11614">
                  <c:v>580.70000000000005</c:v>
                </c:pt>
                <c:pt idx="11615">
                  <c:v>580.75</c:v>
                </c:pt>
                <c:pt idx="11616">
                  <c:v>580.79999999999995</c:v>
                </c:pt>
                <c:pt idx="11617">
                  <c:v>580.85</c:v>
                </c:pt>
                <c:pt idx="11618">
                  <c:v>580.9</c:v>
                </c:pt>
                <c:pt idx="11619">
                  <c:v>580.95000000000005</c:v>
                </c:pt>
                <c:pt idx="11620">
                  <c:v>581</c:v>
                </c:pt>
                <c:pt idx="11621">
                  <c:v>581.04999999999995</c:v>
                </c:pt>
                <c:pt idx="11622">
                  <c:v>581.1</c:v>
                </c:pt>
                <c:pt idx="11623">
                  <c:v>581.15</c:v>
                </c:pt>
                <c:pt idx="11624">
                  <c:v>581.20000000000005</c:v>
                </c:pt>
                <c:pt idx="11625">
                  <c:v>581.25</c:v>
                </c:pt>
                <c:pt idx="11626">
                  <c:v>581.29999999999995</c:v>
                </c:pt>
                <c:pt idx="11627">
                  <c:v>581.35</c:v>
                </c:pt>
                <c:pt idx="11628">
                  <c:v>581.4</c:v>
                </c:pt>
                <c:pt idx="11629">
                  <c:v>581.45000000000005</c:v>
                </c:pt>
                <c:pt idx="11630">
                  <c:v>581.5</c:v>
                </c:pt>
                <c:pt idx="11631">
                  <c:v>581.54999999999995</c:v>
                </c:pt>
                <c:pt idx="11632">
                  <c:v>581.6</c:v>
                </c:pt>
                <c:pt idx="11633">
                  <c:v>581.65</c:v>
                </c:pt>
                <c:pt idx="11634">
                  <c:v>581.70000000000005</c:v>
                </c:pt>
                <c:pt idx="11635">
                  <c:v>581.75</c:v>
                </c:pt>
                <c:pt idx="11636">
                  <c:v>581.79999999999995</c:v>
                </c:pt>
                <c:pt idx="11637">
                  <c:v>581.85</c:v>
                </c:pt>
                <c:pt idx="11638">
                  <c:v>581.9</c:v>
                </c:pt>
                <c:pt idx="11639">
                  <c:v>581.95000000000005</c:v>
                </c:pt>
                <c:pt idx="11640">
                  <c:v>582</c:v>
                </c:pt>
                <c:pt idx="11641">
                  <c:v>582.04999999999995</c:v>
                </c:pt>
                <c:pt idx="11642">
                  <c:v>582.1</c:v>
                </c:pt>
                <c:pt idx="11643">
                  <c:v>582.15</c:v>
                </c:pt>
                <c:pt idx="11644">
                  <c:v>582.20000000000005</c:v>
                </c:pt>
                <c:pt idx="11645">
                  <c:v>582.25</c:v>
                </c:pt>
                <c:pt idx="11646">
                  <c:v>582.29999999999995</c:v>
                </c:pt>
                <c:pt idx="11647">
                  <c:v>582.35</c:v>
                </c:pt>
                <c:pt idx="11648">
                  <c:v>582.4</c:v>
                </c:pt>
                <c:pt idx="11649">
                  <c:v>582.45000000000005</c:v>
                </c:pt>
                <c:pt idx="11650">
                  <c:v>582.5</c:v>
                </c:pt>
                <c:pt idx="11651">
                  <c:v>582.54999999999995</c:v>
                </c:pt>
                <c:pt idx="11652">
                  <c:v>582.6</c:v>
                </c:pt>
                <c:pt idx="11653">
                  <c:v>582.65</c:v>
                </c:pt>
                <c:pt idx="11654">
                  <c:v>582.70000000000005</c:v>
                </c:pt>
                <c:pt idx="11655">
                  <c:v>582.75</c:v>
                </c:pt>
                <c:pt idx="11656">
                  <c:v>582.79999999999995</c:v>
                </c:pt>
                <c:pt idx="11657">
                  <c:v>582.85</c:v>
                </c:pt>
                <c:pt idx="11658">
                  <c:v>582.9</c:v>
                </c:pt>
                <c:pt idx="11659">
                  <c:v>582.95000000000005</c:v>
                </c:pt>
                <c:pt idx="11660">
                  <c:v>583</c:v>
                </c:pt>
                <c:pt idx="11661">
                  <c:v>583.04999999999995</c:v>
                </c:pt>
                <c:pt idx="11662">
                  <c:v>583.1</c:v>
                </c:pt>
                <c:pt idx="11663">
                  <c:v>583.15</c:v>
                </c:pt>
                <c:pt idx="11664">
                  <c:v>583.20000000000005</c:v>
                </c:pt>
                <c:pt idx="11665">
                  <c:v>583.25</c:v>
                </c:pt>
                <c:pt idx="11666">
                  <c:v>583.29999999999995</c:v>
                </c:pt>
                <c:pt idx="11667">
                  <c:v>583.35</c:v>
                </c:pt>
                <c:pt idx="11668">
                  <c:v>583.4</c:v>
                </c:pt>
                <c:pt idx="11669">
                  <c:v>583.45000000000005</c:v>
                </c:pt>
                <c:pt idx="11670">
                  <c:v>583.5</c:v>
                </c:pt>
                <c:pt idx="11671">
                  <c:v>583.54999999999995</c:v>
                </c:pt>
                <c:pt idx="11672">
                  <c:v>583.6</c:v>
                </c:pt>
                <c:pt idx="11673">
                  <c:v>583.65</c:v>
                </c:pt>
                <c:pt idx="11674">
                  <c:v>583.70000000000005</c:v>
                </c:pt>
                <c:pt idx="11675">
                  <c:v>583.75</c:v>
                </c:pt>
                <c:pt idx="11676">
                  <c:v>583.79999999999995</c:v>
                </c:pt>
                <c:pt idx="11677">
                  <c:v>583.85</c:v>
                </c:pt>
                <c:pt idx="11678">
                  <c:v>583.9</c:v>
                </c:pt>
                <c:pt idx="11679">
                  <c:v>583.95000000000005</c:v>
                </c:pt>
                <c:pt idx="11680">
                  <c:v>584</c:v>
                </c:pt>
                <c:pt idx="11681">
                  <c:v>584.04999999999995</c:v>
                </c:pt>
                <c:pt idx="11682">
                  <c:v>584.1</c:v>
                </c:pt>
                <c:pt idx="11683">
                  <c:v>584.15</c:v>
                </c:pt>
                <c:pt idx="11684">
                  <c:v>584.20000000000005</c:v>
                </c:pt>
                <c:pt idx="11685">
                  <c:v>584.25</c:v>
                </c:pt>
                <c:pt idx="11686">
                  <c:v>584.29999999999995</c:v>
                </c:pt>
                <c:pt idx="11687">
                  <c:v>584.35</c:v>
                </c:pt>
                <c:pt idx="11688">
                  <c:v>584.4</c:v>
                </c:pt>
                <c:pt idx="11689">
                  <c:v>584.45000000000005</c:v>
                </c:pt>
                <c:pt idx="11690">
                  <c:v>584.5</c:v>
                </c:pt>
                <c:pt idx="11691">
                  <c:v>584.54999999999995</c:v>
                </c:pt>
                <c:pt idx="11692">
                  <c:v>584.6</c:v>
                </c:pt>
                <c:pt idx="11693">
                  <c:v>584.65</c:v>
                </c:pt>
                <c:pt idx="11694">
                  <c:v>584.70000000000005</c:v>
                </c:pt>
                <c:pt idx="11695">
                  <c:v>584.75</c:v>
                </c:pt>
                <c:pt idx="11696">
                  <c:v>584.79999999999995</c:v>
                </c:pt>
                <c:pt idx="11697">
                  <c:v>584.85</c:v>
                </c:pt>
                <c:pt idx="11698">
                  <c:v>584.9</c:v>
                </c:pt>
                <c:pt idx="11699">
                  <c:v>584.95000000000005</c:v>
                </c:pt>
                <c:pt idx="11700">
                  <c:v>585</c:v>
                </c:pt>
                <c:pt idx="11701">
                  <c:v>585.04999999999995</c:v>
                </c:pt>
                <c:pt idx="11702">
                  <c:v>585.1</c:v>
                </c:pt>
                <c:pt idx="11703">
                  <c:v>585.15</c:v>
                </c:pt>
                <c:pt idx="11704">
                  <c:v>585.20000000000005</c:v>
                </c:pt>
                <c:pt idx="11705">
                  <c:v>585.25</c:v>
                </c:pt>
                <c:pt idx="11706">
                  <c:v>585.29999999999995</c:v>
                </c:pt>
                <c:pt idx="11707">
                  <c:v>585.35</c:v>
                </c:pt>
                <c:pt idx="11708">
                  <c:v>585.4</c:v>
                </c:pt>
                <c:pt idx="11709">
                  <c:v>585.45000000000005</c:v>
                </c:pt>
                <c:pt idx="11710">
                  <c:v>585.5</c:v>
                </c:pt>
                <c:pt idx="11711">
                  <c:v>585.54999999999995</c:v>
                </c:pt>
                <c:pt idx="11712">
                  <c:v>585.6</c:v>
                </c:pt>
                <c:pt idx="11713">
                  <c:v>585.65</c:v>
                </c:pt>
                <c:pt idx="11714">
                  <c:v>585.70000000000005</c:v>
                </c:pt>
                <c:pt idx="11715">
                  <c:v>585.75</c:v>
                </c:pt>
                <c:pt idx="11716">
                  <c:v>585.79999999999995</c:v>
                </c:pt>
                <c:pt idx="11717">
                  <c:v>585.85</c:v>
                </c:pt>
                <c:pt idx="11718">
                  <c:v>585.9</c:v>
                </c:pt>
                <c:pt idx="11719">
                  <c:v>585.95000000000005</c:v>
                </c:pt>
                <c:pt idx="11720">
                  <c:v>586</c:v>
                </c:pt>
                <c:pt idx="11721">
                  <c:v>586.04999999999995</c:v>
                </c:pt>
                <c:pt idx="11722">
                  <c:v>586.1</c:v>
                </c:pt>
                <c:pt idx="11723">
                  <c:v>586.15</c:v>
                </c:pt>
                <c:pt idx="11724">
                  <c:v>586.20000000000005</c:v>
                </c:pt>
                <c:pt idx="11725">
                  <c:v>586.25</c:v>
                </c:pt>
                <c:pt idx="11726">
                  <c:v>586.29999999999995</c:v>
                </c:pt>
                <c:pt idx="11727">
                  <c:v>586.35</c:v>
                </c:pt>
                <c:pt idx="11728">
                  <c:v>586.4</c:v>
                </c:pt>
                <c:pt idx="11729">
                  <c:v>586.45000000000005</c:v>
                </c:pt>
                <c:pt idx="11730">
                  <c:v>586.5</c:v>
                </c:pt>
                <c:pt idx="11731">
                  <c:v>586.54999999999995</c:v>
                </c:pt>
                <c:pt idx="11732">
                  <c:v>586.6</c:v>
                </c:pt>
                <c:pt idx="11733">
                  <c:v>586.65</c:v>
                </c:pt>
                <c:pt idx="11734">
                  <c:v>586.70000000000005</c:v>
                </c:pt>
                <c:pt idx="11735">
                  <c:v>586.75</c:v>
                </c:pt>
                <c:pt idx="11736">
                  <c:v>586.79999999999995</c:v>
                </c:pt>
                <c:pt idx="11737">
                  <c:v>586.85</c:v>
                </c:pt>
                <c:pt idx="11738">
                  <c:v>586.9</c:v>
                </c:pt>
                <c:pt idx="11739">
                  <c:v>586.95000000000005</c:v>
                </c:pt>
                <c:pt idx="11740">
                  <c:v>587</c:v>
                </c:pt>
                <c:pt idx="11741">
                  <c:v>587.04999999999995</c:v>
                </c:pt>
                <c:pt idx="11742">
                  <c:v>587.1</c:v>
                </c:pt>
                <c:pt idx="11743">
                  <c:v>587.15</c:v>
                </c:pt>
                <c:pt idx="11744">
                  <c:v>587.20000000000005</c:v>
                </c:pt>
                <c:pt idx="11745">
                  <c:v>587.25</c:v>
                </c:pt>
                <c:pt idx="11746">
                  <c:v>587.29999999999995</c:v>
                </c:pt>
                <c:pt idx="11747">
                  <c:v>587.35</c:v>
                </c:pt>
                <c:pt idx="11748">
                  <c:v>587.4</c:v>
                </c:pt>
                <c:pt idx="11749">
                  <c:v>587.45000000000005</c:v>
                </c:pt>
                <c:pt idx="11750">
                  <c:v>587.5</c:v>
                </c:pt>
                <c:pt idx="11751">
                  <c:v>587.54999999999995</c:v>
                </c:pt>
                <c:pt idx="11752">
                  <c:v>587.6</c:v>
                </c:pt>
                <c:pt idx="11753">
                  <c:v>587.65</c:v>
                </c:pt>
                <c:pt idx="11754">
                  <c:v>587.70000000000005</c:v>
                </c:pt>
                <c:pt idx="11755">
                  <c:v>587.75</c:v>
                </c:pt>
                <c:pt idx="11756">
                  <c:v>587.79999999999995</c:v>
                </c:pt>
                <c:pt idx="11757">
                  <c:v>587.85</c:v>
                </c:pt>
                <c:pt idx="11758">
                  <c:v>587.9</c:v>
                </c:pt>
                <c:pt idx="11759">
                  <c:v>587.95000000000005</c:v>
                </c:pt>
                <c:pt idx="11760">
                  <c:v>588</c:v>
                </c:pt>
                <c:pt idx="11761">
                  <c:v>588.04999999999995</c:v>
                </c:pt>
                <c:pt idx="11762">
                  <c:v>588.1</c:v>
                </c:pt>
                <c:pt idx="11763">
                  <c:v>588.15</c:v>
                </c:pt>
                <c:pt idx="11764">
                  <c:v>588.20000000000005</c:v>
                </c:pt>
                <c:pt idx="11765">
                  <c:v>588.25</c:v>
                </c:pt>
                <c:pt idx="11766">
                  <c:v>588.29999999999995</c:v>
                </c:pt>
                <c:pt idx="11767">
                  <c:v>588.35</c:v>
                </c:pt>
                <c:pt idx="11768">
                  <c:v>588.4</c:v>
                </c:pt>
                <c:pt idx="11769">
                  <c:v>588.45000000000005</c:v>
                </c:pt>
                <c:pt idx="11770">
                  <c:v>588.5</c:v>
                </c:pt>
                <c:pt idx="11771">
                  <c:v>588.54999999999995</c:v>
                </c:pt>
                <c:pt idx="11772">
                  <c:v>588.6</c:v>
                </c:pt>
                <c:pt idx="11773">
                  <c:v>588.65</c:v>
                </c:pt>
                <c:pt idx="11774">
                  <c:v>588.70000000000005</c:v>
                </c:pt>
                <c:pt idx="11775">
                  <c:v>588.75</c:v>
                </c:pt>
                <c:pt idx="11776">
                  <c:v>588.79999999999995</c:v>
                </c:pt>
                <c:pt idx="11777">
                  <c:v>588.85</c:v>
                </c:pt>
                <c:pt idx="11778">
                  <c:v>588.9</c:v>
                </c:pt>
                <c:pt idx="11779">
                  <c:v>588.95000000000005</c:v>
                </c:pt>
                <c:pt idx="11780">
                  <c:v>589</c:v>
                </c:pt>
                <c:pt idx="11781">
                  <c:v>589.04999999999995</c:v>
                </c:pt>
                <c:pt idx="11782">
                  <c:v>589.1</c:v>
                </c:pt>
                <c:pt idx="11783">
                  <c:v>589.15</c:v>
                </c:pt>
                <c:pt idx="11784">
                  <c:v>589.20000000000005</c:v>
                </c:pt>
                <c:pt idx="11785">
                  <c:v>589.25</c:v>
                </c:pt>
                <c:pt idx="11786">
                  <c:v>589.29999999999995</c:v>
                </c:pt>
                <c:pt idx="11787">
                  <c:v>589.35</c:v>
                </c:pt>
                <c:pt idx="11788">
                  <c:v>589.4</c:v>
                </c:pt>
                <c:pt idx="11789">
                  <c:v>589.45000000000005</c:v>
                </c:pt>
                <c:pt idx="11790">
                  <c:v>589.5</c:v>
                </c:pt>
                <c:pt idx="11791">
                  <c:v>589.54999999999995</c:v>
                </c:pt>
                <c:pt idx="11792">
                  <c:v>589.6</c:v>
                </c:pt>
                <c:pt idx="11793">
                  <c:v>589.65</c:v>
                </c:pt>
                <c:pt idx="11794">
                  <c:v>589.70000000000005</c:v>
                </c:pt>
                <c:pt idx="11795">
                  <c:v>589.75</c:v>
                </c:pt>
                <c:pt idx="11796">
                  <c:v>589.79999999999995</c:v>
                </c:pt>
                <c:pt idx="11797">
                  <c:v>589.85</c:v>
                </c:pt>
                <c:pt idx="11798">
                  <c:v>589.9</c:v>
                </c:pt>
                <c:pt idx="11799">
                  <c:v>589.95000000000005</c:v>
                </c:pt>
                <c:pt idx="11800">
                  <c:v>590</c:v>
                </c:pt>
                <c:pt idx="11801">
                  <c:v>590.04999999999995</c:v>
                </c:pt>
                <c:pt idx="11802">
                  <c:v>590.1</c:v>
                </c:pt>
                <c:pt idx="11803">
                  <c:v>590.15</c:v>
                </c:pt>
                <c:pt idx="11804">
                  <c:v>590.20000000000005</c:v>
                </c:pt>
                <c:pt idx="11805">
                  <c:v>590.25</c:v>
                </c:pt>
                <c:pt idx="11806">
                  <c:v>590.29999999999995</c:v>
                </c:pt>
                <c:pt idx="11807">
                  <c:v>590.35</c:v>
                </c:pt>
                <c:pt idx="11808">
                  <c:v>590.4</c:v>
                </c:pt>
                <c:pt idx="11809">
                  <c:v>590.45000000000005</c:v>
                </c:pt>
                <c:pt idx="11810">
                  <c:v>590.5</c:v>
                </c:pt>
                <c:pt idx="11811">
                  <c:v>590.54999999999995</c:v>
                </c:pt>
                <c:pt idx="11812">
                  <c:v>590.6</c:v>
                </c:pt>
                <c:pt idx="11813">
                  <c:v>590.65</c:v>
                </c:pt>
                <c:pt idx="11814">
                  <c:v>590.70000000000005</c:v>
                </c:pt>
                <c:pt idx="11815">
                  <c:v>590.75</c:v>
                </c:pt>
                <c:pt idx="11816">
                  <c:v>590.79999999999995</c:v>
                </c:pt>
                <c:pt idx="11817">
                  <c:v>590.85</c:v>
                </c:pt>
                <c:pt idx="11818">
                  <c:v>590.9</c:v>
                </c:pt>
                <c:pt idx="11819">
                  <c:v>590.95000000000005</c:v>
                </c:pt>
                <c:pt idx="11820">
                  <c:v>591</c:v>
                </c:pt>
                <c:pt idx="11821">
                  <c:v>591.04999999999995</c:v>
                </c:pt>
                <c:pt idx="11822">
                  <c:v>591.1</c:v>
                </c:pt>
                <c:pt idx="11823">
                  <c:v>591.15</c:v>
                </c:pt>
                <c:pt idx="11824">
                  <c:v>591.20000000000005</c:v>
                </c:pt>
                <c:pt idx="11825">
                  <c:v>591.25</c:v>
                </c:pt>
                <c:pt idx="11826">
                  <c:v>591.29999999999995</c:v>
                </c:pt>
                <c:pt idx="11827">
                  <c:v>591.35</c:v>
                </c:pt>
                <c:pt idx="11828">
                  <c:v>591.4</c:v>
                </c:pt>
                <c:pt idx="11829">
                  <c:v>591.45000000000005</c:v>
                </c:pt>
                <c:pt idx="11830">
                  <c:v>591.5</c:v>
                </c:pt>
                <c:pt idx="11831">
                  <c:v>591.54999999999995</c:v>
                </c:pt>
                <c:pt idx="11832">
                  <c:v>591.6</c:v>
                </c:pt>
                <c:pt idx="11833">
                  <c:v>591.65</c:v>
                </c:pt>
                <c:pt idx="11834">
                  <c:v>591.70000000000005</c:v>
                </c:pt>
                <c:pt idx="11835">
                  <c:v>591.75</c:v>
                </c:pt>
                <c:pt idx="11836">
                  <c:v>591.79999999999995</c:v>
                </c:pt>
                <c:pt idx="11837">
                  <c:v>591.85</c:v>
                </c:pt>
                <c:pt idx="11838">
                  <c:v>591.9</c:v>
                </c:pt>
                <c:pt idx="11839">
                  <c:v>591.95000000000005</c:v>
                </c:pt>
                <c:pt idx="11840">
                  <c:v>592</c:v>
                </c:pt>
                <c:pt idx="11841">
                  <c:v>592.04999999999995</c:v>
                </c:pt>
                <c:pt idx="11842">
                  <c:v>592.1</c:v>
                </c:pt>
                <c:pt idx="11843">
                  <c:v>592.15</c:v>
                </c:pt>
                <c:pt idx="11844">
                  <c:v>592.20000000000005</c:v>
                </c:pt>
                <c:pt idx="11845">
                  <c:v>592.25</c:v>
                </c:pt>
                <c:pt idx="11846">
                  <c:v>592.29999999999995</c:v>
                </c:pt>
                <c:pt idx="11847">
                  <c:v>592.35</c:v>
                </c:pt>
                <c:pt idx="11848">
                  <c:v>592.4</c:v>
                </c:pt>
                <c:pt idx="11849">
                  <c:v>592.45000000000005</c:v>
                </c:pt>
                <c:pt idx="11850">
                  <c:v>592.5</c:v>
                </c:pt>
                <c:pt idx="11851">
                  <c:v>592.54999999999995</c:v>
                </c:pt>
                <c:pt idx="11852">
                  <c:v>592.6</c:v>
                </c:pt>
                <c:pt idx="11853">
                  <c:v>592.65</c:v>
                </c:pt>
                <c:pt idx="11854">
                  <c:v>592.70000000000005</c:v>
                </c:pt>
                <c:pt idx="11855">
                  <c:v>592.75</c:v>
                </c:pt>
                <c:pt idx="11856">
                  <c:v>592.79999999999995</c:v>
                </c:pt>
                <c:pt idx="11857">
                  <c:v>592.85</c:v>
                </c:pt>
                <c:pt idx="11858">
                  <c:v>592.9</c:v>
                </c:pt>
                <c:pt idx="11859">
                  <c:v>592.95000000000005</c:v>
                </c:pt>
                <c:pt idx="11860">
                  <c:v>593</c:v>
                </c:pt>
                <c:pt idx="11861">
                  <c:v>593.04999999999995</c:v>
                </c:pt>
                <c:pt idx="11862">
                  <c:v>593.1</c:v>
                </c:pt>
                <c:pt idx="11863">
                  <c:v>593.15</c:v>
                </c:pt>
                <c:pt idx="11864">
                  <c:v>593.20000000000005</c:v>
                </c:pt>
                <c:pt idx="11865">
                  <c:v>593.25</c:v>
                </c:pt>
                <c:pt idx="11866">
                  <c:v>593.29999999999995</c:v>
                </c:pt>
                <c:pt idx="11867">
                  <c:v>593.35</c:v>
                </c:pt>
                <c:pt idx="11868">
                  <c:v>593.4</c:v>
                </c:pt>
                <c:pt idx="11869">
                  <c:v>593.45000000000005</c:v>
                </c:pt>
                <c:pt idx="11870">
                  <c:v>593.5</c:v>
                </c:pt>
                <c:pt idx="11871">
                  <c:v>593.54999999999995</c:v>
                </c:pt>
                <c:pt idx="11872">
                  <c:v>593.6</c:v>
                </c:pt>
                <c:pt idx="11873">
                  <c:v>593.65</c:v>
                </c:pt>
                <c:pt idx="11874">
                  <c:v>593.70000000000005</c:v>
                </c:pt>
                <c:pt idx="11875">
                  <c:v>593.75</c:v>
                </c:pt>
                <c:pt idx="11876">
                  <c:v>593.79999999999995</c:v>
                </c:pt>
                <c:pt idx="11877">
                  <c:v>593.85</c:v>
                </c:pt>
                <c:pt idx="11878">
                  <c:v>593.9</c:v>
                </c:pt>
                <c:pt idx="11879">
                  <c:v>593.95000000000005</c:v>
                </c:pt>
                <c:pt idx="11880">
                  <c:v>594</c:v>
                </c:pt>
                <c:pt idx="11881">
                  <c:v>594.04999999999995</c:v>
                </c:pt>
                <c:pt idx="11882">
                  <c:v>594.1</c:v>
                </c:pt>
                <c:pt idx="11883">
                  <c:v>594.15</c:v>
                </c:pt>
                <c:pt idx="11884">
                  <c:v>594.20000000000005</c:v>
                </c:pt>
                <c:pt idx="11885">
                  <c:v>594.25</c:v>
                </c:pt>
                <c:pt idx="11886">
                  <c:v>594.29999999999995</c:v>
                </c:pt>
                <c:pt idx="11887">
                  <c:v>594.35</c:v>
                </c:pt>
                <c:pt idx="11888">
                  <c:v>594.4</c:v>
                </c:pt>
                <c:pt idx="11889">
                  <c:v>594.45000000000005</c:v>
                </c:pt>
                <c:pt idx="11890">
                  <c:v>594.5</c:v>
                </c:pt>
                <c:pt idx="11891">
                  <c:v>594.54999999999995</c:v>
                </c:pt>
                <c:pt idx="11892">
                  <c:v>594.6</c:v>
                </c:pt>
                <c:pt idx="11893">
                  <c:v>594.65</c:v>
                </c:pt>
                <c:pt idx="11894">
                  <c:v>594.70000000000005</c:v>
                </c:pt>
                <c:pt idx="11895">
                  <c:v>594.75</c:v>
                </c:pt>
                <c:pt idx="11896">
                  <c:v>594.79999999999995</c:v>
                </c:pt>
                <c:pt idx="11897">
                  <c:v>594.85</c:v>
                </c:pt>
                <c:pt idx="11898">
                  <c:v>594.9</c:v>
                </c:pt>
                <c:pt idx="11899">
                  <c:v>594.95000000000005</c:v>
                </c:pt>
                <c:pt idx="11900">
                  <c:v>595</c:v>
                </c:pt>
                <c:pt idx="11901">
                  <c:v>595.04999999999995</c:v>
                </c:pt>
                <c:pt idx="11902">
                  <c:v>595.1</c:v>
                </c:pt>
                <c:pt idx="11903">
                  <c:v>595.15</c:v>
                </c:pt>
                <c:pt idx="11904">
                  <c:v>595.20000000000005</c:v>
                </c:pt>
                <c:pt idx="11905">
                  <c:v>595.25</c:v>
                </c:pt>
                <c:pt idx="11906">
                  <c:v>595.29999999999995</c:v>
                </c:pt>
                <c:pt idx="11907">
                  <c:v>595.35</c:v>
                </c:pt>
                <c:pt idx="11908">
                  <c:v>595.4</c:v>
                </c:pt>
                <c:pt idx="11909">
                  <c:v>595.45000000000005</c:v>
                </c:pt>
                <c:pt idx="11910">
                  <c:v>595.5</c:v>
                </c:pt>
                <c:pt idx="11911">
                  <c:v>595.54999999999995</c:v>
                </c:pt>
                <c:pt idx="11912">
                  <c:v>595.6</c:v>
                </c:pt>
                <c:pt idx="11913">
                  <c:v>595.65</c:v>
                </c:pt>
                <c:pt idx="11914">
                  <c:v>595.70000000000005</c:v>
                </c:pt>
                <c:pt idx="11915">
                  <c:v>595.75</c:v>
                </c:pt>
                <c:pt idx="11916">
                  <c:v>595.79999999999995</c:v>
                </c:pt>
                <c:pt idx="11917">
                  <c:v>595.85</c:v>
                </c:pt>
                <c:pt idx="11918">
                  <c:v>595.9</c:v>
                </c:pt>
                <c:pt idx="11919">
                  <c:v>595.95000000000005</c:v>
                </c:pt>
                <c:pt idx="11920">
                  <c:v>596</c:v>
                </c:pt>
                <c:pt idx="11921">
                  <c:v>596.04999999999995</c:v>
                </c:pt>
                <c:pt idx="11922">
                  <c:v>596.1</c:v>
                </c:pt>
                <c:pt idx="11923">
                  <c:v>596.15</c:v>
                </c:pt>
                <c:pt idx="11924">
                  <c:v>596.20000000000005</c:v>
                </c:pt>
                <c:pt idx="11925">
                  <c:v>596.25</c:v>
                </c:pt>
                <c:pt idx="11926">
                  <c:v>596.29999999999995</c:v>
                </c:pt>
                <c:pt idx="11927">
                  <c:v>596.35</c:v>
                </c:pt>
                <c:pt idx="11928">
                  <c:v>596.4</c:v>
                </c:pt>
                <c:pt idx="11929">
                  <c:v>596.45000000000005</c:v>
                </c:pt>
                <c:pt idx="11930">
                  <c:v>596.5</c:v>
                </c:pt>
                <c:pt idx="11931">
                  <c:v>596.54999999999995</c:v>
                </c:pt>
                <c:pt idx="11932">
                  <c:v>596.6</c:v>
                </c:pt>
                <c:pt idx="11933">
                  <c:v>596.65</c:v>
                </c:pt>
                <c:pt idx="11934">
                  <c:v>596.70000000000005</c:v>
                </c:pt>
                <c:pt idx="11935">
                  <c:v>596.75</c:v>
                </c:pt>
                <c:pt idx="11936">
                  <c:v>596.79999999999995</c:v>
                </c:pt>
                <c:pt idx="11937">
                  <c:v>596.85</c:v>
                </c:pt>
                <c:pt idx="11938">
                  <c:v>596.9</c:v>
                </c:pt>
                <c:pt idx="11939">
                  <c:v>596.95000000000005</c:v>
                </c:pt>
                <c:pt idx="11940">
                  <c:v>597</c:v>
                </c:pt>
                <c:pt idx="11941">
                  <c:v>597.04999999999995</c:v>
                </c:pt>
                <c:pt idx="11942">
                  <c:v>597.1</c:v>
                </c:pt>
                <c:pt idx="11943">
                  <c:v>597.15</c:v>
                </c:pt>
                <c:pt idx="11944">
                  <c:v>597.20000000000005</c:v>
                </c:pt>
                <c:pt idx="11945">
                  <c:v>597.25</c:v>
                </c:pt>
                <c:pt idx="11946">
                  <c:v>597.29999999999995</c:v>
                </c:pt>
                <c:pt idx="11947">
                  <c:v>597.35</c:v>
                </c:pt>
                <c:pt idx="11948">
                  <c:v>597.4</c:v>
                </c:pt>
                <c:pt idx="11949">
                  <c:v>597.45000000000005</c:v>
                </c:pt>
                <c:pt idx="11950">
                  <c:v>597.5</c:v>
                </c:pt>
                <c:pt idx="11951">
                  <c:v>597.54999999999995</c:v>
                </c:pt>
                <c:pt idx="11952">
                  <c:v>597.6</c:v>
                </c:pt>
                <c:pt idx="11953">
                  <c:v>597.65</c:v>
                </c:pt>
                <c:pt idx="11954">
                  <c:v>597.70000000000005</c:v>
                </c:pt>
                <c:pt idx="11955">
                  <c:v>597.75</c:v>
                </c:pt>
                <c:pt idx="11956">
                  <c:v>597.79999999999995</c:v>
                </c:pt>
                <c:pt idx="11957">
                  <c:v>597.85</c:v>
                </c:pt>
                <c:pt idx="11958">
                  <c:v>597.9</c:v>
                </c:pt>
                <c:pt idx="11959">
                  <c:v>597.95000000000005</c:v>
                </c:pt>
                <c:pt idx="11960">
                  <c:v>598</c:v>
                </c:pt>
                <c:pt idx="11961">
                  <c:v>598.04999999999995</c:v>
                </c:pt>
                <c:pt idx="11962">
                  <c:v>598.1</c:v>
                </c:pt>
                <c:pt idx="11963">
                  <c:v>598.15</c:v>
                </c:pt>
                <c:pt idx="11964">
                  <c:v>598.20000000000005</c:v>
                </c:pt>
                <c:pt idx="11965">
                  <c:v>598.25</c:v>
                </c:pt>
                <c:pt idx="11966">
                  <c:v>598.29999999999995</c:v>
                </c:pt>
                <c:pt idx="11967">
                  <c:v>598.35</c:v>
                </c:pt>
                <c:pt idx="11968">
                  <c:v>598.4</c:v>
                </c:pt>
                <c:pt idx="11969">
                  <c:v>598.45000000000005</c:v>
                </c:pt>
                <c:pt idx="11970">
                  <c:v>598.5</c:v>
                </c:pt>
                <c:pt idx="11971">
                  <c:v>598.54999999999995</c:v>
                </c:pt>
                <c:pt idx="11972">
                  <c:v>598.6</c:v>
                </c:pt>
                <c:pt idx="11973">
                  <c:v>598.65</c:v>
                </c:pt>
                <c:pt idx="11974">
                  <c:v>598.70000000000005</c:v>
                </c:pt>
                <c:pt idx="11975">
                  <c:v>598.75</c:v>
                </c:pt>
                <c:pt idx="11976">
                  <c:v>598.79999999999995</c:v>
                </c:pt>
                <c:pt idx="11977">
                  <c:v>598.85</c:v>
                </c:pt>
                <c:pt idx="11978">
                  <c:v>598.9</c:v>
                </c:pt>
                <c:pt idx="11979">
                  <c:v>598.95000000000005</c:v>
                </c:pt>
                <c:pt idx="11980">
                  <c:v>599</c:v>
                </c:pt>
                <c:pt idx="11981">
                  <c:v>599.04999999999995</c:v>
                </c:pt>
                <c:pt idx="11982">
                  <c:v>599.1</c:v>
                </c:pt>
                <c:pt idx="11983">
                  <c:v>599.15</c:v>
                </c:pt>
                <c:pt idx="11984">
                  <c:v>599.20000000000005</c:v>
                </c:pt>
                <c:pt idx="11985">
                  <c:v>599.25</c:v>
                </c:pt>
                <c:pt idx="11986">
                  <c:v>599.29999999999995</c:v>
                </c:pt>
                <c:pt idx="11987">
                  <c:v>599.35</c:v>
                </c:pt>
                <c:pt idx="11988">
                  <c:v>599.4</c:v>
                </c:pt>
                <c:pt idx="11989">
                  <c:v>599.45000000000005</c:v>
                </c:pt>
                <c:pt idx="11990">
                  <c:v>599.5</c:v>
                </c:pt>
                <c:pt idx="11991">
                  <c:v>599.54999999999995</c:v>
                </c:pt>
                <c:pt idx="11992">
                  <c:v>599.6</c:v>
                </c:pt>
                <c:pt idx="11993">
                  <c:v>599.65</c:v>
                </c:pt>
                <c:pt idx="11994">
                  <c:v>599.70000000000005</c:v>
                </c:pt>
                <c:pt idx="11995">
                  <c:v>599.75</c:v>
                </c:pt>
                <c:pt idx="11996">
                  <c:v>599.79999999999995</c:v>
                </c:pt>
                <c:pt idx="11997">
                  <c:v>599.85</c:v>
                </c:pt>
                <c:pt idx="11998">
                  <c:v>599.9</c:v>
                </c:pt>
                <c:pt idx="11999">
                  <c:v>599.95000000000005</c:v>
                </c:pt>
                <c:pt idx="12000">
                  <c:v>600</c:v>
                </c:pt>
                <c:pt idx="12001">
                  <c:v>600.04999999999995</c:v>
                </c:pt>
                <c:pt idx="12002">
                  <c:v>600.1</c:v>
                </c:pt>
                <c:pt idx="12003">
                  <c:v>600.15</c:v>
                </c:pt>
                <c:pt idx="12004">
                  <c:v>600.20000000000005</c:v>
                </c:pt>
                <c:pt idx="12005">
                  <c:v>600.25</c:v>
                </c:pt>
                <c:pt idx="12006">
                  <c:v>600.29999999999995</c:v>
                </c:pt>
                <c:pt idx="12007">
                  <c:v>600.35</c:v>
                </c:pt>
                <c:pt idx="12008">
                  <c:v>600.4</c:v>
                </c:pt>
                <c:pt idx="12009">
                  <c:v>600.45000000000005</c:v>
                </c:pt>
                <c:pt idx="12010">
                  <c:v>600.5</c:v>
                </c:pt>
                <c:pt idx="12011">
                  <c:v>600.54999999999995</c:v>
                </c:pt>
                <c:pt idx="12012">
                  <c:v>600.6</c:v>
                </c:pt>
                <c:pt idx="12013">
                  <c:v>600.65</c:v>
                </c:pt>
                <c:pt idx="12014">
                  <c:v>600.70000000000005</c:v>
                </c:pt>
                <c:pt idx="12015">
                  <c:v>600.75</c:v>
                </c:pt>
                <c:pt idx="12016">
                  <c:v>600.79999999999995</c:v>
                </c:pt>
                <c:pt idx="12017">
                  <c:v>600.85</c:v>
                </c:pt>
                <c:pt idx="12018">
                  <c:v>600.9</c:v>
                </c:pt>
                <c:pt idx="12019">
                  <c:v>600.95000000000005</c:v>
                </c:pt>
                <c:pt idx="12020">
                  <c:v>601</c:v>
                </c:pt>
                <c:pt idx="12021">
                  <c:v>601.04999999999995</c:v>
                </c:pt>
                <c:pt idx="12022">
                  <c:v>601.1</c:v>
                </c:pt>
                <c:pt idx="12023">
                  <c:v>601.15</c:v>
                </c:pt>
                <c:pt idx="12024">
                  <c:v>601.20000000000005</c:v>
                </c:pt>
                <c:pt idx="12025">
                  <c:v>601.25</c:v>
                </c:pt>
                <c:pt idx="12026">
                  <c:v>601.29999999999995</c:v>
                </c:pt>
                <c:pt idx="12027">
                  <c:v>601.35</c:v>
                </c:pt>
                <c:pt idx="12028">
                  <c:v>601.4</c:v>
                </c:pt>
                <c:pt idx="12029">
                  <c:v>601.45000000000005</c:v>
                </c:pt>
                <c:pt idx="12030">
                  <c:v>601.5</c:v>
                </c:pt>
                <c:pt idx="12031">
                  <c:v>601.54999999999995</c:v>
                </c:pt>
                <c:pt idx="12032">
                  <c:v>601.6</c:v>
                </c:pt>
                <c:pt idx="12033">
                  <c:v>601.65</c:v>
                </c:pt>
                <c:pt idx="12034">
                  <c:v>601.70000000000005</c:v>
                </c:pt>
                <c:pt idx="12035">
                  <c:v>601.75</c:v>
                </c:pt>
                <c:pt idx="12036">
                  <c:v>601.79999999999995</c:v>
                </c:pt>
                <c:pt idx="12037">
                  <c:v>601.85</c:v>
                </c:pt>
                <c:pt idx="12038">
                  <c:v>601.9</c:v>
                </c:pt>
                <c:pt idx="12039">
                  <c:v>601.95000000000005</c:v>
                </c:pt>
                <c:pt idx="12040">
                  <c:v>602</c:v>
                </c:pt>
                <c:pt idx="12041">
                  <c:v>602.04999999999995</c:v>
                </c:pt>
                <c:pt idx="12042">
                  <c:v>602.1</c:v>
                </c:pt>
                <c:pt idx="12043">
                  <c:v>602.15</c:v>
                </c:pt>
                <c:pt idx="12044">
                  <c:v>602.20000000000005</c:v>
                </c:pt>
                <c:pt idx="12045">
                  <c:v>602.25</c:v>
                </c:pt>
                <c:pt idx="12046">
                  <c:v>602.29999999999995</c:v>
                </c:pt>
                <c:pt idx="12047">
                  <c:v>602.35</c:v>
                </c:pt>
                <c:pt idx="12048">
                  <c:v>602.4</c:v>
                </c:pt>
                <c:pt idx="12049">
                  <c:v>602.45000000000005</c:v>
                </c:pt>
                <c:pt idx="12050">
                  <c:v>602.5</c:v>
                </c:pt>
                <c:pt idx="12051">
                  <c:v>602.54999999999995</c:v>
                </c:pt>
                <c:pt idx="12052">
                  <c:v>602.6</c:v>
                </c:pt>
                <c:pt idx="12053">
                  <c:v>602.65</c:v>
                </c:pt>
                <c:pt idx="12054">
                  <c:v>602.70000000000005</c:v>
                </c:pt>
                <c:pt idx="12055">
                  <c:v>602.75</c:v>
                </c:pt>
                <c:pt idx="12056">
                  <c:v>602.79999999999995</c:v>
                </c:pt>
                <c:pt idx="12057">
                  <c:v>602.85</c:v>
                </c:pt>
                <c:pt idx="12058">
                  <c:v>602.9</c:v>
                </c:pt>
                <c:pt idx="12059">
                  <c:v>602.95000000000005</c:v>
                </c:pt>
                <c:pt idx="12060">
                  <c:v>603</c:v>
                </c:pt>
                <c:pt idx="12061">
                  <c:v>603.04999999999995</c:v>
                </c:pt>
                <c:pt idx="12062">
                  <c:v>603.1</c:v>
                </c:pt>
                <c:pt idx="12063">
                  <c:v>603.15</c:v>
                </c:pt>
                <c:pt idx="12064">
                  <c:v>603.20000000000005</c:v>
                </c:pt>
                <c:pt idx="12065">
                  <c:v>603.25</c:v>
                </c:pt>
                <c:pt idx="12066">
                  <c:v>603.29999999999995</c:v>
                </c:pt>
                <c:pt idx="12067">
                  <c:v>603.35</c:v>
                </c:pt>
                <c:pt idx="12068">
                  <c:v>603.4</c:v>
                </c:pt>
                <c:pt idx="12069">
                  <c:v>603.45000000000005</c:v>
                </c:pt>
                <c:pt idx="12070">
                  <c:v>603.5</c:v>
                </c:pt>
                <c:pt idx="12071">
                  <c:v>603.54999999999995</c:v>
                </c:pt>
                <c:pt idx="12072">
                  <c:v>603.6</c:v>
                </c:pt>
                <c:pt idx="12073">
                  <c:v>603.65</c:v>
                </c:pt>
                <c:pt idx="12074">
                  <c:v>603.70000000000005</c:v>
                </c:pt>
                <c:pt idx="12075">
                  <c:v>603.75</c:v>
                </c:pt>
                <c:pt idx="12076">
                  <c:v>603.79999999999995</c:v>
                </c:pt>
                <c:pt idx="12077">
                  <c:v>603.85</c:v>
                </c:pt>
                <c:pt idx="12078">
                  <c:v>603.9</c:v>
                </c:pt>
                <c:pt idx="12079">
                  <c:v>603.95000000000005</c:v>
                </c:pt>
                <c:pt idx="12080">
                  <c:v>604</c:v>
                </c:pt>
                <c:pt idx="12081">
                  <c:v>604.04999999999995</c:v>
                </c:pt>
                <c:pt idx="12082">
                  <c:v>604.1</c:v>
                </c:pt>
                <c:pt idx="12083">
                  <c:v>604.15</c:v>
                </c:pt>
                <c:pt idx="12084">
                  <c:v>604.20000000000005</c:v>
                </c:pt>
                <c:pt idx="12085">
                  <c:v>604.25</c:v>
                </c:pt>
                <c:pt idx="12086">
                  <c:v>604.29999999999995</c:v>
                </c:pt>
                <c:pt idx="12087">
                  <c:v>604.35</c:v>
                </c:pt>
                <c:pt idx="12088">
                  <c:v>604.4</c:v>
                </c:pt>
                <c:pt idx="12089">
                  <c:v>604.45000000000005</c:v>
                </c:pt>
                <c:pt idx="12090">
                  <c:v>604.5</c:v>
                </c:pt>
                <c:pt idx="12091">
                  <c:v>604.54999999999995</c:v>
                </c:pt>
                <c:pt idx="12092">
                  <c:v>604.6</c:v>
                </c:pt>
                <c:pt idx="12093">
                  <c:v>604.65</c:v>
                </c:pt>
                <c:pt idx="12094">
                  <c:v>604.70000000000005</c:v>
                </c:pt>
                <c:pt idx="12095">
                  <c:v>604.75</c:v>
                </c:pt>
                <c:pt idx="12096">
                  <c:v>604.79999999999995</c:v>
                </c:pt>
                <c:pt idx="12097">
                  <c:v>604.85</c:v>
                </c:pt>
                <c:pt idx="12098">
                  <c:v>604.9</c:v>
                </c:pt>
                <c:pt idx="12099">
                  <c:v>604.95000000000005</c:v>
                </c:pt>
                <c:pt idx="12100">
                  <c:v>605</c:v>
                </c:pt>
                <c:pt idx="12101">
                  <c:v>605.04999999999995</c:v>
                </c:pt>
                <c:pt idx="12102">
                  <c:v>605.1</c:v>
                </c:pt>
                <c:pt idx="12103">
                  <c:v>605.15</c:v>
                </c:pt>
                <c:pt idx="12104">
                  <c:v>605.20000000000005</c:v>
                </c:pt>
                <c:pt idx="12105">
                  <c:v>605.25</c:v>
                </c:pt>
                <c:pt idx="12106">
                  <c:v>605.29999999999995</c:v>
                </c:pt>
                <c:pt idx="12107">
                  <c:v>605.35</c:v>
                </c:pt>
                <c:pt idx="12108">
                  <c:v>605.4</c:v>
                </c:pt>
                <c:pt idx="12109">
                  <c:v>605.45000000000005</c:v>
                </c:pt>
                <c:pt idx="12110">
                  <c:v>605.5</c:v>
                </c:pt>
                <c:pt idx="12111">
                  <c:v>605.54999999999995</c:v>
                </c:pt>
                <c:pt idx="12112">
                  <c:v>605.6</c:v>
                </c:pt>
                <c:pt idx="12113">
                  <c:v>605.65</c:v>
                </c:pt>
                <c:pt idx="12114">
                  <c:v>605.70000000000005</c:v>
                </c:pt>
                <c:pt idx="12115">
                  <c:v>605.75</c:v>
                </c:pt>
                <c:pt idx="12116">
                  <c:v>605.79999999999995</c:v>
                </c:pt>
                <c:pt idx="12117">
                  <c:v>605.85</c:v>
                </c:pt>
                <c:pt idx="12118">
                  <c:v>605.9</c:v>
                </c:pt>
                <c:pt idx="12119">
                  <c:v>605.95000000000005</c:v>
                </c:pt>
                <c:pt idx="12120">
                  <c:v>606</c:v>
                </c:pt>
                <c:pt idx="12121">
                  <c:v>606.04999999999995</c:v>
                </c:pt>
                <c:pt idx="12122">
                  <c:v>606.1</c:v>
                </c:pt>
                <c:pt idx="12123">
                  <c:v>606.15</c:v>
                </c:pt>
                <c:pt idx="12124">
                  <c:v>606.20000000000005</c:v>
                </c:pt>
                <c:pt idx="12125">
                  <c:v>606.25</c:v>
                </c:pt>
                <c:pt idx="12126">
                  <c:v>606.29999999999995</c:v>
                </c:pt>
                <c:pt idx="12127">
                  <c:v>606.35</c:v>
                </c:pt>
                <c:pt idx="12128">
                  <c:v>606.4</c:v>
                </c:pt>
                <c:pt idx="12129">
                  <c:v>606.45000000000005</c:v>
                </c:pt>
                <c:pt idx="12130">
                  <c:v>606.5</c:v>
                </c:pt>
                <c:pt idx="12131">
                  <c:v>606.54999999999995</c:v>
                </c:pt>
                <c:pt idx="12132">
                  <c:v>606.6</c:v>
                </c:pt>
                <c:pt idx="12133">
                  <c:v>606.65</c:v>
                </c:pt>
                <c:pt idx="12134">
                  <c:v>606.70000000000005</c:v>
                </c:pt>
                <c:pt idx="12135">
                  <c:v>606.75</c:v>
                </c:pt>
                <c:pt idx="12136">
                  <c:v>606.79999999999995</c:v>
                </c:pt>
                <c:pt idx="12137">
                  <c:v>606.85</c:v>
                </c:pt>
                <c:pt idx="12138">
                  <c:v>606.9</c:v>
                </c:pt>
                <c:pt idx="12139">
                  <c:v>606.95000000000005</c:v>
                </c:pt>
                <c:pt idx="12140">
                  <c:v>607</c:v>
                </c:pt>
                <c:pt idx="12141">
                  <c:v>607.04999999999995</c:v>
                </c:pt>
                <c:pt idx="12142">
                  <c:v>607.1</c:v>
                </c:pt>
                <c:pt idx="12143">
                  <c:v>607.15</c:v>
                </c:pt>
                <c:pt idx="12144">
                  <c:v>607.20000000000005</c:v>
                </c:pt>
                <c:pt idx="12145">
                  <c:v>607.25</c:v>
                </c:pt>
                <c:pt idx="12146">
                  <c:v>607.29999999999995</c:v>
                </c:pt>
                <c:pt idx="12147">
                  <c:v>607.35</c:v>
                </c:pt>
                <c:pt idx="12148">
                  <c:v>607.4</c:v>
                </c:pt>
                <c:pt idx="12149">
                  <c:v>607.45000000000005</c:v>
                </c:pt>
                <c:pt idx="12150">
                  <c:v>607.5</c:v>
                </c:pt>
                <c:pt idx="12151">
                  <c:v>607.54999999999995</c:v>
                </c:pt>
                <c:pt idx="12152">
                  <c:v>607.6</c:v>
                </c:pt>
                <c:pt idx="12153">
                  <c:v>607.65</c:v>
                </c:pt>
                <c:pt idx="12154">
                  <c:v>607.70000000000005</c:v>
                </c:pt>
                <c:pt idx="12155">
                  <c:v>607.75</c:v>
                </c:pt>
                <c:pt idx="12156">
                  <c:v>607.79999999999995</c:v>
                </c:pt>
                <c:pt idx="12157">
                  <c:v>607.85</c:v>
                </c:pt>
                <c:pt idx="12158">
                  <c:v>607.9</c:v>
                </c:pt>
                <c:pt idx="12159">
                  <c:v>607.95000000000005</c:v>
                </c:pt>
                <c:pt idx="12160">
                  <c:v>608</c:v>
                </c:pt>
                <c:pt idx="12161">
                  <c:v>608.04999999999995</c:v>
                </c:pt>
                <c:pt idx="12162">
                  <c:v>608.1</c:v>
                </c:pt>
                <c:pt idx="12163">
                  <c:v>608.15</c:v>
                </c:pt>
                <c:pt idx="12164">
                  <c:v>608.20000000000005</c:v>
                </c:pt>
                <c:pt idx="12165">
                  <c:v>608.25</c:v>
                </c:pt>
                <c:pt idx="12166">
                  <c:v>608.29999999999995</c:v>
                </c:pt>
                <c:pt idx="12167">
                  <c:v>608.35</c:v>
                </c:pt>
                <c:pt idx="12168">
                  <c:v>608.4</c:v>
                </c:pt>
                <c:pt idx="12169">
                  <c:v>608.45000000000005</c:v>
                </c:pt>
                <c:pt idx="12170">
                  <c:v>608.5</c:v>
                </c:pt>
                <c:pt idx="12171">
                  <c:v>608.54999999999995</c:v>
                </c:pt>
                <c:pt idx="12172">
                  <c:v>608.6</c:v>
                </c:pt>
                <c:pt idx="12173">
                  <c:v>608.65</c:v>
                </c:pt>
                <c:pt idx="12174">
                  <c:v>608.70000000000005</c:v>
                </c:pt>
                <c:pt idx="12175">
                  <c:v>608.75</c:v>
                </c:pt>
                <c:pt idx="12176">
                  <c:v>608.79999999999995</c:v>
                </c:pt>
                <c:pt idx="12177">
                  <c:v>608.85</c:v>
                </c:pt>
                <c:pt idx="12178">
                  <c:v>608.9</c:v>
                </c:pt>
                <c:pt idx="12179">
                  <c:v>608.95000000000005</c:v>
                </c:pt>
                <c:pt idx="12180">
                  <c:v>609</c:v>
                </c:pt>
                <c:pt idx="12181">
                  <c:v>609.04999999999995</c:v>
                </c:pt>
                <c:pt idx="12182">
                  <c:v>609.1</c:v>
                </c:pt>
                <c:pt idx="12183">
                  <c:v>609.15</c:v>
                </c:pt>
                <c:pt idx="12184">
                  <c:v>609.20000000000005</c:v>
                </c:pt>
                <c:pt idx="12185">
                  <c:v>609.25</c:v>
                </c:pt>
                <c:pt idx="12186">
                  <c:v>609.29999999999995</c:v>
                </c:pt>
                <c:pt idx="12187">
                  <c:v>609.35</c:v>
                </c:pt>
                <c:pt idx="12188">
                  <c:v>609.4</c:v>
                </c:pt>
                <c:pt idx="12189">
                  <c:v>609.45000000000005</c:v>
                </c:pt>
                <c:pt idx="12190">
                  <c:v>609.5</c:v>
                </c:pt>
                <c:pt idx="12191">
                  <c:v>609.54999999999995</c:v>
                </c:pt>
                <c:pt idx="12192">
                  <c:v>609.6</c:v>
                </c:pt>
                <c:pt idx="12193">
                  <c:v>609.65</c:v>
                </c:pt>
                <c:pt idx="12194">
                  <c:v>609.70000000000005</c:v>
                </c:pt>
                <c:pt idx="12195">
                  <c:v>609.75</c:v>
                </c:pt>
                <c:pt idx="12196">
                  <c:v>609.79999999999995</c:v>
                </c:pt>
                <c:pt idx="12197">
                  <c:v>609.85</c:v>
                </c:pt>
                <c:pt idx="12198">
                  <c:v>609.9</c:v>
                </c:pt>
                <c:pt idx="12199">
                  <c:v>609.95000000000005</c:v>
                </c:pt>
                <c:pt idx="12200">
                  <c:v>610</c:v>
                </c:pt>
                <c:pt idx="12201">
                  <c:v>610.04999999999995</c:v>
                </c:pt>
                <c:pt idx="12202">
                  <c:v>610.1</c:v>
                </c:pt>
                <c:pt idx="12203">
                  <c:v>610.15</c:v>
                </c:pt>
                <c:pt idx="12204">
                  <c:v>610.20000000000005</c:v>
                </c:pt>
                <c:pt idx="12205">
                  <c:v>610.25</c:v>
                </c:pt>
                <c:pt idx="12206">
                  <c:v>610.29999999999995</c:v>
                </c:pt>
                <c:pt idx="12207">
                  <c:v>610.35</c:v>
                </c:pt>
                <c:pt idx="12208">
                  <c:v>610.4</c:v>
                </c:pt>
                <c:pt idx="12209">
                  <c:v>610.45000000000005</c:v>
                </c:pt>
                <c:pt idx="12210">
                  <c:v>610.5</c:v>
                </c:pt>
                <c:pt idx="12211">
                  <c:v>610.54999999999995</c:v>
                </c:pt>
                <c:pt idx="12212">
                  <c:v>610.6</c:v>
                </c:pt>
                <c:pt idx="12213">
                  <c:v>610.65</c:v>
                </c:pt>
                <c:pt idx="12214">
                  <c:v>610.70000000000005</c:v>
                </c:pt>
                <c:pt idx="12215">
                  <c:v>610.75</c:v>
                </c:pt>
                <c:pt idx="12216">
                  <c:v>610.79999999999995</c:v>
                </c:pt>
                <c:pt idx="12217">
                  <c:v>610.85</c:v>
                </c:pt>
                <c:pt idx="12218">
                  <c:v>610.9</c:v>
                </c:pt>
                <c:pt idx="12219">
                  <c:v>610.95000000000005</c:v>
                </c:pt>
                <c:pt idx="12220">
                  <c:v>611</c:v>
                </c:pt>
                <c:pt idx="12221">
                  <c:v>611.04999999999995</c:v>
                </c:pt>
                <c:pt idx="12222">
                  <c:v>611.1</c:v>
                </c:pt>
                <c:pt idx="12223">
                  <c:v>611.15</c:v>
                </c:pt>
                <c:pt idx="12224">
                  <c:v>611.20000000000005</c:v>
                </c:pt>
                <c:pt idx="12225">
                  <c:v>611.25</c:v>
                </c:pt>
                <c:pt idx="12226">
                  <c:v>611.29999999999995</c:v>
                </c:pt>
                <c:pt idx="12227">
                  <c:v>611.35</c:v>
                </c:pt>
                <c:pt idx="12228">
                  <c:v>611.4</c:v>
                </c:pt>
                <c:pt idx="12229">
                  <c:v>611.45000000000005</c:v>
                </c:pt>
                <c:pt idx="12230">
                  <c:v>611.5</c:v>
                </c:pt>
                <c:pt idx="12231">
                  <c:v>611.54999999999995</c:v>
                </c:pt>
                <c:pt idx="12232">
                  <c:v>611.6</c:v>
                </c:pt>
                <c:pt idx="12233">
                  <c:v>611.65</c:v>
                </c:pt>
                <c:pt idx="12234">
                  <c:v>611.70000000000005</c:v>
                </c:pt>
                <c:pt idx="12235">
                  <c:v>611.75</c:v>
                </c:pt>
                <c:pt idx="12236">
                  <c:v>611.79999999999995</c:v>
                </c:pt>
                <c:pt idx="12237">
                  <c:v>611.85</c:v>
                </c:pt>
                <c:pt idx="12238">
                  <c:v>611.9</c:v>
                </c:pt>
                <c:pt idx="12239">
                  <c:v>611.95000000000005</c:v>
                </c:pt>
                <c:pt idx="12240">
                  <c:v>612</c:v>
                </c:pt>
                <c:pt idx="12241">
                  <c:v>612.04999999999995</c:v>
                </c:pt>
                <c:pt idx="12242">
                  <c:v>612.1</c:v>
                </c:pt>
                <c:pt idx="12243">
                  <c:v>612.15</c:v>
                </c:pt>
                <c:pt idx="12244">
                  <c:v>612.20000000000005</c:v>
                </c:pt>
                <c:pt idx="12245">
                  <c:v>612.25</c:v>
                </c:pt>
                <c:pt idx="12246">
                  <c:v>612.29999999999995</c:v>
                </c:pt>
                <c:pt idx="12247">
                  <c:v>612.35</c:v>
                </c:pt>
                <c:pt idx="12248">
                  <c:v>612.4</c:v>
                </c:pt>
                <c:pt idx="12249">
                  <c:v>612.45000000000005</c:v>
                </c:pt>
                <c:pt idx="12250">
                  <c:v>612.5</c:v>
                </c:pt>
                <c:pt idx="12251">
                  <c:v>612.54999999999995</c:v>
                </c:pt>
                <c:pt idx="12252">
                  <c:v>612.6</c:v>
                </c:pt>
                <c:pt idx="12253">
                  <c:v>612.65</c:v>
                </c:pt>
                <c:pt idx="12254">
                  <c:v>612.70000000000005</c:v>
                </c:pt>
                <c:pt idx="12255">
                  <c:v>612.75</c:v>
                </c:pt>
                <c:pt idx="12256">
                  <c:v>612.79999999999995</c:v>
                </c:pt>
                <c:pt idx="12257">
                  <c:v>612.85</c:v>
                </c:pt>
                <c:pt idx="12258">
                  <c:v>612.9</c:v>
                </c:pt>
                <c:pt idx="12259">
                  <c:v>612.95000000000005</c:v>
                </c:pt>
                <c:pt idx="12260">
                  <c:v>613</c:v>
                </c:pt>
                <c:pt idx="12261">
                  <c:v>613.04999999999995</c:v>
                </c:pt>
                <c:pt idx="12262">
                  <c:v>613.1</c:v>
                </c:pt>
                <c:pt idx="12263">
                  <c:v>613.15</c:v>
                </c:pt>
                <c:pt idx="12264">
                  <c:v>613.20000000000005</c:v>
                </c:pt>
                <c:pt idx="12265">
                  <c:v>613.25</c:v>
                </c:pt>
                <c:pt idx="12266">
                  <c:v>613.29999999999995</c:v>
                </c:pt>
                <c:pt idx="12267">
                  <c:v>613.35</c:v>
                </c:pt>
                <c:pt idx="12268">
                  <c:v>613.4</c:v>
                </c:pt>
                <c:pt idx="12269">
                  <c:v>613.45000000000005</c:v>
                </c:pt>
                <c:pt idx="12270">
                  <c:v>613.5</c:v>
                </c:pt>
                <c:pt idx="12271">
                  <c:v>613.54999999999995</c:v>
                </c:pt>
                <c:pt idx="12272">
                  <c:v>613.6</c:v>
                </c:pt>
                <c:pt idx="12273">
                  <c:v>613.65</c:v>
                </c:pt>
                <c:pt idx="12274">
                  <c:v>613.70000000000005</c:v>
                </c:pt>
                <c:pt idx="12275">
                  <c:v>613.75</c:v>
                </c:pt>
                <c:pt idx="12276">
                  <c:v>613.79999999999995</c:v>
                </c:pt>
                <c:pt idx="12277">
                  <c:v>613.85</c:v>
                </c:pt>
                <c:pt idx="12278">
                  <c:v>613.9</c:v>
                </c:pt>
                <c:pt idx="12279">
                  <c:v>613.95000000000005</c:v>
                </c:pt>
                <c:pt idx="12280">
                  <c:v>614</c:v>
                </c:pt>
                <c:pt idx="12281">
                  <c:v>614.04999999999995</c:v>
                </c:pt>
                <c:pt idx="12282">
                  <c:v>614.1</c:v>
                </c:pt>
                <c:pt idx="12283">
                  <c:v>614.15</c:v>
                </c:pt>
                <c:pt idx="12284">
                  <c:v>614.20000000000005</c:v>
                </c:pt>
                <c:pt idx="12285">
                  <c:v>614.25</c:v>
                </c:pt>
                <c:pt idx="12286">
                  <c:v>614.29999999999995</c:v>
                </c:pt>
                <c:pt idx="12287">
                  <c:v>614.35</c:v>
                </c:pt>
                <c:pt idx="12288">
                  <c:v>614.4</c:v>
                </c:pt>
                <c:pt idx="12289">
                  <c:v>614.45000000000005</c:v>
                </c:pt>
                <c:pt idx="12290">
                  <c:v>614.5</c:v>
                </c:pt>
                <c:pt idx="12291">
                  <c:v>614.54999999999995</c:v>
                </c:pt>
                <c:pt idx="12292">
                  <c:v>614.6</c:v>
                </c:pt>
                <c:pt idx="12293">
                  <c:v>614.65</c:v>
                </c:pt>
                <c:pt idx="12294">
                  <c:v>614.70000000000005</c:v>
                </c:pt>
                <c:pt idx="12295">
                  <c:v>614.75</c:v>
                </c:pt>
                <c:pt idx="12296">
                  <c:v>614.79999999999995</c:v>
                </c:pt>
                <c:pt idx="12297">
                  <c:v>614.85</c:v>
                </c:pt>
                <c:pt idx="12298">
                  <c:v>614.9</c:v>
                </c:pt>
                <c:pt idx="12299">
                  <c:v>614.95000000000005</c:v>
                </c:pt>
                <c:pt idx="12300">
                  <c:v>615</c:v>
                </c:pt>
                <c:pt idx="12301">
                  <c:v>615.04999999999995</c:v>
                </c:pt>
                <c:pt idx="12302">
                  <c:v>615.1</c:v>
                </c:pt>
                <c:pt idx="12303">
                  <c:v>615.15</c:v>
                </c:pt>
                <c:pt idx="12304">
                  <c:v>615.20000000000005</c:v>
                </c:pt>
                <c:pt idx="12305">
                  <c:v>615.25</c:v>
                </c:pt>
                <c:pt idx="12306">
                  <c:v>615.29999999999995</c:v>
                </c:pt>
                <c:pt idx="12307">
                  <c:v>615.35</c:v>
                </c:pt>
                <c:pt idx="12308">
                  <c:v>615.4</c:v>
                </c:pt>
                <c:pt idx="12309">
                  <c:v>615.45000000000005</c:v>
                </c:pt>
                <c:pt idx="12310">
                  <c:v>615.5</c:v>
                </c:pt>
                <c:pt idx="12311">
                  <c:v>615.54999999999995</c:v>
                </c:pt>
                <c:pt idx="12312">
                  <c:v>615.6</c:v>
                </c:pt>
                <c:pt idx="12313">
                  <c:v>615.65</c:v>
                </c:pt>
                <c:pt idx="12314">
                  <c:v>615.70000000000005</c:v>
                </c:pt>
                <c:pt idx="12315">
                  <c:v>615.75</c:v>
                </c:pt>
                <c:pt idx="12316">
                  <c:v>615.79999999999995</c:v>
                </c:pt>
                <c:pt idx="12317">
                  <c:v>615.85</c:v>
                </c:pt>
                <c:pt idx="12318">
                  <c:v>615.9</c:v>
                </c:pt>
                <c:pt idx="12319">
                  <c:v>615.95000000000005</c:v>
                </c:pt>
                <c:pt idx="12320">
                  <c:v>616</c:v>
                </c:pt>
                <c:pt idx="12321">
                  <c:v>616.04999999999995</c:v>
                </c:pt>
                <c:pt idx="12322">
                  <c:v>616.1</c:v>
                </c:pt>
                <c:pt idx="12323">
                  <c:v>616.15</c:v>
                </c:pt>
                <c:pt idx="12324">
                  <c:v>616.20000000000005</c:v>
                </c:pt>
                <c:pt idx="12325">
                  <c:v>616.25</c:v>
                </c:pt>
                <c:pt idx="12326">
                  <c:v>616.29999999999995</c:v>
                </c:pt>
                <c:pt idx="12327">
                  <c:v>616.35</c:v>
                </c:pt>
                <c:pt idx="12328">
                  <c:v>616.4</c:v>
                </c:pt>
                <c:pt idx="12329">
                  <c:v>616.45000000000005</c:v>
                </c:pt>
                <c:pt idx="12330">
                  <c:v>616.5</c:v>
                </c:pt>
                <c:pt idx="12331">
                  <c:v>616.54999999999995</c:v>
                </c:pt>
                <c:pt idx="12332">
                  <c:v>616.6</c:v>
                </c:pt>
                <c:pt idx="12333">
                  <c:v>616.65</c:v>
                </c:pt>
                <c:pt idx="12334">
                  <c:v>616.70000000000005</c:v>
                </c:pt>
                <c:pt idx="12335">
                  <c:v>616.75</c:v>
                </c:pt>
                <c:pt idx="12336">
                  <c:v>616.79999999999995</c:v>
                </c:pt>
                <c:pt idx="12337">
                  <c:v>616.85</c:v>
                </c:pt>
                <c:pt idx="12338">
                  <c:v>616.9</c:v>
                </c:pt>
                <c:pt idx="12339">
                  <c:v>616.95000000000005</c:v>
                </c:pt>
                <c:pt idx="12340">
                  <c:v>617</c:v>
                </c:pt>
                <c:pt idx="12341">
                  <c:v>617.04999999999995</c:v>
                </c:pt>
                <c:pt idx="12342">
                  <c:v>617.1</c:v>
                </c:pt>
                <c:pt idx="12343">
                  <c:v>617.15</c:v>
                </c:pt>
                <c:pt idx="12344">
                  <c:v>617.20000000000005</c:v>
                </c:pt>
                <c:pt idx="12345">
                  <c:v>617.25</c:v>
                </c:pt>
                <c:pt idx="12346">
                  <c:v>617.29999999999995</c:v>
                </c:pt>
                <c:pt idx="12347">
                  <c:v>617.35</c:v>
                </c:pt>
                <c:pt idx="12348">
                  <c:v>617.4</c:v>
                </c:pt>
                <c:pt idx="12349">
                  <c:v>617.45000000000005</c:v>
                </c:pt>
                <c:pt idx="12350">
                  <c:v>617.5</c:v>
                </c:pt>
                <c:pt idx="12351">
                  <c:v>617.54999999999995</c:v>
                </c:pt>
                <c:pt idx="12352">
                  <c:v>617.6</c:v>
                </c:pt>
                <c:pt idx="12353">
                  <c:v>617.65</c:v>
                </c:pt>
                <c:pt idx="12354">
                  <c:v>617.70000000000005</c:v>
                </c:pt>
                <c:pt idx="12355">
                  <c:v>617.75</c:v>
                </c:pt>
                <c:pt idx="12356">
                  <c:v>617.79999999999995</c:v>
                </c:pt>
                <c:pt idx="12357">
                  <c:v>617.85</c:v>
                </c:pt>
                <c:pt idx="12358">
                  <c:v>617.9</c:v>
                </c:pt>
                <c:pt idx="12359">
                  <c:v>617.95000000000005</c:v>
                </c:pt>
                <c:pt idx="12360">
                  <c:v>618</c:v>
                </c:pt>
                <c:pt idx="12361">
                  <c:v>618.04999999999995</c:v>
                </c:pt>
                <c:pt idx="12362">
                  <c:v>618.1</c:v>
                </c:pt>
                <c:pt idx="12363">
                  <c:v>618.15</c:v>
                </c:pt>
                <c:pt idx="12364">
                  <c:v>618.20000000000005</c:v>
                </c:pt>
                <c:pt idx="12365">
                  <c:v>618.25</c:v>
                </c:pt>
                <c:pt idx="12366">
                  <c:v>618.29999999999995</c:v>
                </c:pt>
                <c:pt idx="12367">
                  <c:v>618.35</c:v>
                </c:pt>
                <c:pt idx="12368">
                  <c:v>618.4</c:v>
                </c:pt>
                <c:pt idx="12369">
                  <c:v>618.45000000000005</c:v>
                </c:pt>
                <c:pt idx="12370">
                  <c:v>618.5</c:v>
                </c:pt>
                <c:pt idx="12371">
                  <c:v>618.54999999999995</c:v>
                </c:pt>
                <c:pt idx="12372">
                  <c:v>618.6</c:v>
                </c:pt>
                <c:pt idx="12373">
                  <c:v>618.65</c:v>
                </c:pt>
                <c:pt idx="12374">
                  <c:v>618.70000000000005</c:v>
                </c:pt>
                <c:pt idx="12375">
                  <c:v>618.75</c:v>
                </c:pt>
                <c:pt idx="12376">
                  <c:v>618.79999999999995</c:v>
                </c:pt>
                <c:pt idx="12377">
                  <c:v>618.85</c:v>
                </c:pt>
                <c:pt idx="12378">
                  <c:v>618.9</c:v>
                </c:pt>
                <c:pt idx="12379">
                  <c:v>618.95000000000005</c:v>
                </c:pt>
                <c:pt idx="12380">
                  <c:v>619</c:v>
                </c:pt>
                <c:pt idx="12381">
                  <c:v>619.04999999999995</c:v>
                </c:pt>
                <c:pt idx="12382">
                  <c:v>619.1</c:v>
                </c:pt>
                <c:pt idx="12383">
                  <c:v>619.15</c:v>
                </c:pt>
                <c:pt idx="12384">
                  <c:v>619.20000000000005</c:v>
                </c:pt>
                <c:pt idx="12385">
                  <c:v>619.25</c:v>
                </c:pt>
                <c:pt idx="12386">
                  <c:v>619.29999999999995</c:v>
                </c:pt>
                <c:pt idx="12387">
                  <c:v>619.35</c:v>
                </c:pt>
                <c:pt idx="12388">
                  <c:v>619.4</c:v>
                </c:pt>
                <c:pt idx="12389">
                  <c:v>619.45000000000005</c:v>
                </c:pt>
                <c:pt idx="12390">
                  <c:v>619.5</c:v>
                </c:pt>
                <c:pt idx="12391">
                  <c:v>619.54999999999995</c:v>
                </c:pt>
                <c:pt idx="12392">
                  <c:v>619.6</c:v>
                </c:pt>
                <c:pt idx="12393">
                  <c:v>619.65</c:v>
                </c:pt>
                <c:pt idx="12394">
                  <c:v>619.70000000000005</c:v>
                </c:pt>
                <c:pt idx="12395">
                  <c:v>619.75</c:v>
                </c:pt>
                <c:pt idx="12396">
                  <c:v>619.79999999999995</c:v>
                </c:pt>
                <c:pt idx="12397">
                  <c:v>619.85</c:v>
                </c:pt>
                <c:pt idx="12398">
                  <c:v>619.9</c:v>
                </c:pt>
                <c:pt idx="12399">
                  <c:v>619.95000000000005</c:v>
                </c:pt>
                <c:pt idx="12400">
                  <c:v>620</c:v>
                </c:pt>
                <c:pt idx="12401">
                  <c:v>620.04999999999995</c:v>
                </c:pt>
                <c:pt idx="12402">
                  <c:v>620.1</c:v>
                </c:pt>
                <c:pt idx="12403">
                  <c:v>620.15</c:v>
                </c:pt>
                <c:pt idx="12404">
                  <c:v>620.20000000000005</c:v>
                </c:pt>
                <c:pt idx="12405">
                  <c:v>620.25</c:v>
                </c:pt>
                <c:pt idx="12406">
                  <c:v>620.29999999999995</c:v>
                </c:pt>
                <c:pt idx="12407">
                  <c:v>620.35</c:v>
                </c:pt>
                <c:pt idx="12408">
                  <c:v>620.4</c:v>
                </c:pt>
                <c:pt idx="12409">
                  <c:v>620.45000000000005</c:v>
                </c:pt>
                <c:pt idx="12410">
                  <c:v>620.5</c:v>
                </c:pt>
                <c:pt idx="12411">
                  <c:v>620.54999999999995</c:v>
                </c:pt>
                <c:pt idx="12412">
                  <c:v>620.6</c:v>
                </c:pt>
                <c:pt idx="12413">
                  <c:v>620.65</c:v>
                </c:pt>
                <c:pt idx="12414">
                  <c:v>620.70000000000005</c:v>
                </c:pt>
                <c:pt idx="12415">
                  <c:v>620.75</c:v>
                </c:pt>
                <c:pt idx="12416">
                  <c:v>620.79999999999995</c:v>
                </c:pt>
                <c:pt idx="12417">
                  <c:v>620.85</c:v>
                </c:pt>
                <c:pt idx="12418">
                  <c:v>620.9</c:v>
                </c:pt>
                <c:pt idx="12419">
                  <c:v>620.95000000000005</c:v>
                </c:pt>
                <c:pt idx="12420">
                  <c:v>621</c:v>
                </c:pt>
                <c:pt idx="12421">
                  <c:v>621.04999999999995</c:v>
                </c:pt>
                <c:pt idx="12422">
                  <c:v>621.1</c:v>
                </c:pt>
                <c:pt idx="12423">
                  <c:v>621.15</c:v>
                </c:pt>
                <c:pt idx="12424">
                  <c:v>621.20000000000005</c:v>
                </c:pt>
                <c:pt idx="12425">
                  <c:v>621.25</c:v>
                </c:pt>
                <c:pt idx="12426">
                  <c:v>621.29999999999995</c:v>
                </c:pt>
                <c:pt idx="12427">
                  <c:v>621.35</c:v>
                </c:pt>
                <c:pt idx="12428">
                  <c:v>621.4</c:v>
                </c:pt>
                <c:pt idx="12429">
                  <c:v>621.45000000000005</c:v>
                </c:pt>
                <c:pt idx="12430">
                  <c:v>621.5</c:v>
                </c:pt>
                <c:pt idx="12431">
                  <c:v>621.54999999999995</c:v>
                </c:pt>
                <c:pt idx="12432">
                  <c:v>621.6</c:v>
                </c:pt>
                <c:pt idx="12433">
                  <c:v>621.65</c:v>
                </c:pt>
                <c:pt idx="12434">
                  <c:v>621.70000000000005</c:v>
                </c:pt>
                <c:pt idx="12435">
                  <c:v>621.75</c:v>
                </c:pt>
                <c:pt idx="12436">
                  <c:v>621.79999999999995</c:v>
                </c:pt>
                <c:pt idx="12437">
                  <c:v>621.85</c:v>
                </c:pt>
                <c:pt idx="12438">
                  <c:v>621.9</c:v>
                </c:pt>
                <c:pt idx="12439">
                  <c:v>621.95000000000005</c:v>
                </c:pt>
                <c:pt idx="12440">
                  <c:v>622</c:v>
                </c:pt>
                <c:pt idx="12441">
                  <c:v>622.04999999999995</c:v>
                </c:pt>
                <c:pt idx="12442">
                  <c:v>622.1</c:v>
                </c:pt>
                <c:pt idx="12443">
                  <c:v>622.15</c:v>
                </c:pt>
                <c:pt idx="12444">
                  <c:v>622.20000000000005</c:v>
                </c:pt>
                <c:pt idx="12445">
                  <c:v>622.25</c:v>
                </c:pt>
                <c:pt idx="12446">
                  <c:v>622.29999999999995</c:v>
                </c:pt>
                <c:pt idx="12447">
                  <c:v>622.35</c:v>
                </c:pt>
                <c:pt idx="12448">
                  <c:v>622.4</c:v>
                </c:pt>
                <c:pt idx="12449">
                  <c:v>622.45000000000005</c:v>
                </c:pt>
                <c:pt idx="12450">
                  <c:v>622.5</c:v>
                </c:pt>
                <c:pt idx="12451">
                  <c:v>622.54999999999995</c:v>
                </c:pt>
                <c:pt idx="12452">
                  <c:v>622.6</c:v>
                </c:pt>
                <c:pt idx="12453">
                  <c:v>622.65</c:v>
                </c:pt>
                <c:pt idx="12454">
                  <c:v>622.70000000000005</c:v>
                </c:pt>
                <c:pt idx="12455">
                  <c:v>622.75</c:v>
                </c:pt>
                <c:pt idx="12456">
                  <c:v>622.79999999999995</c:v>
                </c:pt>
                <c:pt idx="12457">
                  <c:v>622.85</c:v>
                </c:pt>
                <c:pt idx="12458">
                  <c:v>622.9</c:v>
                </c:pt>
                <c:pt idx="12459">
                  <c:v>622.95000000000005</c:v>
                </c:pt>
                <c:pt idx="12460">
                  <c:v>623</c:v>
                </c:pt>
                <c:pt idx="12461">
                  <c:v>623.04999999999995</c:v>
                </c:pt>
                <c:pt idx="12462">
                  <c:v>623.1</c:v>
                </c:pt>
                <c:pt idx="12463">
                  <c:v>623.15</c:v>
                </c:pt>
                <c:pt idx="12464">
                  <c:v>623.20000000000005</c:v>
                </c:pt>
                <c:pt idx="12465">
                  <c:v>623.25</c:v>
                </c:pt>
                <c:pt idx="12466">
                  <c:v>623.29999999999995</c:v>
                </c:pt>
                <c:pt idx="12467">
                  <c:v>623.35</c:v>
                </c:pt>
                <c:pt idx="12468">
                  <c:v>623.4</c:v>
                </c:pt>
                <c:pt idx="12469">
                  <c:v>623.45000000000005</c:v>
                </c:pt>
                <c:pt idx="12470">
                  <c:v>623.5</c:v>
                </c:pt>
                <c:pt idx="12471">
                  <c:v>623.54999999999995</c:v>
                </c:pt>
                <c:pt idx="12472">
                  <c:v>623.6</c:v>
                </c:pt>
                <c:pt idx="12473">
                  <c:v>623.65</c:v>
                </c:pt>
                <c:pt idx="12474">
                  <c:v>623.70000000000005</c:v>
                </c:pt>
                <c:pt idx="12475">
                  <c:v>623.75</c:v>
                </c:pt>
                <c:pt idx="12476">
                  <c:v>623.79999999999995</c:v>
                </c:pt>
                <c:pt idx="12477">
                  <c:v>623.85</c:v>
                </c:pt>
                <c:pt idx="12478">
                  <c:v>623.9</c:v>
                </c:pt>
                <c:pt idx="12479">
                  <c:v>623.95000000000005</c:v>
                </c:pt>
                <c:pt idx="12480">
                  <c:v>624</c:v>
                </c:pt>
                <c:pt idx="12481">
                  <c:v>624.04999999999995</c:v>
                </c:pt>
                <c:pt idx="12482">
                  <c:v>624.1</c:v>
                </c:pt>
                <c:pt idx="12483">
                  <c:v>624.15</c:v>
                </c:pt>
                <c:pt idx="12484">
                  <c:v>624.20000000000005</c:v>
                </c:pt>
                <c:pt idx="12485">
                  <c:v>624.25</c:v>
                </c:pt>
                <c:pt idx="12486">
                  <c:v>624.29999999999995</c:v>
                </c:pt>
                <c:pt idx="12487">
                  <c:v>624.35</c:v>
                </c:pt>
                <c:pt idx="12488">
                  <c:v>624.4</c:v>
                </c:pt>
                <c:pt idx="12489">
                  <c:v>624.45000000000005</c:v>
                </c:pt>
                <c:pt idx="12490">
                  <c:v>624.5</c:v>
                </c:pt>
                <c:pt idx="12491">
                  <c:v>624.54999999999995</c:v>
                </c:pt>
                <c:pt idx="12492">
                  <c:v>624.6</c:v>
                </c:pt>
                <c:pt idx="12493">
                  <c:v>624.65</c:v>
                </c:pt>
                <c:pt idx="12494">
                  <c:v>624.70000000000005</c:v>
                </c:pt>
                <c:pt idx="12495">
                  <c:v>624.75</c:v>
                </c:pt>
                <c:pt idx="12496">
                  <c:v>624.79999999999995</c:v>
                </c:pt>
                <c:pt idx="12497">
                  <c:v>624.85</c:v>
                </c:pt>
                <c:pt idx="12498">
                  <c:v>624.9</c:v>
                </c:pt>
                <c:pt idx="12499">
                  <c:v>624.95000000000005</c:v>
                </c:pt>
                <c:pt idx="12500">
                  <c:v>625</c:v>
                </c:pt>
                <c:pt idx="12501">
                  <c:v>625.04999999999995</c:v>
                </c:pt>
                <c:pt idx="12502">
                  <c:v>625.1</c:v>
                </c:pt>
                <c:pt idx="12503">
                  <c:v>625.15</c:v>
                </c:pt>
                <c:pt idx="12504">
                  <c:v>625.20000000000005</c:v>
                </c:pt>
                <c:pt idx="12505">
                  <c:v>625.25</c:v>
                </c:pt>
                <c:pt idx="12506">
                  <c:v>625.29999999999995</c:v>
                </c:pt>
                <c:pt idx="12507">
                  <c:v>625.35</c:v>
                </c:pt>
                <c:pt idx="12508">
                  <c:v>625.4</c:v>
                </c:pt>
                <c:pt idx="12509">
                  <c:v>625.45000000000005</c:v>
                </c:pt>
                <c:pt idx="12510">
                  <c:v>625.5</c:v>
                </c:pt>
                <c:pt idx="12511">
                  <c:v>625.54999999999995</c:v>
                </c:pt>
                <c:pt idx="12512">
                  <c:v>625.6</c:v>
                </c:pt>
                <c:pt idx="12513">
                  <c:v>625.65</c:v>
                </c:pt>
                <c:pt idx="12514">
                  <c:v>625.70000000000005</c:v>
                </c:pt>
                <c:pt idx="12515">
                  <c:v>625.75</c:v>
                </c:pt>
                <c:pt idx="12516">
                  <c:v>625.79999999999995</c:v>
                </c:pt>
                <c:pt idx="12517">
                  <c:v>625.85</c:v>
                </c:pt>
                <c:pt idx="12518">
                  <c:v>625.9</c:v>
                </c:pt>
                <c:pt idx="12519">
                  <c:v>625.95000000000005</c:v>
                </c:pt>
                <c:pt idx="12520">
                  <c:v>626</c:v>
                </c:pt>
                <c:pt idx="12521">
                  <c:v>626.04999999999995</c:v>
                </c:pt>
                <c:pt idx="12522">
                  <c:v>626.1</c:v>
                </c:pt>
                <c:pt idx="12523">
                  <c:v>626.15</c:v>
                </c:pt>
                <c:pt idx="12524">
                  <c:v>626.20000000000005</c:v>
                </c:pt>
                <c:pt idx="12525">
                  <c:v>626.25</c:v>
                </c:pt>
                <c:pt idx="12526">
                  <c:v>626.29999999999995</c:v>
                </c:pt>
                <c:pt idx="12527">
                  <c:v>626.35</c:v>
                </c:pt>
                <c:pt idx="12528">
                  <c:v>626.4</c:v>
                </c:pt>
                <c:pt idx="12529">
                  <c:v>626.45000000000005</c:v>
                </c:pt>
                <c:pt idx="12530">
                  <c:v>626.5</c:v>
                </c:pt>
                <c:pt idx="12531">
                  <c:v>626.54999999999995</c:v>
                </c:pt>
                <c:pt idx="12532">
                  <c:v>626.6</c:v>
                </c:pt>
                <c:pt idx="12533">
                  <c:v>626.65</c:v>
                </c:pt>
                <c:pt idx="12534">
                  <c:v>626.70000000000005</c:v>
                </c:pt>
                <c:pt idx="12535">
                  <c:v>626.75</c:v>
                </c:pt>
                <c:pt idx="12536">
                  <c:v>626.79999999999995</c:v>
                </c:pt>
                <c:pt idx="12537">
                  <c:v>626.85</c:v>
                </c:pt>
                <c:pt idx="12538">
                  <c:v>626.9</c:v>
                </c:pt>
                <c:pt idx="12539">
                  <c:v>626.95000000000005</c:v>
                </c:pt>
                <c:pt idx="12540">
                  <c:v>627</c:v>
                </c:pt>
                <c:pt idx="12541">
                  <c:v>627.04999999999995</c:v>
                </c:pt>
                <c:pt idx="12542">
                  <c:v>627.1</c:v>
                </c:pt>
                <c:pt idx="12543">
                  <c:v>627.15</c:v>
                </c:pt>
                <c:pt idx="12544">
                  <c:v>627.20000000000005</c:v>
                </c:pt>
                <c:pt idx="12545">
                  <c:v>627.25</c:v>
                </c:pt>
                <c:pt idx="12546">
                  <c:v>627.29999999999995</c:v>
                </c:pt>
                <c:pt idx="12547">
                  <c:v>627.35</c:v>
                </c:pt>
                <c:pt idx="12548">
                  <c:v>627.4</c:v>
                </c:pt>
                <c:pt idx="12549">
                  <c:v>627.45000000000005</c:v>
                </c:pt>
                <c:pt idx="12550">
                  <c:v>627.5</c:v>
                </c:pt>
                <c:pt idx="12551">
                  <c:v>627.54999999999995</c:v>
                </c:pt>
                <c:pt idx="12552">
                  <c:v>627.6</c:v>
                </c:pt>
                <c:pt idx="12553">
                  <c:v>627.65</c:v>
                </c:pt>
                <c:pt idx="12554">
                  <c:v>627.70000000000005</c:v>
                </c:pt>
                <c:pt idx="12555">
                  <c:v>627.75</c:v>
                </c:pt>
                <c:pt idx="12556">
                  <c:v>627.79999999999995</c:v>
                </c:pt>
                <c:pt idx="12557">
                  <c:v>627.85</c:v>
                </c:pt>
                <c:pt idx="12558">
                  <c:v>627.9</c:v>
                </c:pt>
                <c:pt idx="12559">
                  <c:v>627.95000000000005</c:v>
                </c:pt>
                <c:pt idx="12560">
                  <c:v>628</c:v>
                </c:pt>
                <c:pt idx="12561">
                  <c:v>628.04999999999995</c:v>
                </c:pt>
                <c:pt idx="12562">
                  <c:v>628.1</c:v>
                </c:pt>
                <c:pt idx="12563">
                  <c:v>628.15</c:v>
                </c:pt>
                <c:pt idx="12564">
                  <c:v>628.20000000000005</c:v>
                </c:pt>
                <c:pt idx="12565">
                  <c:v>628.25</c:v>
                </c:pt>
                <c:pt idx="12566">
                  <c:v>628.29999999999995</c:v>
                </c:pt>
                <c:pt idx="12567">
                  <c:v>628.35</c:v>
                </c:pt>
                <c:pt idx="12568">
                  <c:v>628.4</c:v>
                </c:pt>
                <c:pt idx="12569">
                  <c:v>628.45000000000005</c:v>
                </c:pt>
                <c:pt idx="12570">
                  <c:v>628.5</c:v>
                </c:pt>
                <c:pt idx="12571">
                  <c:v>628.54999999999995</c:v>
                </c:pt>
                <c:pt idx="12572">
                  <c:v>628.6</c:v>
                </c:pt>
                <c:pt idx="12573">
                  <c:v>628.65</c:v>
                </c:pt>
                <c:pt idx="12574">
                  <c:v>628.70000000000005</c:v>
                </c:pt>
                <c:pt idx="12575">
                  <c:v>628.75</c:v>
                </c:pt>
                <c:pt idx="12576">
                  <c:v>628.79999999999995</c:v>
                </c:pt>
                <c:pt idx="12577">
                  <c:v>628.85</c:v>
                </c:pt>
                <c:pt idx="12578">
                  <c:v>628.9</c:v>
                </c:pt>
                <c:pt idx="12579">
                  <c:v>628.95000000000005</c:v>
                </c:pt>
                <c:pt idx="12580">
                  <c:v>629</c:v>
                </c:pt>
                <c:pt idx="12581">
                  <c:v>629.04999999999995</c:v>
                </c:pt>
                <c:pt idx="12582">
                  <c:v>629.1</c:v>
                </c:pt>
                <c:pt idx="12583">
                  <c:v>629.15</c:v>
                </c:pt>
                <c:pt idx="12584">
                  <c:v>629.20000000000005</c:v>
                </c:pt>
                <c:pt idx="12585">
                  <c:v>629.25</c:v>
                </c:pt>
                <c:pt idx="12586">
                  <c:v>629.29999999999995</c:v>
                </c:pt>
                <c:pt idx="12587">
                  <c:v>629.35</c:v>
                </c:pt>
                <c:pt idx="12588">
                  <c:v>629.4</c:v>
                </c:pt>
                <c:pt idx="12589">
                  <c:v>629.45000000000005</c:v>
                </c:pt>
                <c:pt idx="12590">
                  <c:v>629.5</c:v>
                </c:pt>
                <c:pt idx="12591">
                  <c:v>629.54999999999995</c:v>
                </c:pt>
                <c:pt idx="12592">
                  <c:v>629.6</c:v>
                </c:pt>
                <c:pt idx="12593">
                  <c:v>629.65</c:v>
                </c:pt>
                <c:pt idx="12594">
                  <c:v>629.70000000000005</c:v>
                </c:pt>
                <c:pt idx="12595">
                  <c:v>629.75</c:v>
                </c:pt>
                <c:pt idx="12596">
                  <c:v>629.79999999999995</c:v>
                </c:pt>
                <c:pt idx="12597">
                  <c:v>629.85</c:v>
                </c:pt>
                <c:pt idx="12598">
                  <c:v>629.9</c:v>
                </c:pt>
                <c:pt idx="12599">
                  <c:v>629.95000000000005</c:v>
                </c:pt>
                <c:pt idx="12600">
                  <c:v>630</c:v>
                </c:pt>
                <c:pt idx="12601">
                  <c:v>630.04999999999995</c:v>
                </c:pt>
                <c:pt idx="12602">
                  <c:v>630.1</c:v>
                </c:pt>
                <c:pt idx="12603">
                  <c:v>630.15</c:v>
                </c:pt>
                <c:pt idx="12604">
                  <c:v>630.20000000000005</c:v>
                </c:pt>
                <c:pt idx="12605">
                  <c:v>630.25</c:v>
                </c:pt>
                <c:pt idx="12606">
                  <c:v>630.29999999999995</c:v>
                </c:pt>
                <c:pt idx="12607">
                  <c:v>630.35</c:v>
                </c:pt>
                <c:pt idx="12608">
                  <c:v>630.4</c:v>
                </c:pt>
                <c:pt idx="12609">
                  <c:v>630.45000000000005</c:v>
                </c:pt>
                <c:pt idx="12610">
                  <c:v>630.5</c:v>
                </c:pt>
                <c:pt idx="12611">
                  <c:v>630.54999999999995</c:v>
                </c:pt>
                <c:pt idx="12612">
                  <c:v>630.6</c:v>
                </c:pt>
                <c:pt idx="12613">
                  <c:v>630.65</c:v>
                </c:pt>
                <c:pt idx="12614">
                  <c:v>630.70000000000005</c:v>
                </c:pt>
                <c:pt idx="12615">
                  <c:v>630.75</c:v>
                </c:pt>
                <c:pt idx="12616">
                  <c:v>630.79999999999995</c:v>
                </c:pt>
                <c:pt idx="12617">
                  <c:v>630.85</c:v>
                </c:pt>
                <c:pt idx="12618">
                  <c:v>630.9</c:v>
                </c:pt>
                <c:pt idx="12619">
                  <c:v>630.95000000000005</c:v>
                </c:pt>
                <c:pt idx="12620">
                  <c:v>631</c:v>
                </c:pt>
                <c:pt idx="12621">
                  <c:v>631.04999999999995</c:v>
                </c:pt>
                <c:pt idx="12622">
                  <c:v>631.1</c:v>
                </c:pt>
                <c:pt idx="12623">
                  <c:v>631.15</c:v>
                </c:pt>
                <c:pt idx="12624">
                  <c:v>631.20000000000005</c:v>
                </c:pt>
                <c:pt idx="12625">
                  <c:v>631.25</c:v>
                </c:pt>
                <c:pt idx="12626">
                  <c:v>631.29999999999995</c:v>
                </c:pt>
                <c:pt idx="12627">
                  <c:v>631.35</c:v>
                </c:pt>
                <c:pt idx="12628">
                  <c:v>631.4</c:v>
                </c:pt>
                <c:pt idx="12629">
                  <c:v>631.45000000000005</c:v>
                </c:pt>
                <c:pt idx="12630">
                  <c:v>631.5</c:v>
                </c:pt>
                <c:pt idx="12631">
                  <c:v>631.54999999999995</c:v>
                </c:pt>
                <c:pt idx="12632">
                  <c:v>631.6</c:v>
                </c:pt>
                <c:pt idx="12633">
                  <c:v>631.65</c:v>
                </c:pt>
                <c:pt idx="12634">
                  <c:v>631.70000000000005</c:v>
                </c:pt>
                <c:pt idx="12635">
                  <c:v>631.75</c:v>
                </c:pt>
                <c:pt idx="12636">
                  <c:v>631.79999999999995</c:v>
                </c:pt>
                <c:pt idx="12637">
                  <c:v>631.85</c:v>
                </c:pt>
                <c:pt idx="12638">
                  <c:v>631.9</c:v>
                </c:pt>
                <c:pt idx="12639">
                  <c:v>631.95000000000005</c:v>
                </c:pt>
                <c:pt idx="12640">
                  <c:v>632</c:v>
                </c:pt>
                <c:pt idx="12641">
                  <c:v>632.04999999999995</c:v>
                </c:pt>
                <c:pt idx="12642">
                  <c:v>632.1</c:v>
                </c:pt>
                <c:pt idx="12643">
                  <c:v>632.15</c:v>
                </c:pt>
                <c:pt idx="12644">
                  <c:v>632.20000000000005</c:v>
                </c:pt>
                <c:pt idx="12645">
                  <c:v>632.25</c:v>
                </c:pt>
                <c:pt idx="12646">
                  <c:v>632.29999999999995</c:v>
                </c:pt>
                <c:pt idx="12647">
                  <c:v>632.35</c:v>
                </c:pt>
                <c:pt idx="12648">
                  <c:v>632.4</c:v>
                </c:pt>
                <c:pt idx="12649">
                  <c:v>632.45000000000005</c:v>
                </c:pt>
                <c:pt idx="12650">
                  <c:v>632.5</c:v>
                </c:pt>
                <c:pt idx="12651">
                  <c:v>632.54999999999995</c:v>
                </c:pt>
                <c:pt idx="12652">
                  <c:v>632.6</c:v>
                </c:pt>
                <c:pt idx="12653">
                  <c:v>632.65</c:v>
                </c:pt>
                <c:pt idx="12654">
                  <c:v>632.70000000000005</c:v>
                </c:pt>
                <c:pt idx="12655">
                  <c:v>632.75</c:v>
                </c:pt>
                <c:pt idx="12656">
                  <c:v>632.79999999999995</c:v>
                </c:pt>
                <c:pt idx="12657">
                  <c:v>632.85</c:v>
                </c:pt>
                <c:pt idx="12658">
                  <c:v>632.9</c:v>
                </c:pt>
                <c:pt idx="12659">
                  <c:v>632.95000000000005</c:v>
                </c:pt>
                <c:pt idx="12660">
                  <c:v>633</c:v>
                </c:pt>
                <c:pt idx="12661">
                  <c:v>633.04999999999995</c:v>
                </c:pt>
                <c:pt idx="12662">
                  <c:v>633.1</c:v>
                </c:pt>
                <c:pt idx="12663">
                  <c:v>633.15</c:v>
                </c:pt>
                <c:pt idx="12664">
                  <c:v>633.20000000000005</c:v>
                </c:pt>
                <c:pt idx="12665">
                  <c:v>633.25</c:v>
                </c:pt>
                <c:pt idx="12666">
                  <c:v>633.29999999999995</c:v>
                </c:pt>
                <c:pt idx="12667">
                  <c:v>633.35</c:v>
                </c:pt>
                <c:pt idx="12668">
                  <c:v>633.4</c:v>
                </c:pt>
                <c:pt idx="12669">
                  <c:v>633.45000000000005</c:v>
                </c:pt>
                <c:pt idx="12670">
                  <c:v>633.5</c:v>
                </c:pt>
                <c:pt idx="12671">
                  <c:v>633.54999999999995</c:v>
                </c:pt>
                <c:pt idx="12672">
                  <c:v>633.6</c:v>
                </c:pt>
                <c:pt idx="12673">
                  <c:v>633.65</c:v>
                </c:pt>
                <c:pt idx="12674">
                  <c:v>633.70000000000005</c:v>
                </c:pt>
                <c:pt idx="12675">
                  <c:v>633.75</c:v>
                </c:pt>
                <c:pt idx="12676">
                  <c:v>633.79999999999995</c:v>
                </c:pt>
                <c:pt idx="12677">
                  <c:v>633.85</c:v>
                </c:pt>
                <c:pt idx="12678">
                  <c:v>633.9</c:v>
                </c:pt>
                <c:pt idx="12679">
                  <c:v>633.95000000000005</c:v>
                </c:pt>
                <c:pt idx="12680">
                  <c:v>634</c:v>
                </c:pt>
                <c:pt idx="12681">
                  <c:v>634.04999999999995</c:v>
                </c:pt>
                <c:pt idx="12682">
                  <c:v>634.1</c:v>
                </c:pt>
                <c:pt idx="12683">
                  <c:v>634.15</c:v>
                </c:pt>
                <c:pt idx="12684">
                  <c:v>634.20000000000005</c:v>
                </c:pt>
                <c:pt idx="12685">
                  <c:v>634.25</c:v>
                </c:pt>
                <c:pt idx="12686">
                  <c:v>634.29999999999995</c:v>
                </c:pt>
                <c:pt idx="12687">
                  <c:v>634.35</c:v>
                </c:pt>
                <c:pt idx="12688">
                  <c:v>634.4</c:v>
                </c:pt>
                <c:pt idx="12689">
                  <c:v>634.45000000000005</c:v>
                </c:pt>
                <c:pt idx="12690">
                  <c:v>634.5</c:v>
                </c:pt>
                <c:pt idx="12691">
                  <c:v>634.54999999999995</c:v>
                </c:pt>
                <c:pt idx="12692">
                  <c:v>634.6</c:v>
                </c:pt>
                <c:pt idx="12693">
                  <c:v>634.65</c:v>
                </c:pt>
                <c:pt idx="12694">
                  <c:v>634.70000000000005</c:v>
                </c:pt>
                <c:pt idx="12695">
                  <c:v>634.75</c:v>
                </c:pt>
                <c:pt idx="12696">
                  <c:v>634.79999999999995</c:v>
                </c:pt>
                <c:pt idx="12697">
                  <c:v>634.85</c:v>
                </c:pt>
                <c:pt idx="12698">
                  <c:v>634.9</c:v>
                </c:pt>
                <c:pt idx="12699">
                  <c:v>634.95000000000005</c:v>
                </c:pt>
                <c:pt idx="12700">
                  <c:v>635</c:v>
                </c:pt>
                <c:pt idx="12701">
                  <c:v>635.04999999999995</c:v>
                </c:pt>
                <c:pt idx="12702">
                  <c:v>635.1</c:v>
                </c:pt>
                <c:pt idx="12703">
                  <c:v>635.15</c:v>
                </c:pt>
                <c:pt idx="12704">
                  <c:v>635.20000000000005</c:v>
                </c:pt>
                <c:pt idx="12705">
                  <c:v>635.25</c:v>
                </c:pt>
                <c:pt idx="12706">
                  <c:v>635.29999999999995</c:v>
                </c:pt>
                <c:pt idx="12707">
                  <c:v>635.35</c:v>
                </c:pt>
                <c:pt idx="12708">
                  <c:v>635.4</c:v>
                </c:pt>
                <c:pt idx="12709">
                  <c:v>635.45000000000005</c:v>
                </c:pt>
                <c:pt idx="12710">
                  <c:v>635.5</c:v>
                </c:pt>
                <c:pt idx="12711">
                  <c:v>635.54999999999995</c:v>
                </c:pt>
                <c:pt idx="12712">
                  <c:v>635.6</c:v>
                </c:pt>
                <c:pt idx="12713">
                  <c:v>635.65</c:v>
                </c:pt>
                <c:pt idx="12714">
                  <c:v>635.70000000000005</c:v>
                </c:pt>
                <c:pt idx="12715">
                  <c:v>635.75</c:v>
                </c:pt>
                <c:pt idx="12716">
                  <c:v>635.79999999999995</c:v>
                </c:pt>
                <c:pt idx="12717">
                  <c:v>635.85</c:v>
                </c:pt>
                <c:pt idx="12718">
                  <c:v>635.9</c:v>
                </c:pt>
                <c:pt idx="12719">
                  <c:v>635.95000000000005</c:v>
                </c:pt>
                <c:pt idx="12720">
                  <c:v>636</c:v>
                </c:pt>
                <c:pt idx="12721">
                  <c:v>636.04999999999995</c:v>
                </c:pt>
                <c:pt idx="12722">
                  <c:v>636.1</c:v>
                </c:pt>
                <c:pt idx="12723">
                  <c:v>636.15</c:v>
                </c:pt>
                <c:pt idx="12724">
                  <c:v>636.20000000000005</c:v>
                </c:pt>
                <c:pt idx="12725">
                  <c:v>636.25</c:v>
                </c:pt>
                <c:pt idx="12726">
                  <c:v>636.29999999999995</c:v>
                </c:pt>
                <c:pt idx="12727">
                  <c:v>636.35</c:v>
                </c:pt>
                <c:pt idx="12728">
                  <c:v>636.4</c:v>
                </c:pt>
                <c:pt idx="12729">
                  <c:v>636.45000000000005</c:v>
                </c:pt>
                <c:pt idx="12730">
                  <c:v>636.5</c:v>
                </c:pt>
                <c:pt idx="12731">
                  <c:v>636.54999999999995</c:v>
                </c:pt>
                <c:pt idx="12732">
                  <c:v>636.6</c:v>
                </c:pt>
                <c:pt idx="12733">
                  <c:v>636.65</c:v>
                </c:pt>
                <c:pt idx="12734">
                  <c:v>636.70000000000005</c:v>
                </c:pt>
                <c:pt idx="12735">
                  <c:v>636.75</c:v>
                </c:pt>
                <c:pt idx="12736">
                  <c:v>636.79999999999995</c:v>
                </c:pt>
                <c:pt idx="12737">
                  <c:v>636.85</c:v>
                </c:pt>
                <c:pt idx="12738">
                  <c:v>636.9</c:v>
                </c:pt>
                <c:pt idx="12739">
                  <c:v>636.95000000000005</c:v>
                </c:pt>
                <c:pt idx="12740">
                  <c:v>637</c:v>
                </c:pt>
                <c:pt idx="12741">
                  <c:v>637.04999999999995</c:v>
                </c:pt>
                <c:pt idx="12742">
                  <c:v>637.1</c:v>
                </c:pt>
                <c:pt idx="12743">
                  <c:v>637.15</c:v>
                </c:pt>
                <c:pt idx="12744">
                  <c:v>637.20000000000005</c:v>
                </c:pt>
                <c:pt idx="12745">
                  <c:v>637.25</c:v>
                </c:pt>
                <c:pt idx="12746">
                  <c:v>637.29999999999995</c:v>
                </c:pt>
                <c:pt idx="12747">
                  <c:v>637.35</c:v>
                </c:pt>
                <c:pt idx="12748">
                  <c:v>637.4</c:v>
                </c:pt>
                <c:pt idx="12749">
                  <c:v>637.45000000000005</c:v>
                </c:pt>
                <c:pt idx="12750">
                  <c:v>637.5</c:v>
                </c:pt>
                <c:pt idx="12751">
                  <c:v>637.54999999999995</c:v>
                </c:pt>
                <c:pt idx="12752">
                  <c:v>637.6</c:v>
                </c:pt>
                <c:pt idx="12753">
                  <c:v>637.65</c:v>
                </c:pt>
                <c:pt idx="12754">
                  <c:v>637.70000000000005</c:v>
                </c:pt>
                <c:pt idx="12755">
                  <c:v>637.75</c:v>
                </c:pt>
                <c:pt idx="12756">
                  <c:v>637.79999999999995</c:v>
                </c:pt>
                <c:pt idx="12757">
                  <c:v>637.85</c:v>
                </c:pt>
                <c:pt idx="12758">
                  <c:v>637.9</c:v>
                </c:pt>
                <c:pt idx="12759">
                  <c:v>637.95000000000005</c:v>
                </c:pt>
                <c:pt idx="12760">
                  <c:v>638</c:v>
                </c:pt>
                <c:pt idx="12761">
                  <c:v>638.04999999999995</c:v>
                </c:pt>
                <c:pt idx="12762">
                  <c:v>638.1</c:v>
                </c:pt>
                <c:pt idx="12763">
                  <c:v>638.15</c:v>
                </c:pt>
                <c:pt idx="12764">
                  <c:v>638.20000000000005</c:v>
                </c:pt>
                <c:pt idx="12765">
                  <c:v>638.25</c:v>
                </c:pt>
                <c:pt idx="12766">
                  <c:v>638.29999999999995</c:v>
                </c:pt>
                <c:pt idx="12767">
                  <c:v>638.35</c:v>
                </c:pt>
                <c:pt idx="12768">
                  <c:v>638.4</c:v>
                </c:pt>
                <c:pt idx="12769">
                  <c:v>638.45000000000005</c:v>
                </c:pt>
                <c:pt idx="12770">
                  <c:v>638.5</c:v>
                </c:pt>
                <c:pt idx="12771">
                  <c:v>638.54999999999995</c:v>
                </c:pt>
                <c:pt idx="12772">
                  <c:v>638.6</c:v>
                </c:pt>
                <c:pt idx="12773">
                  <c:v>638.65</c:v>
                </c:pt>
                <c:pt idx="12774">
                  <c:v>638.70000000000005</c:v>
                </c:pt>
                <c:pt idx="12775">
                  <c:v>638.75</c:v>
                </c:pt>
                <c:pt idx="12776">
                  <c:v>638.79999999999995</c:v>
                </c:pt>
                <c:pt idx="12777">
                  <c:v>638.85</c:v>
                </c:pt>
                <c:pt idx="12778">
                  <c:v>638.9</c:v>
                </c:pt>
                <c:pt idx="12779">
                  <c:v>638.95000000000005</c:v>
                </c:pt>
                <c:pt idx="12780">
                  <c:v>639</c:v>
                </c:pt>
                <c:pt idx="12781">
                  <c:v>639.04999999999995</c:v>
                </c:pt>
                <c:pt idx="12782">
                  <c:v>639.1</c:v>
                </c:pt>
                <c:pt idx="12783">
                  <c:v>639.15</c:v>
                </c:pt>
                <c:pt idx="12784">
                  <c:v>639.20000000000005</c:v>
                </c:pt>
                <c:pt idx="12785">
                  <c:v>639.25</c:v>
                </c:pt>
                <c:pt idx="12786">
                  <c:v>639.29999999999995</c:v>
                </c:pt>
                <c:pt idx="12787">
                  <c:v>639.35</c:v>
                </c:pt>
                <c:pt idx="12788">
                  <c:v>639.4</c:v>
                </c:pt>
                <c:pt idx="12789">
                  <c:v>639.45000000000005</c:v>
                </c:pt>
                <c:pt idx="12790">
                  <c:v>639.5</c:v>
                </c:pt>
                <c:pt idx="12791">
                  <c:v>639.54999999999995</c:v>
                </c:pt>
                <c:pt idx="12792">
                  <c:v>639.6</c:v>
                </c:pt>
                <c:pt idx="12793">
                  <c:v>639.65</c:v>
                </c:pt>
                <c:pt idx="12794">
                  <c:v>639.70000000000005</c:v>
                </c:pt>
                <c:pt idx="12795">
                  <c:v>639.75</c:v>
                </c:pt>
                <c:pt idx="12796">
                  <c:v>639.79999999999995</c:v>
                </c:pt>
                <c:pt idx="12797">
                  <c:v>639.85</c:v>
                </c:pt>
                <c:pt idx="12798">
                  <c:v>639.9</c:v>
                </c:pt>
                <c:pt idx="12799">
                  <c:v>639.95000000000005</c:v>
                </c:pt>
                <c:pt idx="12800">
                  <c:v>640</c:v>
                </c:pt>
                <c:pt idx="12801">
                  <c:v>640.04999999999995</c:v>
                </c:pt>
                <c:pt idx="12802">
                  <c:v>640.1</c:v>
                </c:pt>
                <c:pt idx="12803">
                  <c:v>640.15</c:v>
                </c:pt>
                <c:pt idx="12804">
                  <c:v>640.20000000000005</c:v>
                </c:pt>
                <c:pt idx="12805">
                  <c:v>640.25</c:v>
                </c:pt>
                <c:pt idx="12806">
                  <c:v>640.29999999999995</c:v>
                </c:pt>
                <c:pt idx="12807">
                  <c:v>640.35</c:v>
                </c:pt>
                <c:pt idx="12808">
                  <c:v>640.4</c:v>
                </c:pt>
                <c:pt idx="12809">
                  <c:v>640.45000000000005</c:v>
                </c:pt>
                <c:pt idx="12810">
                  <c:v>640.5</c:v>
                </c:pt>
                <c:pt idx="12811">
                  <c:v>640.54999999999995</c:v>
                </c:pt>
                <c:pt idx="12812">
                  <c:v>640.6</c:v>
                </c:pt>
                <c:pt idx="12813">
                  <c:v>640.65</c:v>
                </c:pt>
                <c:pt idx="12814">
                  <c:v>640.70000000000005</c:v>
                </c:pt>
                <c:pt idx="12815">
                  <c:v>640.75</c:v>
                </c:pt>
                <c:pt idx="12816">
                  <c:v>640.79999999999995</c:v>
                </c:pt>
                <c:pt idx="12817">
                  <c:v>640.85</c:v>
                </c:pt>
                <c:pt idx="12818">
                  <c:v>640.9</c:v>
                </c:pt>
                <c:pt idx="12819">
                  <c:v>640.95000000000005</c:v>
                </c:pt>
                <c:pt idx="12820">
                  <c:v>641</c:v>
                </c:pt>
                <c:pt idx="12821">
                  <c:v>641.04999999999995</c:v>
                </c:pt>
                <c:pt idx="12822">
                  <c:v>641.1</c:v>
                </c:pt>
                <c:pt idx="12823">
                  <c:v>641.15</c:v>
                </c:pt>
                <c:pt idx="12824">
                  <c:v>641.20000000000005</c:v>
                </c:pt>
                <c:pt idx="12825">
                  <c:v>641.25</c:v>
                </c:pt>
                <c:pt idx="12826">
                  <c:v>641.29999999999995</c:v>
                </c:pt>
                <c:pt idx="12827">
                  <c:v>641.35</c:v>
                </c:pt>
                <c:pt idx="12828">
                  <c:v>641.4</c:v>
                </c:pt>
                <c:pt idx="12829">
                  <c:v>641.45000000000005</c:v>
                </c:pt>
                <c:pt idx="12830">
                  <c:v>641.5</c:v>
                </c:pt>
                <c:pt idx="12831">
                  <c:v>641.54999999999995</c:v>
                </c:pt>
                <c:pt idx="12832">
                  <c:v>641.6</c:v>
                </c:pt>
                <c:pt idx="12833">
                  <c:v>641.65</c:v>
                </c:pt>
                <c:pt idx="12834">
                  <c:v>641.70000000000005</c:v>
                </c:pt>
                <c:pt idx="12835">
                  <c:v>641.75</c:v>
                </c:pt>
                <c:pt idx="12836">
                  <c:v>641.79999999999995</c:v>
                </c:pt>
                <c:pt idx="12837">
                  <c:v>641.85</c:v>
                </c:pt>
                <c:pt idx="12838">
                  <c:v>641.9</c:v>
                </c:pt>
                <c:pt idx="12839">
                  <c:v>641.95000000000005</c:v>
                </c:pt>
                <c:pt idx="12840">
                  <c:v>642</c:v>
                </c:pt>
                <c:pt idx="12841">
                  <c:v>642.04999999999995</c:v>
                </c:pt>
                <c:pt idx="12842">
                  <c:v>642.1</c:v>
                </c:pt>
                <c:pt idx="12843">
                  <c:v>642.15</c:v>
                </c:pt>
                <c:pt idx="12844">
                  <c:v>642.20000000000005</c:v>
                </c:pt>
                <c:pt idx="12845">
                  <c:v>642.25</c:v>
                </c:pt>
                <c:pt idx="12846">
                  <c:v>642.29999999999995</c:v>
                </c:pt>
                <c:pt idx="12847">
                  <c:v>642.35</c:v>
                </c:pt>
                <c:pt idx="12848">
                  <c:v>642.4</c:v>
                </c:pt>
                <c:pt idx="12849">
                  <c:v>642.45000000000005</c:v>
                </c:pt>
                <c:pt idx="12850">
                  <c:v>642.5</c:v>
                </c:pt>
                <c:pt idx="12851">
                  <c:v>642.54999999999995</c:v>
                </c:pt>
                <c:pt idx="12852">
                  <c:v>642.6</c:v>
                </c:pt>
                <c:pt idx="12853">
                  <c:v>642.65</c:v>
                </c:pt>
                <c:pt idx="12854">
                  <c:v>642.70000000000005</c:v>
                </c:pt>
                <c:pt idx="12855">
                  <c:v>642.75</c:v>
                </c:pt>
                <c:pt idx="12856">
                  <c:v>642.79999999999995</c:v>
                </c:pt>
                <c:pt idx="12857">
                  <c:v>642.85</c:v>
                </c:pt>
                <c:pt idx="12858">
                  <c:v>642.9</c:v>
                </c:pt>
                <c:pt idx="12859">
                  <c:v>642.95000000000005</c:v>
                </c:pt>
                <c:pt idx="12860">
                  <c:v>643</c:v>
                </c:pt>
                <c:pt idx="12861">
                  <c:v>643.04999999999995</c:v>
                </c:pt>
                <c:pt idx="12862">
                  <c:v>643.1</c:v>
                </c:pt>
                <c:pt idx="12863">
                  <c:v>643.15</c:v>
                </c:pt>
                <c:pt idx="12864">
                  <c:v>643.20000000000005</c:v>
                </c:pt>
                <c:pt idx="12865">
                  <c:v>643.25</c:v>
                </c:pt>
                <c:pt idx="12866">
                  <c:v>643.29999999999995</c:v>
                </c:pt>
                <c:pt idx="12867">
                  <c:v>643.35</c:v>
                </c:pt>
                <c:pt idx="12868">
                  <c:v>643.4</c:v>
                </c:pt>
                <c:pt idx="12869">
                  <c:v>643.45000000000005</c:v>
                </c:pt>
                <c:pt idx="12870">
                  <c:v>643.5</c:v>
                </c:pt>
                <c:pt idx="12871">
                  <c:v>643.54999999999995</c:v>
                </c:pt>
                <c:pt idx="12872">
                  <c:v>643.6</c:v>
                </c:pt>
                <c:pt idx="12873">
                  <c:v>643.65</c:v>
                </c:pt>
                <c:pt idx="12874">
                  <c:v>643.70000000000005</c:v>
                </c:pt>
                <c:pt idx="12875">
                  <c:v>643.75</c:v>
                </c:pt>
                <c:pt idx="12876">
                  <c:v>643.79999999999995</c:v>
                </c:pt>
                <c:pt idx="12877">
                  <c:v>643.85</c:v>
                </c:pt>
                <c:pt idx="12878">
                  <c:v>643.9</c:v>
                </c:pt>
                <c:pt idx="12879">
                  <c:v>643.95000000000005</c:v>
                </c:pt>
                <c:pt idx="12880">
                  <c:v>644</c:v>
                </c:pt>
                <c:pt idx="12881">
                  <c:v>644.04999999999995</c:v>
                </c:pt>
                <c:pt idx="12882">
                  <c:v>644.1</c:v>
                </c:pt>
                <c:pt idx="12883">
                  <c:v>644.15</c:v>
                </c:pt>
                <c:pt idx="12884">
                  <c:v>644.20000000000005</c:v>
                </c:pt>
                <c:pt idx="12885">
                  <c:v>644.25</c:v>
                </c:pt>
                <c:pt idx="12886">
                  <c:v>644.29999999999995</c:v>
                </c:pt>
                <c:pt idx="12887">
                  <c:v>644.35</c:v>
                </c:pt>
                <c:pt idx="12888">
                  <c:v>644.4</c:v>
                </c:pt>
                <c:pt idx="12889">
                  <c:v>644.45000000000005</c:v>
                </c:pt>
                <c:pt idx="12890">
                  <c:v>644.5</c:v>
                </c:pt>
                <c:pt idx="12891">
                  <c:v>644.54999999999995</c:v>
                </c:pt>
                <c:pt idx="12892">
                  <c:v>644.6</c:v>
                </c:pt>
                <c:pt idx="12893">
                  <c:v>644.65</c:v>
                </c:pt>
                <c:pt idx="12894">
                  <c:v>644.70000000000005</c:v>
                </c:pt>
                <c:pt idx="12895">
                  <c:v>644.75</c:v>
                </c:pt>
                <c:pt idx="12896">
                  <c:v>644.79999999999995</c:v>
                </c:pt>
                <c:pt idx="12897">
                  <c:v>644.85</c:v>
                </c:pt>
                <c:pt idx="12898">
                  <c:v>644.9</c:v>
                </c:pt>
                <c:pt idx="12899">
                  <c:v>644.95000000000005</c:v>
                </c:pt>
                <c:pt idx="12900">
                  <c:v>645</c:v>
                </c:pt>
                <c:pt idx="12901">
                  <c:v>645.04999999999995</c:v>
                </c:pt>
                <c:pt idx="12902">
                  <c:v>645.1</c:v>
                </c:pt>
                <c:pt idx="12903">
                  <c:v>645.15</c:v>
                </c:pt>
                <c:pt idx="12904">
                  <c:v>645.20000000000005</c:v>
                </c:pt>
                <c:pt idx="12905">
                  <c:v>645.25</c:v>
                </c:pt>
                <c:pt idx="12906">
                  <c:v>645.29999999999995</c:v>
                </c:pt>
                <c:pt idx="12907">
                  <c:v>645.35</c:v>
                </c:pt>
                <c:pt idx="12908">
                  <c:v>645.4</c:v>
                </c:pt>
                <c:pt idx="12909">
                  <c:v>645.45000000000005</c:v>
                </c:pt>
                <c:pt idx="12910">
                  <c:v>645.5</c:v>
                </c:pt>
                <c:pt idx="12911">
                  <c:v>645.54999999999995</c:v>
                </c:pt>
                <c:pt idx="12912">
                  <c:v>645.6</c:v>
                </c:pt>
                <c:pt idx="12913">
                  <c:v>645.65</c:v>
                </c:pt>
                <c:pt idx="12914">
                  <c:v>645.70000000000005</c:v>
                </c:pt>
                <c:pt idx="12915">
                  <c:v>645.75</c:v>
                </c:pt>
                <c:pt idx="12916">
                  <c:v>645.79999999999995</c:v>
                </c:pt>
                <c:pt idx="12917">
                  <c:v>645.85</c:v>
                </c:pt>
                <c:pt idx="12918">
                  <c:v>645.9</c:v>
                </c:pt>
                <c:pt idx="12919">
                  <c:v>645.95000000000005</c:v>
                </c:pt>
                <c:pt idx="12920">
                  <c:v>646</c:v>
                </c:pt>
                <c:pt idx="12921">
                  <c:v>646.04999999999995</c:v>
                </c:pt>
                <c:pt idx="12922">
                  <c:v>646.1</c:v>
                </c:pt>
                <c:pt idx="12923">
                  <c:v>646.15</c:v>
                </c:pt>
                <c:pt idx="12924">
                  <c:v>646.20000000000005</c:v>
                </c:pt>
                <c:pt idx="12925">
                  <c:v>646.25</c:v>
                </c:pt>
                <c:pt idx="12926">
                  <c:v>646.29999999999995</c:v>
                </c:pt>
                <c:pt idx="12927">
                  <c:v>646.35</c:v>
                </c:pt>
                <c:pt idx="12928">
                  <c:v>646.4</c:v>
                </c:pt>
                <c:pt idx="12929">
                  <c:v>646.45000000000005</c:v>
                </c:pt>
                <c:pt idx="12930">
                  <c:v>646.5</c:v>
                </c:pt>
                <c:pt idx="12931">
                  <c:v>646.54999999999995</c:v>
                </c:pt>
                <c:pt idx="12932">
                  <c:v>646.6</c:v>
                </c:pt>
                <c:pt idx="12933">
                  <c:v>646.65</c:v>
                </c:pt>
                <c:pt idx="12934">
                  <c:v>646.70000000000005</c:v>
                </c:pt>
                <c:pt idx="12935">
                  <c:v>646.75</c:v>
                </c:pt>
                <c:pt idx="12936">
                  <c:v>646.79999999999995</c:v>
                </c:pt>
                <c:pt idx="12937">
                  <c:v>646.85</c:v>
                </c:pt>
                <c:pt idx="12938">
                  <c:v>646.9</c:v>
                </c:pt>
                <c:pt idx="12939">
                  <c:v>646.95000000000005</c:v>
                </c:pt>
                <c:pt idx="12940">
                  <c:v>647</c:v>
                </c:pt>
                <c:pt idx="12941">
                  <c:v>647.04999999999995</c:v>
                </c:pt>
                <c:pt idx="12942">
                  <c:v>647.1</c:v>
                </c:pt>
                <c:pt idx="12943">
                  <c:v>647.15</c:v>
                </c:pt>
                <c:pt idx="12944">
                  <c:v>647.20000000000005</c:v>
                </c:pt>
                <c:pt idx="12945">
                  <c:v>647.25</c:v>
                </c:pt>
                <c:pt idx="12946">
                  <c:v>647.29999999999995</c:v>
                </c:pt>
                <c:pt idx="12947">
                  <c:v>647.35</c:v>
                </c:pt>
                <c:pt idx="12948">
                  <c:v>647.4</c:v>
                </c:pt>
                <c:pt idx="12949">
                  <c:v>647.45000000000005</c:v>
                </c:pt>
                <c:pt idx="12950">
                  <c:v>647.5</c:v>
                </c:pt>
                <c:pt idx="12951">
                  <c:v>647.54999999999995</c:v>
                </c:pt>
                <c:pt idx="12952">
                  <c:v>647.6</c:v>
                </c:pt>
                <c:pt idx="12953">
                  <c:v>647.65</c:v>
                </c:pt>
                <c:pt idx="12954">
                  <c:v>647.70000000000005</c:v>
                </c:pt>
                <c:pt idx="12955">
                  <c:v>647.75</c:v>
                </c:pt>
                <c:pt idx="12956">
                  <c:v>647.79999999999995</c:v>
                </c:pt>
                <c:pt idx="12957">
                  <c:v>647.85</c:v>
                </c:pt>
                <c:pt idx="12958">
                  <c:v>647.9</c:v>
                </c:pt>
                <c:pt idx="12959">
                  <c:v>647.95000000000005</c:v>
                </c:pt>
                <c:pt idx="12960">
                  <c:v>648</c:v>
                </c:pt>
                <c:pt idx="12961">
                  <c:v>648.04999999999995</c:v>
                </c:pt>
                <c:pt idx="12962">
                  <c:v>648.1</c:v>
                </c:pt>
                <c:pt idx="12963">
                  <c:v>648.15</c:v>
                </c:pt>
                <c:pt idx="12964">
                  <c:v>648.20000000000005</c:v>
                </c:pt>
                <c:pt idx="12965">
                  <c:v>648.25</c:v>
                </c:pt>
                <c:pt idx="12966">
                  <c:v>648.29999999999995</c:v>
                </c:pt>
                <c:pt idx="12967">
                  <c:v>648.35</c:v>
                </c:pt>
                <c:pt idx="12968">
                  <c:v>648.4</c:v>
                </c:pt>
                <c:pt idx="12969">
                  <c:v>648.45000000000005</c:v>
                </c:pt>
                <c:pt idx="12970">
                  <c:v>648.5</c:v>
                </c:pt>
                <c:pt idx="12971">
                  <c:v>648.54999999999995</c:v>
                </c:pt>
                <c:pt idx="12972">
                  <c:v>648.6</c:v>
                </c:pt>
                <c:pt idx="12973">
                  <c:v>648.65</c:v>
                </c:pt>
                <c:pt idx="12974">
                  <c:v>648.70000000000005</c:v>
                </c:pt>
                <c:pt idx="12975">
                  <c:v>648.75</c:v>
                </c:pt>
                <c:pt idx="12976">
                  <c:v>648.79999999999995</c:v>
                </c:pt>
                <c:pt idx="12977">
                  <c:v>648.85</c:v>
                </c:pt>
                <c:pt idx="12978">
                  <c:v>648.9</c:v>
                </c:pt>
                <c:pt idx="12979">
                  <c:v>648.95000000000005</c:v>
                </c:pt>
                <c:pt idx="12980">
                  <c:v>649</c:v>
                </c:pt>
                <c:pt idx="12981">
                  <c:v>649.04999999999995</c:v>
                </c:pt>
                <c:pt idx="12982">
                  <c:v>649.1</c:v>
                </c:pt>
                <c:pt idx="12983">
                  <c:v>649.15</c:v>
                </c:pt>
                <c:pt idx="12984">
                  <c:v>649.20000000000005</c:v>
                </c:pt>
                <c:pt idx="12985">
                  <c:v>649.25</c:v>
                </c:pt>
                <c:pt idx="12986">
                  <c:v>649.29999999999995</c:v>
                </c:pt>
                <c:pt idx="12987">
                  <c:v>649.35</c:v>
                </c:pt>
                <c:pt idx="12988">
                  <c:v>649.4</c:v>
                </c:pt>
                <c:pt idx="12989">
                  <c:v>649.45000000000005</c:v>
                </c:pt>
                <c:pt idx="12990">
                  <c:v>649.5</c:v>
                </c:pt>
                <c:pt idx="12991">
                  <c:v>649.54999999999995</c:v>
                </c:pt>
                <c:pt idx="12992">
                  <c:v>649.6</c:v>
                </c:pt>
                <c:pt idx="12993">
                  <c:v>649.65</c:v>
                </c:pt>
                <c:pt idx="12994">
                  <c:v>649.70000000000005</c:v>
                </c:pt>
                <c:pt idx="12995">
                  <c:v>649.75</c:v>
                </c:pt>
                <c:pt idx="12996">
                  <c:v>649.79999999999995</c:v>
                </c:pt>
                <c:pt idx="12997">
                  <c:v>649.85</c:v>
                </c:pt>
                <c:pt idx="12998">
                  <c:v>649.9</c:v>
                </c:pt>
                <c:pt idx="12999">
                  <c:v>649.95000000000005</c:v>
                </c:pt>
                <c:pt idx="13000">
                  <c:v>650</c:v>
                </c:pt>
                <c:pt idx="13001">
                  <c:v>650.04999999999995</c:v>
                </c:pt>
                <c:pt idx="13002">
                  <c:v>650.1</c:v>
                </c:pt>
                <c:pt idx="13003">
                  <c:v>650.15</c:v>
                </c:pt>
                <c:pt idx="13004">
                  <c:v>650.20000000000005</c:v>
                </c:pt>
                <c:pt idx="13005">
                  <c:v>650.25</c:v>
                </c:pt>
                <c:pt idx="13006">
                  <c:v>650.29999999999995</c:v>
                </c:pt>
                <c:pt idx="13007">
                  <c:v>650.35</c:v>
                </c:pt>
                <c:pt idx="13008">
                  <c:v>650.4</c:v>
                </c:pt>
                <c:pt idx="13009">
                  <c:v>650.45000000000005</c:v>
                </c:pt>
                <c:pt idx="13010">
                  <c:v>650.5</c:v>
                </c:pt>
                <c:pt idx="13011">
                  <c:v>650.54999999999995</c:v>
                </c:pt>
                <c:pt idx="13012">
                  <c:v>650.6</c:v>
                </c:pt>
                <c:pt idx="13013">
                  <c:v>650.65</c:v>
                </c:pt>
                <c:pt idx="13014">
                  <c:v>650.70000000000005</c:v>
                </c:pt>
                <c:pt idx="13015">
                  <c:v>650.75</c:v>
                </c:pt>
                <c:pt idx="13016">
                  <c:v>650.79999999999995</c:v>
                </c:pt>
                <c:pt idx="13017">
                  <c:v>650.85</c:v>
                </c:pt>
                <c:pt idx="13018">
                  <c:v>650.9</c:v>
                </c:pt>
                <c:pt idx="13019">
                  <c:v>650.95000000000005</c:v>
                </c:pt>
                <c:pt idx="13020">
                  <c:v>651</c:v>
                </c:pt>
                <c:pt idx="13021">
                  <c:v>651.04999999999995</c:v>
                </c:pt>
                <c:pt idx="13022">
                  <c:v>651.1</c:v>
                </c:pt>
                <c:pt idx="13023">
                  <c:v>651.15</c:v>
                </c:pt>
                <c:pt idx="13024">
                  <c:v>651.20000000000005</c:v>
                </c:pt>
                <c:pt idx="13025">
                  <c:v>651.25</c:v>
                </c:pt>
                <c:pt idx="13026">
                  <c:v>651.29999999999995</c:v>
                </c:pt>
                <c:pt idx="13027">
                  <c:v>651.35</c:v>
                </c:pt>
                <c:pt idx="13028">
                  <c:v>651.4</c:v>
                </c:pt>
                <c:pt idx="13029">
                  <c:v>651.45000000000005</c:v>
                </c:pt>
                <c:pt idx="13030">
                  <c:v>651.5</c:v>
                </c:pt>
                <c:pt idx="13031">
                  <c:v>651.54999999999995</c:v>
                </c:pt>
                <c:pt idx="13032">
                  <c:v>651.6</c:v>
                </c:pt>
                <c:pt idx="13033">
                  <c:v>651.65</c:v>
                </c:pt>
                <c:pt idx="13034">
                  <c:v>651.70000000000005</c:v>
                </c:pt>
                <c:pt idx="13035">
                  <c:v>651.75</c:v>
                </c:pt>
                <c:pt idx="13036">
                  <c:v>651.79999999999995</c:v>
                </c:pt>
                <c:pt idx="13037">
                  <c:v>651.85</c:v>
                </c:pt>
                <c:pt idx="13038">
                  <c:v>651.9</c:v>
                </c:pt>
                <c:pt idx="13039">
                  <c:v>651.95000000000005</c:v>
                </c:pt>
                <c:pt idx="13040">
                  <c:v>652</c:v>
                </c:pt>
                <c:pt idx="13041">
                  <c:v>652.04999999999995</c:v>
                </c:pt>
                <c:pt idx="13042">
                  <c:v>652.1</c:v>
                </c:pt>
                <c:pt idx="13043">
                  <c:v>652.15</c:v>
                </c:pt>
                <c:pt idx="13044">
                  <c:v>652.20000000000005</c:v>
                </c:pt>
                <c:pt idx="13045">
                  <c:v>652.25</c:v>
                </c:pt>
                <c:pt idx="13046">
                  <c:v>652.29999999999995</c:v>
                </c:pt>
                <c:pt idx="13047">
                  <c:v>652.35</c:v>
                </c:pt>
                <c:pt idx="13048">
                  <c:v>652.4</c:v>
                </c:pt>
                <c:pt idx="13049">
                  <c:v>652.45000000000005</c:v>
                </c:pt>
                <c:pt idx="13050">
                  <c:v>652.5</c:v>
                </c:pt>
                <c:pt idx="13051">
                  <c:v>652.54999999999995</c:v>
                </c:pt>
                <c:pt idx="13052">
                  <c:v>652.6</c:v>
                </c:pt>
                <c:pt idx="13053">
                  <c:v>652.65</c:v>
                </c:pt>
                <c:pt idx="13054">
                  <c:v>652.70000000000005</c:v>
                </c:pt>
                <c:pt idx="13055">
                  <c:v>652.75</c:v>
                </c:pt>
                <c:pt idx="13056">
                  <c:v>652.79999999999995</c:v>
                </c:pt>
                <c:pt idx="13057">
                  <c:v>652.85</c:v>
                </c:pt>
                <c:pt idx="13058">
                  <c:v>652.9</c:v>
                </c:pt>
                <c:pt idx="13059">
                  <c:v>652.95000000000005</c:v>
                </c:pt>
                <c:pt idx="13060">
                  <c:v>653</c:v>
                </c:pt>
                <c:pt idx="13061">
                  <c:v>653.04999999999995</c:v>
                </c:pt>
                <c:pt idx="13062">
                  <c:v>653.1</c:v>
                </c:pt>
                <c:pt idx="13063">
                  <c:v>653.15</c:v>
                </c:pt>
                <c:pt idx="13064">
                  <c:v>653.20000000000005</c:v>
                </c:pt>
                <c:pt idx="13065">
                  <c:v>653.25</c:v>
                </c:pt>
                <c:pt idx="13066">
                  <c:v>653.29999999999995</c:v>
                </c:pt>
                <c:pt idx="13067">
                  <c:v>653.35</c:v>
                </c:pt>
                <c:pt idx="13068">
                  <c:v>653.4</c:v>
                </c:pt>
                <c:pt idx="13069">
                  <c:v>653.45000000000005</c:v>
                </c:pt>
                <c:pt idx="13070">
                  <c:v>653.5</c:v>
                </c:pt>
                <c:pt idx="13071">
                  <c:v>653.54999999999995</c:v>
                </c:pt>
                <c:pt idx="13072">
                  <c:v>653.6</c:v>
                </c:pt>
                <c:pt idx="13073">
                  <c:v>653.65</c:v>
                </c:pt>
                <c:pt idx="13074">
                  <c:v>653.70000000000005</c:v>
                </c:pt>
                <c:pt idx="13075">
                  <c:v>653.75</c:v>
                </c:pt>
                <c:pt idx="13076">
                  <c:v>653.79999999999995</c:v>
                </c:pt>
                <c:pt idx="13077">
                  <c:v>653.85</c:v>
                </c:pt>
                <c:pt idx="13078">
                  <c:v>653.9</c:v>
                </c:pt>
                <c:pt idx="13079">
                  <c:v>653.95000000000005</c:v>
                </c:pt>
                <c:pt idx="13080">
                  <c:v>654</c:v>
                </c:pt>
                <c:pt idx="13081">
                  <c:v>654.04999999999995</c:v>
                </c:pt>
                <c:pt idx="13082">
                  <c:v>654.1</c:v>
                </c:pt>
                <c:pt idx="13083">
                  <c:v>654.15</c:v>
                </c:pt>
                <c:pt idx="13084">
                  <c:v>654.20000000000005</c:v>
                </c:pt>
                <c:pt idx="13085">
                  <c:v>654.25</c:v>
                </c:pt>
                <c:pt idx="13086">
                  <c:v>654.29999999999995</c:v>
                </c:pt>
                <c:pt idx="13087">
                  <c:v>654.35</c:v>
                </c:pt>
                <c:pt idx="13088">
                  <c:v>654.4</c:v>
                </c:pt>
                <c:pt idx="13089">
                  <c:v>654.45000000000005</c:v>
                </c:pt>
                <c:pt idx="13090">
                  <c:v>654.5</c:v>
                </c:pt>
                <c:pt idx="13091">
                  <c:v>654.54999999999995</c:v>
                </c:pt>
                <c:pt idx="13092">
                  <c:v>654.6</c:v>
                </c:pt>
                <c:pt idx="13093">
                  <c:v>654.65</c:v>
                </c:pt>
                <c:pt idx="13094">
                  <c:v>654.70000000000005</c:v>
                </c:pt>
                <c:pt idx="13095">
                  <c:v>654.75</c:v>
                </c:pt>
                <c:pt idx="13096">
                  <c:v>654.79999999999995</c:v>
                </c:pt>
                <c:pt idx="13097">
                  <c:v>654.85</c:v>
                </c:pt>
                <c:pt idx="13098">
                  <c:v>654.9</c:v>
                </c:pt>
                <c:pt idx="13099">
                  <c:v>654.95000000000005</c:v>
                </c:pt>
                <c:pt idx="13100">
                  <c:v>655</c:v>
                </c:pt>
                <c:pt idx="13101">
                  <c:v>655.04999999999995</c:v>
                </c:pt>
                <c:pt idx="13102">
                  <c:v>655.1</c:v>
                </c:pt>
                <c:pt idx="13103">
                  <c:v>655.15</c:v>
                </c:pt>
                <c:pt idx="13104">
                  <c:v>655.20000000000005</c:v>
                </c:pt>
                <c:pt idx="13105">
                  <c:v>655.25</c:v>
                </c:pt>
                <c:pt idx="13106">
                  <c:v>655.29999999999995</c:v>
                </c:pt>
                <c:pt idx="13107">
                  <c:v>655.35</c:v>
                </c:pt>
                <c:pt idx="13108">
                  <c:v>655.4</c:v>
                </c:pt>
                <c:pt idx="13109">
                  <c:v>655.45</c:v>
                </c:pt>
                <c:pt idx="13110">
                  <c:v>655.5</c:v>
                </c:pt>
                <c:pt idx="13111">
                  <c:v>655.55</c:v>
                </c:pt>
                <c:pt idx="13112">
                  <c:v>655.6</c:v>
                </c:pt>
                <c:pt idx="13113">
                  <c:v>655.65</c:v>
                </c:pt>
                <c:pt idx="13114">
                  <c:v>655.7</c:v>
                </c:pt>
                <c:pt idx="13115">
                  <c:v>655.75</c:v>
                </c:pt>
                <c:pt idx="13116">
                  <c:v>655.8</c:v>
                </c:pt>
                <c:pt idx="13117">
                  <c:v>655.85</c:v>
                </c:pt>
                <c:pt idx="13118">
                  <c:v>655.9</c:v>
                </c:pt>
                <c:pt idx="13119">
                  <c:v>655.95</c:v>
                </c:pt>
                <c:pt idx="13120">
                  <c:v>656</c:v>
                </c:pt>
                <c:pt idx="13121">
                  <c:v>656.05</c:v>
                </c:pt>
                <c:pt idx="13122">
                  <c:v>656.1</c:v>
                </c:pt>
                <c:pt idx="13123">
                  <c:v>656.15</c:v>
                </c:pt>
                <c:pt idx="13124">
                  <c:v>656.2</c:v>
                </c:pt>
                <c:pt idx="13125">
                  <c:v>656.25</c:v>
                </c:pt>
                <c:pt idx="13126">
                  <c:v>656.3</c:v>
                </c:pt>
                <c:pt idx="13127">
                  <c:v>656.35</c:v>
                </c:pt>
                <c:pt idx="13128">
                  <c:v>656.4</c:v>
                </c:pt>
                <c:pt idx="13129">
                  <c:v>656.45</c:v>
                </c:pt>
                <c:pt idx="13130">
                  <c:v>656.5</c:v>
                </c:pt>
                <c:pt idx="13131">
                  <c:v>656.55</c:v>
                </c:pt>
                <c:pt idx="13132">
                  <c:v>656.6</c:v>
                </c:pt>
                <c:pt idx="13133">
                  <c:v>656.65</c:v>
                </c:pt>
                <c:pt idx="13134">
                  <c:v>656.7</c:v>
                </c:pt>
                <c:pt idx="13135">
                  <c:v>656.75</c:v>
                </c:pt>
                <c:pt idx="13136">
                  <c:v>656.8</c:v>
                </c:pt>
                <c:pt idx="13137">
                  <c:v>656.85</c:v>
                </c:pt>
                <c:pt idx="13138">
                  <c:v>656.9</c:v>
                </c:pt>
                <c:pt idx="13139">
                  <c:v>656.95</c:v>
                </c:pt>
                <c:pt idx="13140">
                  <c:v>657</c:v>
                </c:pt>
                <c:pt idx="13141">
                  <c:v>657.05</c:v>
                </c:pt>
                <c:pt idx="13142">
                  <c:v>657.1</c:v>
                </c:pt>
                <c:pt idx="13143">
                  <c:v>657.15</c:v>
                </c:pt>
                <c:pt idx="13144">
                  <c:v>657.2</c:v>
                </c:pt>
                <c:pt idx="13145">
                  <c:v>657.25</c:v>
                </c:pt>
                <c:pt idx="13146">
                  <c:v>657.3</c:v>
                </c:pt>
                <c:pt idx="13147">
                  <c:v>657.35</c:v>
                </c:pt>
                <c:pt idx="13148">
                  <c:v>657.4</c:v>
                </c:pt>
                <c:pt idx="13149">
                  <c:v>657.45</c:v>
                </c:pt>
                <c:pt idx="13150">
                  <c:v>657.5</c:v>
                </c:pt>
                <c:pt idx="13151">
                  <c:v>657.55</c:v>
                </c:pt>
                <c:pt idx="13152">
                  <c:v>657.6</c:v>
                </c:pt>
                <c:pt idx="13153">
                  <c:v>657.65</c:v>
                </c:pt>
                <c:pt idx="13154">
                  <c:v>657.7</c:v>
                </c:pt>
                <c:pt idx="13155">
                  <c:v>657.75</c:v>
                </c:pt>
                <c:pt idx="13156">
                  <c:v>657.8</c:v>
                </c:pt>
                <c:pt idx="13157">
                  <c:v>657.85</c:v>
                </c:pt>
                <c:pt idx="13158">
                  <c:v>657.9</c:v>
                </c:pt>
                <c:pt idx="13159">
                  <c:v>657.95</c:v>
                </c:pt>
                <c:pt idx="13160">
                  <c:v>658</c:v>
                </c:pt>
                <c:pt idx="13161">
                  <c:v>658.05</c:v>
                </c:pt>
                <c:pt idx="13162">
                  <c:v>658.1</c:v>
                </c:pt>
                <c:pt idx="13163">
                  <c:v>658.15</c:v>
                </c:pt>
                <c:pt idx="13164">
                  <c:v>658.2</c:v>
                </c:pt>
                <c:pt idx="13165">
                  <c:v>658.25</c:v>
                </c:pt>
                <c:pt idx="13166">
                  <c:v>658.3</c:v>
                </c:pt>
                <c:pt idx="13167">
                  <c:v>658.35</c:v>
                </c:pt>
                <c:pt idx="13168">
                  <c:v>658.4</c:v>
                </c:pt>
                <c:pt idx="13169">
                  <c:v>658.45</c:v>
                </c:pt>
                <c:pt idx="13170">
                  <c:v>658.5</c:v>
                </c:pt>
                <c:pt idx="13171">
                  <c:v>658.55</c:v>
                </c:pt>
                <c:pt idx="13172">
                  <c:v>658.6</c:v>
                </c:pt>
                <c:pt idx="13173">
                  <c:v>658.65</c:v>
                </c:pt>
                <c:pt idx="13174">
                  <c:v>658.7</c:v>
                </c:pt>
                <c:pt idx="13175">
                  <c:v>658.75</c:v>
                </c:pt>
                <c:pt idx="13176">
                  <c:v>658.8</c:v>
                </c:pt>
                <c:pt idx="13177">
                  <c:v>658.85</c:v>
                </c:pt>
                <c:pt idx="13178">
                  <c:v>658.9</c:v>
                </c:pt>
                <c:pt idx="13179">
                  <c:v>658.95</c:v>
                </c:pt>
                <c:pt idx="13180">
                  <c:v>659</c:v>
                </c:pt>
                <c:pt idx="13181">
                  <c:v>659.05</c:v>
                </c:pt>
                <c:pt idx="13182">
                  <c:v>659.1</c:v>
                </c:pt>
                <c:pt idx="13183">
                  <c:v>659.15</c:v>
                </c:pt>
                <c:pt idx="13184">
                  <c:v>659.2</c:v>
                </c:pt>
                <c:pt idx="13185">
                  <c:v>659.25</c:v>
                </c:pt>
                <c:pt idx="13186">
                  <c:v>659.3</c:v>
                </c:pt>
                <c:pt idx="13187">
                  <c:v>659.35</c:v>
                </c:pt>
                <c:pt idx="13188">
                  <c:v>659.4</c:v>
                </c:pt>
                <c:pt idx="13189">
                  <c:v>659.45</c:v>
                </c:pt>
                <c:pt idx="13190">
                  <c:v>659.5</c:v>
                </c:pt>
                <c:pt idx="13191">
                  <c:v>659.55</c:v>
                </c:pt>
                <c:pt idx="13192">
                  <c:v>659.6</c:v>
                </c:pt>
                <c:pt idx="13193">
                  <c:v>659.65</c:v>
                </c:pt>
                <c:pt idx="13194">
                  <c:v>659.7</c:v>
                </c:pt>
                <c:pt idx="13195">
                  <c:v>659.75</c:v>
                </c:pt>
                <c:pt idx="13196">
                  <c:v>659.8</c:v>
                </c:pt>
                <c:pt idx="13197">
                  <c:v>659.85</c:v>
                </c:pt>
                <c:pt idx="13198">
                  <c:v>659.9</c:v>
                </c:pt>
                <c:pt idx="13199">
                  <c:v>659.95</c:v>
                </c:pt>
                <c:pt idx="13200">
                  <c:v>660</c:v>
                </c:pt>
                <c:pt idx="13201">
                  <c:v>660.05</c:v>
                </c:pt>
                <c:pt idx="13202">
                  <c:v>660.1</c:v>
                </c:pt>
                <c:pt idx="13203">
                  <c:v>660.15</c:v>
                </c:pt>
                <c:pt idx="13204">
                  <c:v>660.2</c:v>
                </c:pt>
                <c:pt idx="13205">
                  <c:v>660.25</c:v>
                </c:pt>
                <c:pt idx="13206">
                  <c:v>660.3</c:v>
                </c:pt>
                <c:pt idx="13207">
                  <c:v>660.35</c:v>
                </c:pt>
                <c:pt idx="13208">
                  <c:v>660.4</c:v>
                </c:pt>
                <c:pt idx="13209">
                  <c:v>660.45</c:v>
                </c:pt>
                <c:pt idx="13210">
                  <c:v>660.5</c:v>
                </c:pt>
                <c:pt idx="13211">
                  <c:v>660.55</c:v>
                </c:pt>
                <c:pt idx="13212">
                  <c:v>660.6</c:v>
                </c:pt>
                <c:pt idx="13213">
                  <c:v>660.65</c:v>
                </c:pt>
                <c:pt idx="13214">
                  <c:v>660.7</c:v>
                </c:pt>
                <c:pt idx="13215">
                  <c:v>660.75</c:v>
                </c:pt>
                <c:pt idx="13216">
                  <c:v>660.8</c:v>
                </c:pt>
                <c:pt idx="13217">
                  <c:v>660.85</c:v>
                </c:pt>
                <c:pt idx="13218">
                  <c:v>660.9</c:v>
                </c:pt>
                <c:pt idx="13219">
                  <c:v>660.95</c:v>
                </c:pt>
                <c:pt idx="13220">
                  <c:v>661</c:v>
                </c:pt>
                <c:pt idx="13221">
                  <c:v>661.05</c:v>
                </c:pt>
                <c:pt idx="13222">
                  <c:v>661.1</c:v>
                </c:pt>
                <c:pt idx="13223">
                  <c:v>661.15</c:v>
                </c:pt>
                <c:pt idx="13224">
                  <c:v>661.2</c:v>
                </c:pt>
                <c:pt idx="13225">
                  <c:v>661.25</c:v>
                </c:pt>
                <c:pt idx="13226">
                  <c:v>661.3</c:v>
                </c:pt>
                <c:pt idx="13227">
                  <c:v>661.35</c:v>
                </c:pt>
                <c:pt idx="13228">
                  <c:v>661.4</c:v>
                </c:pt>
                <c:pt idx="13229">
                  <c:v>661.45</c:v>
                </c:pt>
                <c:pt idx="13230">
                  <c:v>661.5</c:v>
                </c:pt>
                <c:pt idx="13231">
                  <c:v>661.55</c:v>
                </c:pt>
                <c:pt idx="13232">
                  <c:v>661.6</c:v>
                </c:pt>
                <c:pt idx="13233">
                  <c:v>661.65</c:v>
                </c:pt>
                <c:pt idx="13234">
                  <c:v>661.7</c:v>
                </c:pt>
                <c:pt idx="13235">
                  <c:v>661.75</c:v>
                </c:pt>
                <c:pt idx="13236">
                  <c:v>661.8</c:v>
                </c:pt>
                <c:pt idx="13237">
                  <c:v>661.85</c:v>
                </c:pt>
                <c:pt idx="13238">
                  <c:v>661.9</c:v>
                </c:pt>
                <c:pt idx="13239">
                  <c:v>661.95</c:v>
                </c:pt>
                <c:pt idx="13240">
                  <c:v>662</c:v>
                </c:pt>
                <c:pt idx="13241">
                  <c:v>662.05</c:v>
                </c:pt>
                <c:pt idx="13242">
                  <c:v>662.1</c:v>
                </c:pt>
                <c:pt idx="13243">
                  <c:v>662.15</c:v>
                </c:pt>
                <c:pt idx="13244">
                  <c:v>662.2</c:v>
                </c:pt>
                <c:pt idx="13245">
                  <c:v>662.25</c:v>
                </c:pt>
                <c:pt idx="13246">
                  <c:v>662.3</c:v>
                </c:pt>
                <c:pt idx="13247">
                  <c:v>662.35</c:v>
                </c:pt>
                <c:pt idx="13248">
                  <c:v>662.4</c:v>
                </c:pt>
                <c:pt idx="13249">
                  <c:v>662.45</c:v>
                </c:pt>
                <c:pt idx="13250">
                  <c:v>662.5</c:v>
                </c:pt>
                <c:pt idx="13251">
                  <c:v>662.55</c:v>
                </c:pt>
                <c:pt idx="13252">
                  <c:v>662.6</c:v>
                </c:pt>
                <c:pt idx="13253">
                  <c:v>662.65</c:v>
                </c:pt>
                <c:pt idx="13254">
                  <c:v>662.7</c:v>
                </c:pt>
                <c:pt idx="13255">
                  <c:v>662.75</c:v>
                </c:pt>
                <c:pt idx="13256">
                  <c:v>662.8</c:v>
                </c:pt>
                <c:pt idx="13257">
                  <c:v>662.85</c:v>
                </c:pt>
                <c:pt idx="13258">
                  <c:v>662.9</c:v>
                </c:pt>
                <c:pt idx="13259">
                  <c:v>662.95</c:v>
                </c:pt>
                <c:pt idx="13260">
                  <c:v>663</c:v>
                </c:pt>
                <c:pt idx="13261">
                  <c:v>663.05</c:v>
                </c:pt>
                <c:pt idx="13262">
                  <c:v>663.1</c:v>
                </c:pt>
                <c:pt idx="13263">
                  <c:v>663.15</c:v>
                </c:pt>
                <c:pt idx="13264">
                  <c:v>663.2</c:v>
                </c:pt>
                <c:pt idx="13265">
                  <c:v>663.25</c:v>
                </c:pt>
                <c:pt idx="13266">
                  <c:v>663.3</c:v>
                </c:pt>
                <c:pt idx="13267">
                  <c:v>663.35</c:v>
                </c:pt>
                <c:pt idx="13268">
                  <c:v>663.4</c:v>
                </c:pt>
                <c:pt idx="13269">
                  <c:v>663.45</c:v>
                </c:pt>
                <c:pt idx="13270">
                  <c:v>663.5</c:v>
                </c:pt>
                <c:pt idx="13271">
                  <c:v>663.55</c:v>
                </c:pt>
                <c:pt idx="13272">
                  <c:v>663.6</c:v>
                </c:pt>
                <c:pt idx="13273">
                  <c:v>663.65</c:v>
                </c:pt>
                <c:pt idx="13274">
                  <c:v>663.7</c:v>
                </c:pt>
                <c:pt idx="13275">
                  <c:v>663.75</c:v>
                </c:pt>
                <c:pt idx="13276">
                  <c:v>663.8</c:v>
                </c:pt>
                <c:pt idx="13277">
                  <c:v>663.85</c:v>
                </c:pt>
                <c:pt idx="13278">
                  <c:v>663.9</c:v>
                </c:pt>
                <c:pt idx="13279">
                  <c:v>663.95</c:v>
                </c:pt>
                <c:pt idx="13280">
                  <c:v>664</c:v>
                </c:pt>
                <c:pt idx="13281">
                  <c:v>664.05</c:v>
                </c:pt>
                <c:pt idx="13282">
                  <c:v>664.1</c:v>
                </c:pt>
                <c:pt idx="13283">
                  <c:v>664.15</c:v>
                </c:pt>
                <c:pt idx="13284">
                  <c:v>664.2</c:v>
                </c:pt>
                <c:pt idx="13285">
                  <c:v>664.25</c:v>
                </c:pt>
                <c:pt idx="13286">
                  <c:v>664.3</c:v>
                </c:pt>
                <c:pt idx="13287">
                  <c:v>664.35</c:v>
                </c:pt>
                <c:pt idx="13288">
                  <c:v>664.4</c:v>
                </c:pt>
                <c:pt idx="13289">
                  <c:v>664.45</c:v>
                </c:pt>
                <c:pt idx="13290">
                  <c:v>664.5</c:v>
                </c:pt>
                <c:pt idx="13291">
                  <c:v>664.55</c:v>
                </c:pt>
                <c:pt idx="13292">
                  <c:v>664.6</c:v>
                </c:pt>
                <c:pt idx="13293">
                  <c:v>664.65</c:v>
                </c:pt>
                <c:pt idx="13294">
                  <c:v>664.7</c:v>
                </c:pt>
                <c:pt idx="13295">
                  <c:v>664.75</c:v>
                </c:pt>
                <c:pt idx="13296">
                  <c:v>664.8</c:v>
                </c:pt>
                <c:pt idx="13297">
                  <c:v>664.85</c:v>
                </c:pt>
                <c:pt idx="13298">
                  <c:v>664.9</c:v>
                </c:pt>
                <c:pt idx="13299">
                  <c:v>664.95</c:v>
                </c:pt>
                <c:pt idx="13300">
                  <c:v>665</c:v>
                </c:pt>
                <c:pt idx="13301">
                  <c:v>665.05</c:v>
                </c:pt>
                <c:pt idx="13302">
                  <c:v>665.1</c:v>
                </c:pt>
                <c:pt idx="13303">
                  <c:v>665.15</c:v>
                </c:pt>
                <c:pt idx="13304">
                  <c:v>665.2</c:v>
                </c:pt>
                <c:pt idx="13305">
                  <c:v>665.25</c:v>
                </c:pt>
                <c:pt idx="13306">
                  <c:v>665.3</c:v>
                </c:pt>
                <c:pt idx="13307">
                  <c:v>665.35</c:v>
                </c:pt>
                <c:pt idx="13308">
                  <c:v>665.4</c:v>
                </c:pt>
                <c:pt idx="13309">
                  <c:v>665.45</c:v>
                </c:pt>
                <c:pt idx="13310">
                  <c:v>665.5</c:v>
                </c:pt>
                <c:pt idx="13311">
                  <c:v>665.55</c:v>
                </c:pt>
                <c:pt idx="13312">
                  <c:v>665.6</c:v>
                </c:pt>
                <c:pt idx="13313">
                  <c:v>665.65</c:v>
                </c:pt>
                <c:pt idx="13314">
                  <c:v>665.7</c:v>
                </c:pt>
                <c:pt idx="13315">
                  <c:v>665.75</c:v>
                </c:pt>
                <c:pt idx="13316">
                  <c:v>665.8</c:v>
                </c:pt>
                <c:pt idx="13317">
                  <c:v>665.85</c:v>
                </c:pt>
                <c:pt idx="13318">
                  <c:v>665.9</c:v>
                </c:pt>
                <c:pt idx="13319">
                  <c:v>665.95</c:v>
                </c:pt>
                <c:pt idx="13320">
                  <c:v>666</c:v>
                </c:pt>
                <c:pt idx="13321">
                  <c:v>666.05</c:v>
                </c:pt>
                <c:pt idx="13322">
                  <c:v>666.1</c:v>
                </c:pt>
                <c:pt idx="13323">
                  <c:v>666.15</c:v>
                </c:pt>
                <c:pt idx="13324">
                  <c:v>666.2</c:v>
                </c:pt>
                <c:pt idx="13325">
                  <c:v>666.25</c:v>
                </c:pt>
                <c:pt idx="13326">
                  <c:v>666.3</c:v>
                </c:pt>
                <c:pt idx="13327">
                  <c:v>666.35</c:v>
                </c:pt>
                <c:pt idx="13328">
                  <c:v>666.4</c:v>
                </c:pt>
                <c:pt idx="13329">
                  <c:v>666.45</c:v>
                </c:pt>
                <c:pt idx="13330">
                  <c:v>666.5</c:v>
                </c:pt>
                <c:pt idx="13331">
                  <c:v>666.55</c:v>
                </c:pt>
                <c:pt idx="13332">
                  <c:v>666.6</c:v>
                </c:pt>
                <c:pt idx="13333">
                  <c:v>666.65</c:v>
                </c:pt>
                <c:pt idx="13334">
                  <c:v>666.7</c:v>
                </c:pt>
                <c:pt idx="13335">
                  <c:v>666.75</c:v>
                </c:pt>
                <c:pt idx="13336">
                  <c:v>666.8</c:v>
                </c:pt>
                <c:pt idx="13337">
                  <c:v>666.85</c:v>
                </c:pt>
                <c:pt idx="13338">
                  <c:v>666.9</c:v>
                </c:pt>
                <c:pt idx="13339">
                  <c:v>666.95</c:v>
                </c:pt>
                <c:pt idx="13340">
                  <c:v>667</c:v>
                </c:pt>
                <c:pt idx="13341">
                  <c:v>667.05</c:v>
                </c:pt>
                <c:pt idx="13342">
                  <c:v>667.1</c:v>
                </c:pt>
                <c:pt idx="13343">
                  <c:v>667.15</c:v>
                </c:pt>
                <c:pt idx="13344">
                  <c:v>667.2</c:v>
                </c:pt>
                <c:pt idx="13345">
                  <c:v>667.25</c:v>
                </c:pt>
                <c:pt idx="13346">
                  <c:v>667.3</c:v>
                </c:pt>
                <c:pt idx="13347">
                  <c:v>667.35</c:v>
                </c:pt>
                <c:pt idx="13348">
                  <c:v>667.4</c:v>
                </c:pt>
                <c:pt idx="13349">
                  <c:v>667.45</c:v>
                </c:pt>
                <c:pt idx="13350">
                  <c:v>667.5</c:v>
                </c:pt>
                <c:pt idx="13351">
                  <c:v>667.55</c:v>
                </c:pt>
                <c:pt idx="13352">
                  <c:v>667.6</c:v>
                </c:pt>
                <c:pt idx="13353">
                  <c:v>667.65</c:v>
                </c:pt>
                <c:pt idx="13354">
                  <c:v>667.7</c:v>
                </c:pt>
                <c:pt idx="13355">
                  <c:v>667.75</c:v>
                </c:pt>
                <c:pt idx="13356">
                  <c:v>667.8</c:v>
                </c:pt>
                <c:pt idx="13357">
                  <c:v>667.85</c:v>
                </c:pt>
                <c:pt idx="13358">
                  <c:v>667.9</c:v>
                </c:pt>
                <c:pt idx="13359">
                  <c:v>667.95</c:v>
                </c:pt>
                <c:pt idx="13360">
                  <c:v>668</c:v>
                </c:pt>
                <c:pt idx="13361">
                  <c:v>668.05</c:v>
                </c:pt>
                <c:pt idx="13362">
                  <c:v>668.1</c:v>
                </c:pt>
                <c:pt idx="13363">
                  <c:v>668.15</c:v>
                </c:pt>
                <c:pt idx="13364">
                  <c:v>668.2</c:v>
                </c:pt>
                <c:pt idx="13365">
                  <c:v>668.25</c:v>
                </c:pt>
                <c:pt idx="13366">
                  <c:v>668.3</c:v>
                </c:pt>
                <c:pt idx="13367">
                  <c:v>668.35</c:v>
                </c:pt>
                <c:pt idx="13368">
                  <c:v>668.4</c:v>
                </c:pt>
                <c:pt idx="13369">
                  <c:v>668.45</c:v>
                </c:pt>
                <c:pt idx="13370">
                  <c:v>668.5</c:v>
                </c:pt>
                <c:pt idx="13371">
                  <c:v>668.55</c:v>
                </c:pt>
                <c:pt idx="13372">
                  <c:v>668.6</c:v>
                </c:pt>
                <c:pt idx="13373">
                  <c:v>668.65</c:v>
                </c:pt>
                <c:pt idx="13374">
                  <c:v>668.7</c:v>
                </c:pt>
                <c:pt idx="13375">
                  <c:v>668.75</c:v>
                </c:pt>
                <c:pt idx="13376">
                  <c:v>668.8</c:v>
                </c:pt>
                <c:pt idx="13377">
                  <c:v>668.85</c:v>
                </c:pt>
                <c:pt idx="13378">
                  <c:v>668.9</c:v>
                </c:pt>
                <c:pt idx="13379">
                  <c:v>668.95</c:v>
                </c:pt>
                <c:pt idx="13380">
                  <c:v>669</c:v>
                </c:pt>
                <c:pt idx="13381">
                  <c:v>669.05</c:v>
                </c:pt>
                <c:pt idx="13382">
                  <c:v>669.1</c:v>
                </c:pt>
                <c:pt idx="13383">
                  <c:v>669.15</c:v>
                </c:pt>
                <c:pt idx="13384">
                  <c:v>669.2</c:v>
                </c:pt>
                <c:pt idx="13385">
                  <c:v>669.25</c:v>
                </c:pt>
                <c:pt idx="13386">
                  <c:v>669.3</c:v>
                </c:pt>
                <c:pt idx="13387">
                  <c:v>669.35</c:v>
                </c:pt>
                <c:pt idx="13388">
                  <c:v>669.4</c:v>
                </c:pt>
                <c:pt idx="13389">
                  <c:v>669.45</c:v>
                </c:pt>
                <c:pt idx="13390">
                  <c:v>669.5</c:v>
                </c:pt>
                <c:pt idx="13391">
                  <c:v>669.55</c:v>
                </c:pt>
                <c:pt idx="13392">
                  <c:v>669.6</c:v>
                </c:pt>
                <c:pt idx="13393">
                  <c:v>669.65</c:v>
                </c:pt>
                <c:pt idx="13394">
                  <c:v>669.7</c:v>
                </c:pt>
                <c:pt idx="13395">
                  <c:v>669.75</c:v>
                </c:pt>
                <c:pt idx="13396">
                  <c:v>669.8</c:v>
                </c:pt>
                <c:pt idx="13397">
                  <c:v>669.85</c:v>
                </c:pt>
                <c:pt idx="13398">
                  <c:v>669.9</c:v>
                </c:pt>
                <c:pt idx="13399">
                  <c:v>669.95</c:v>
                </c:pt>
                <c:pt idx="13400">
                  <c:v>670</c:v>
                </c:pt>
                <c:pt idx="13401">
                  <c:v>670.05</c:v>
                </c:pt>
                <c:pt idx="13402">
                  <c:v>670.1</c:v>
                </c:pt>
                <c:pt idx="13403">
                  <c:v>670.15</c:v>
                </c:pt>
                <c:pt idx="13404">
                  <c:v>670.2</c:v>
                </c:pt>
                <c:pt idx="13405">
                  <c:v>670.25</c:v>
                </c:pt>
                <c:pt idx="13406">
                  <c:v>670.3</c:v>
                </c:pt>
                <c:pt idx="13407">
                  <c:v>670.35</c:v>
                </c:pt>
                <c:pt idx="13408">
                  <c:v>670.4</c:v>
                </c:pt>
                <c:pt idx="13409">
                  <c:v>670.45</c:v>
                </c:pt>
                <c:pt idx="13410">
                  <c:v>670.5</c:v>
                </c:pt>
                <c:pt idx="13411">
                  <c:v>670.55</c:v>
                </c:pt>
                <c:pt idx="13412">
                  <c:v>670.6</c:v>
                </c:pt>
                <c:pt idx="13413">
                  <c:v>670.65</c:v>
                </c:pt>
                <c:pt idx="13414">
                  <c:v>670.7</c:v>
                </c:pt>
                <c:pt idx="13415">
                  <c:v>670.75</c:v>
                </c:pt>
                <c:pt idx="13416">
                  <c:v>670.8</c:v>
                </c:pt>
                <c:pt idx="13417">
                  <c:v>670.85</c:v>
                </c:pt>
                <c:pt idx="13418">
                  <c:v>670.9</c:v>
                </c:pt>
                <c:pt idx="13419">
                  <c:v>670.95</c:v>
                </c:pt>
                <c:pt idx="13420">
                  <c:v>671</c:v>
                </c:pt>
                <c:pt idx="13421">
                  <c:v>671.05</c:v>
                </c:pt>
                <c:pt idx="13422">
                  <c:v>671.1</c:v>
                </c:pt>
                <c:pt idx="13423">
                  <c:v>671.15</c:v>
                </c:pt>
                <c:pt idx="13424">
                  <c:v>671.2</c:v>
                </c:pt>
                <c:pt idx="13425">
                  <c:v>671.25</c:v>
                </c:pt>
                <c:pt idx="13426">
                  <c:v>671.3</c:v>
                </c:pt>
                <c:pt idx="13427">
                  <c:v>671.35</c:v>
                </c:pt>
                <c:pt idx="13428">
                  <c:v>671.4</c:v>
                </c:pt>
                <c:pt idx="13429">
                  <c:v>671.45</c:v>
                </c:pt>
                <c:pt idx="13430">
                  <c:v>671.5</c:v>
                </c:pt>
                <c:pt idx="13431">
                  <c:v>671.55</c:v>
                </c:pt>
                <c:pt idx="13432">
                  <c:v>671.6</c:v>
                </c:pt>
                <c:pt idx="13433">
                  <c:v>671.65</c:v>
                </c:pt>
                <c:pt idx="13434">
                  <c:v>671.7</c:v>
                </c:pt>
                <c:pt idx="13435">
                  <c:v>671.75</c:v>
                </c:pt>
                <c:pt idx="13436">
                  <c:v>671.8</c:v>
                </c:pt>
                <c:pt idx="13437">
                  <c:v>671.85</c:v>
                </c:pt>
                <c:pt idx="13438">
                  <c:v>671.9</c:v>
                </c:pt>
                <c:pt idx="13439">
                  <c:v>671.95</c:v>
                </c:pt>
                <c:pt idx="13440">
                  <c:v>672</c:v>
                </c:pt>
                <c:pt idx="13441">
                  <c:v>672.05</c:v>
                </c:pt>
                <c:pt idx="13442">
                  <c:v>672.1</c:v>
                </c:pt>
                <c:pt idx="13443">
                  <c:v>672.15</c:v>
                </c:pt>
                <c:pt idx="13444">
                  <c:v>672.2</c:v>
                </c:pt>
                <c:pt idx="13445">
                  <c:v>672.25</c:v>
                </c:pt>
                <c:pt idx="13446">
                  <c:v>672.3</c:v>
                </c:pt>
                <c:pt idx="13447">
                  <c:v>672.35</c:v>
                </c:pt>
                <c:pt idx="13448">
                  <c:v>672.4</c:v>
                </c:pt>
                <c:pt idx="13449">
                  <c:v>672.45</c:v>
                </c:pt>
                <c:pt idx="13450">
                  <c:v>672.5</c:v>
                </c:pt>
                <c:pt idx="13451">
                  <c:v>672.55</c:v>
                </c:pt>
                <c:pt idx="13452">
                  <c:v>672.6</c:v>
                </c:pt>
                <c:pt idx="13453">
                  <c:v>672.65</c:v>
                </c:pt>
                <c:pt idx="13454">
                  <c:v>672.7</c:v>
                </c:pt>
                <c:pt idx="13455">
                  <c:v>672.75</c:v>
                </c:pt>
                <c:pt idx="13456">
                  <c:v>672.8</c:v>
                </c:pt>
                <c:pt idx="13457">
                  <c:v>672.85</c:v>
                </c:pt>
                <c:pt idx="13458">
                  <c:v>672.9</c:v>
                </c:pt>
                <c:pt idx="13459">
                  <c:v>672.95</c:v>
                </c:pt>
                <c:pt idx="13460">
                  <c:v>673</c:v>
                </c:pt>
                <c:pt idx="13461">
                  <c:v>673.05</c:v>
                </c:pt>
                <c:pt idx="13462">
                  <c:v>673.1</c:v>
                </c:pt>
                <c:pt idx="13463">
                  <c:v>673.15</c:v>
                </c:pt>
                <c:pt idx="13464">
                  <c:v>673.2</c:v>
                </c:pt>
                <c:pt idx="13465">
                  <c:v>673.25</c:v>
                </c:pt>
                <c:pt idx="13466">
                  <c:v>673.3</c:v>
                </c:pt>
                <c:pt idx="13467">
                  <c:v>673.35</c:v>
                </c:pt>
                <c:pt idx="13468">
                  <c:v>673.4</c:v>
                </c:pt>
                <c:pt idx="13469">
                  <c:v>673.45</c:v>
                </c:pt>
                <c:pt idx="13470">
                  <c:v>673.5</c:v>
                </c:pt>
                <c:pt idx="13471">
                  <c:v>673.55</c:v>
                </c:pt>
                <c:pt idx="13472">
                  <c:v>673.6</c:v>
                </c:pt>
                <c:pt idx="13473">
                  <c:v>673.65</c:v>
                </c:pt>
                <c:pt idx="13474">
                  <c:v>673.7</c:v>
                </c:pt>
                <c:pt idx="13475">
                  <c:v>673.75</c:v>
                </c:pt>
                <c:pt idx="13476">
                  <c:v>673.8</c:v>
                </c:pt>
                <c:pt idx="13477">
                  <c:v>673.85</c:v>
                </c:pt>
                <c:pt idx="13478">
                  <c:v>673.9</c:v>
                </c:pt>
                <c:pt idx="13479">
                  <c:v>673.95</c:v>
                </c:pt>
                <c:pt idx="13480">
                  <c:v>674</c:v>
                </c:pt>
                <c:pt idx="13481">
                  <c:v>674.05</c:v>
                </c:pt>
                <c:pt idx="13482">
                  <c:v>674.1</c:v>
                </c:pt>
                <c:pt idx="13483">
                  <c:v>674.15</c:v>
                </c:pt>
                <c:pt idx="13484">
                  <c:v>674.2</c:v>
                </c:pt>
                <c:pt idx="13485">
                  <c:v>674.25</c:v>
                </c:pt>
                <c:pt idx="13486">
                  <c:v>674.3</c:v>
                </c:pt>
                <c:pt idx="13487">
                  <c:v>674.35</c:v>
                </c:pt>
                <c:pt idx="13488">
                  <c:v>674.4</c:v>
                </c:pt>
                <c:pt idx="13489">
                  <c:v>674.45</c:v>
                </c:pt>
                <c:pt idx="13490">
                  <c:v>674.5</c:v>
                </c:pt>
                <c:pt idx="13491">
                  <c:v>674.55</c:v>
                </c:pt>
                <c:pt idx="13492">
                  <c:v>674.6</c:v>
                </c:pt>
                <c:pt idx="13493">
                  <c:v>674.65</c:v>
                </c:pt>
                <c:pt idx="13494">
                  <c:v>674.7</c:v>
                </c:pt>
                <c:pt idx="13495">
                  <c:v>674.75</c:v>
                </c:pt>
                <c:pt idx="13496">
                  <c:v>674.8</c:v>
                </c:pt>
                <c:pt idx="13497">
                  <c:v>674.85</c:v>
                </c:pt>
                <c:pt idx="13498">
                  <c:v>674.9</c:v>
                </c:pt>
                <c:pt idx="13499">
                  <c:v>674.95</c:v>
                </c:pt>
                <c:pt idx="13500">
                  <c:v>675</c:v>
                </c:pt>
                <c:pt idx="13501">
                  <c:v>675.05</c:v>
                </c:pt>
                <c:pt idx="13502">
                  <c:v>675.1</c:v>
                </c:pt>
                <c:pt idx="13503">
                  <c:v>675.15</c:v>
                </c:pt>
                <c:pt idx="13504">
                  <c:v>675.2</c:v>
                </c:pt>
                <c:pt idx="13505">
                  <c:v>675.25</c:v>
                </c:pt>
                <c:pt idx="13506">
                  <c:v>675.3</c:v>
                </c:pt>
                <c:pt idx="13507">
                  <c:v>675.35</c:v>
                </c:pt>
                <c:pt idx="13508">
                  <c:v>675.4</c:v>
                </c:pt>
                <c:pt idx="13509">
                  <c:v>675.45</c:v>
                </c:pt>
                <c:pt idx="13510">
                  <c:v>675.5</c:v>
                </c:pt>
                <c:pt idx="13511">
                  <c:v>675.55</c:v>
                </c:pt>
                <c:pt idx="13512">
                  <c:v>675.6</c:v>
                </c:pt>
                <c:pt idx="13513">
                  <c:v>675.65</c:v>
                </c:pt>
                <c:pt idx="13514">
                  <c:v>675.7</c:v>
                </c:pt>
                <c:pt idx="13515">
                  <c:v>675.75</c:v>
                </c:pt>
                <c:pt idx="13516">
                  <c:v>675.8</c:v>
                </c:pt>
                <c:pt idx="13517">
                  <c:v>675.85</c:v>
                </c:pt>
                <c:pt idx="13518">
                  <c:v>675.9</c:v>
                </c:pt>
                <c:pt idx="13519">
                  <c:v>675.95</c:v>
                </c:pt>
                <c:pt idx="13520">
                  <c:v>676</c:v>
                </c:pt>
                <c:pt idx="13521">
                  <c:v>676.05</c:v>
                </c:pt>
                <c:pt idx="13522">
                  <c:v>676.1</c:v>
                </c:pt>
                <c:pt idx="13523">
                  <c:v>676.15</c:v>
                </c:pt>
                <c:pt idx="13524">
                  <c:v>676.2</c:v>
                </c:pt>
                <c:pt idx="13525">
                  <c:v>676.25</c:v>
                </c:pt>
                <c:pt idx="13526">
                  <c:v>676.3</c:v>
                </c:pt>
                <c:pt idx="13527">
                  <c:v>676.35</c:v>
                </c:pt>
                <c:pt idx="13528">
                  <c:v>676.4</c:v>
                </c:pt>
                <c:pt idx="13529">
                  <c:v>676.45</c:v>
                </c:pt>
                <c:pt idx="13530">
                  <c:v>676.5</c:v>
                </c:pt>
                <c:pt idx="13531">
                  <c:v>676.55</c:v>
                </c:pt>
                <c:pt idx="13532">
                  <c:v>676.6</c:v>
                </c:pt>
                <c:pt idx="13533">
                  <c:v>676.65</c:v>
                </c:pt>
                <c:pt idx="13534">
                  <c:v>676.7</c:v>
                </c:pt>
                <c:pt idx="13535">
                  <c:v>676.75</c:v>
                </c:pt>
                <c:pt idx="13536">
                  <c:v>676.8</c:v>
                </c:pt>
                <c:pt idx="13537">
                  <c:v>676.85</c:v>
                </c:pt>
                <c:pt idx="13538">
                  <c:v>676.9</c:v>
                </c:pt>
                <c:pt idx="13539">
                  <c:v>676.95</c:v>
                </c:pt>
                <c:pt idx="13540">
                  <c:v>677</c:v>
                </c:pt>
                <c:pt idx="13541">
                  <c:v>677.05</c:v>
                </c:pt>
                <c:pt idx="13542">
                  <c:v>677.1</c:v>
                </c:pt>
                <c:pt idx="13543">
                  <c:v>677.15</c:v>
                </c:pt>
                <c:pt idx="13544">
                  <c:v>677.2</c:v>
                </c:pt>
                <c:pt idx="13545">
                  <c:v>677.25</c:v>
                </c:pt>
                <c:pt idx="13546">
                  <c:v>677.3</c:v>
                </c:pt>
                <c:pt idx="13547">
                  <c:v>677.35</c:v>
                </c:pt>
                <c:pt idx="13548">
                  <c:v>677.4</c:v>
                </c:pt>
                <c:pt idx="13549">
                  <c:v>677.45</c:v>
                </c:pt>
                <c:pt idx="13550">
                  <c:v>677.5</c:v>
                </c:pt>
                <c:pt idx="13551">
                  <c:v>677.55</c:v>
                </c:pt>
                <c:pt idx="13552">
                  <c:v>677.6</c:v>
                </c:pt>
                <c:pt idx="13553">
                  <c:v>677.65</c:v>
                </c:pt>
                <c:pt idx="13554">
                  <c:v>677.7</c:v>
                </c:pt>
                <c:pt idx="13555">
                  <c:v>677.75</c:v>
                </c:pt>
                <c:pt idx="13556">
                  <c:v>677.8</c:v>
                </c:pt>
                <c:pt idx="13557">
                  <c:v>677.85</c:v>
                </c:pt>
                <c:pt idx="13558">
                  <c:v>677.9</c:v>
                </c:pt>
                <c:pt idx="13559">
                  <c:v>677.95</c:v>
                </c:pt>
                <c:pt idx="13560">
                  <c:v>678</c:v>
                </c:pt>
                <c:pt idx="13561">
                  <c:v>678.05</c:v>
                </c:pt>
                <c:pt idx="13562">
                  <c:v>678.1</c:v>
                </c:pt>
                <c:pt idx="13563">
                  <c:v>678.15</c:v>
                </c:pt>
                <c:pt idx="13564">
                  <c:v>678.2</c:v>
                </c:pt>
                <c:pt idx="13565">
                  <c:v>678.25</c:v>
                </c:pt>
                <c:pt idx="13566">
                  <c:v>678.3</c:v>
                </c:pt>
                <c:pt idx="13567">
                  <c:v>678.35</c:v>
                </c:pt>
                <c:pt idx="13568">
                  <c:v>678.4</c:v>
                </c:pt>
                <c:pt idx="13569">
                  <c:v>678.45</c:v>
                </c:pt>
                <c:pt idx="13570">
                  <c:v>678.5</c:v>
                </c:pt>
                <c:pt idx="13571">
                  <c:v>678.55</c:v>
                </c:pt>
                <c:pt idx="13572">
                  <c:v>678.6</c:v>
                </c:pt>
                <c:pt idx="13573">
                  <c:v>678.65</c:v>
                </c:pt>
                <c:pt idx="13574">
                  <c:v>678.7</c:v>
                </c:pt>
                <c:pt idx="13575">
                  <c:v>678.75</c:v>
                </c:pt>
                <c:pt idx="13576">
                  <c:v>678.8</c:v>
                </c:pt>
                <c:pt idx="13577">
                  <c:v>678.85</c:v>
                </c:pt>
                <c:pt idx="13578">
                  <c:v>678.9</c:v>
                </c:pt>
                <c:pt idx="13579">
                  <c:v>678.95</c:v>
                </c:pt>
                <c:pt idx="13580">
                  <c:v>679</c:v>
                </c:pt>
                <c:pt idx="13581">
                  <c:v>679.05</c:v>
                </c:pt>
                <c:pt idx="13582">
                  <c:v>679.1</c:v>
                </c:pt>
                <c:pt idx="13583">
                  <c:v>679.15</c:v>
                </c:pt>
                <c:pt idx="13584">
                  <c:v>679.2</c:v>
                </c:pt>
                <c:pt idx="13585">
                  <c:v>679.25</c:v>
                </c:pt>
                <c:pt idx="13586">
                  <c:v>679.3</c:v>
                </c:pt>
                <c:pt idx="13587">
                  <c:v>679.35</c:v>
                </c:pt>
                <c:pt idx="13588">
                  <c:v>679.4</c:v>
                </c:pt>
                <c:pt idx="13589">
                  <c:v>679.45</c:v>
                </c:pt>
                <c:pt idx="13590">
                  <c:v>679.5</c:v>
                </c:pt>
                <c:pt idx="13591">
                  <c:v>679.55</c:v>
                </c:pt>
                <c:pt idx="13592">
                  <c:v>679.6</c:v>
                </c:pt>
                <c:pt idx="13593">
                  <c:v>679.65</c:v>
                </c:pt>
                <c:pt idx="13594">
                  <c:v>679.7</c:v>
                </c:pt>
                <c:pt idx="13595">
                  <c:v>679.75</c:v>
                </c:pt>
                <c:pt idx="13596">
                  <c:v>679.8</c:v>
                </c:pt>
                <c:pt idx="13597">
                  <c:v>679.85</c:v>
                </c:pt>
                <c:pt idx="13598">
                  <c:v>679.9</c:v>
                </c:pt>
                <c:pt idx="13599">
                  <c:v>679.95</c:v>
                </c:pt>
                <c:pt idx="13600">
                  <c:v>680</c:v>
                </c:pt>
                <c:pt idx="13601">
                  <c:v>680.05</c:v>
                </c:pt>
                <c:pt idx="13602">
                  <c:v>680.1</c:v>
                </c:pt>
                <c:pt idx="13603">
                  <c:v>680.15</c:v>
                </c:pt>
                <c:pt idx="13604">
                  <c:v>680.2</c:v>
                </c:pt>
                <c:pt idx="13605">
                  <c:v>680.25</c:v>
                </c:pt>
                <c:pt idx="13606">
                  <c:v>680.3</c:v>
                </c:pt>
                <c:pt idx="13607">
                  <c:v>680.35</c:v>
                </c:pt>
                <c:pt idx="13608">
                  <c:v>680.4</c:v>
                </c:pt>
                <c:pt idx="13609">
                  <c:v>680.45</c:v>
                </c:pt>
                <c:pt idx="13610">
                  <c:v>680.5</c:v>
                </c:pt>
                <c:pt idx="13611">
                  <c:v>680.55</c:v>
                </c:pt>
                <c:pt idx="13612">
                  <c:v>680.6</c:v>
                </c:pt>
                <c:pt idx="13613">
                  <c:v>680.65</c:v>
                </c:pt>
                <c:pt idx="13614">
                  <c:v>680.7</c:v>
                </c:pt>
                <c:pt idx="13615">
                  <c:v>680.75</c:v>
                </c:pt>
                <c:pt idx="13616">
                  <c:v>680.8</c:v>
                </c:pt>
                <c:pt idx="13617">
                  <c:v>680.85</c:v>
                </c:pt>
                <c:pt idx="13618">
                  <c:v>680.9</c:v>
                </c:pt>
                <c:pt idx="13619">
                  <c:v>680.95</c:v>
                </c:pt>
                <c:pt idx="13620">
                  <c:v>681</c:v>
                </c:pt>
                <c:pt idx="13621">
                  <c:v>681.05</c:v>
                </c:pt>
                <c:pt idx="13622">
                  <c:v>681.1</c:v>
                </c:pt>
                <c:pt idx="13623">
                  <c:v>681.15</c:v>
                </c:pt>
                <c:pt idx="13624">
                  <c:v>681.2</c:v>
                </c:pt>
                <c:pt idx="13625">
                  <c:v>681.25</c:v>
                </c:pt>
                <c:pt idx="13626">
                  <c:v>681.3</c:v>
                </c:pt>
                <c:pt idx="13627">
                  <c:v>681.35</c:v>
                </c:pt>
                <c:pt idx="13628">
                  <c:v>681.4</c:v>
                </c:pt>
                <c:pt idx="13629">
                  <c:v>681.45</c:v>
                </c:pt>
                <c:pt idx="13630">
                  <c:v>681.5</c:v>
                </c:pt>
                <c:pt idx="13631">
                  <c:v>681.55</c:v>
                </c:pt>
                <c:pt idx="13632">
                  <c:v>681.6</c:v>
                </c:pt>
                <c:pt idx="13633">
                  <c:v>681.65</c:v>
                </c:pt>
                <c:pt idx="13634">
                  <c:v>681.7</c:v>
                </c:pt>
                <c:pt idx="13635">
                  <c:v>681.75</c:v>
                </c:pt>
                <c:pt idx="13636">
                  <c:v>681.8</c:v>
                </c:pt>
                <c:pt idx="13637">
                  <c:v>681.85</c:v>
                </c:pt>
                <c:pt idx="13638">
                  <c:v>681.9</c:v>
                </c:pt>
                <c:pt idx="13639">
                  <c:v>681.95</c:v>
                </c:pt>
                <c:pt idx="13640">
                  <c:v>682</c:v>
                </c:pt>
                <c:pt idx="13641">
                  <c:v>682.05</c:v>
                </c:pt>
                <c:pt idx="13642">
                  <c:v>682.1</c:v>
                </c:pt>
                <c:pt idx="13643">
                  <c:v>682.15</c:v>
                </c:pt>
                <c:pt idx="13644">
                  <c:v>682.2</c:v>
                </c:pt>
                <c:pt idx="13645">
                  <c:v>682.25</c:v>
                </c:pt>
                <c:pt idx="13646">
                  <c:v>682.3</c:v>
                </c:pt>
                <c:pt idx="13647">
                  <c:v>682.35</c:v>
                </c:pt>
                <c:pt idx="13648">
                  <c:v>682.4</c:v>
                </c:pt>
                <c:pt idx="13649">
                  <c:v>682.45</c:v>
                </c:pt>
                <c:pt idx="13650">
                  <c:v>682.5</c:v>
                </c:pt>
                <c:pt idx="13651">
                  <c:v>682.55</c:v>
                </c:pt>
                <c:pt idx="13652">
                  <c:v>682.6</c:v>
                </c:pt>
                <c:pt idx="13653">
                  <c:v>682.65</c:v>
                </c:pt>
                <c:pt idx="13654">
                  <c:v>682.7</c:v>
                </c:pt>
                <c:pt idx="13655">
                  <c:v>682.75</c:v>
                </c:pt>
                <c:pt idx="13656">
                  <c:v>682.8</c:v>
                </c:pt>
                <c:pt idx="13657">
                  <c:v>682.85</c:v>
                </c:pt>
                <c:pt idx="13658">
                  <c:v>682.9</c:v>
                </c:pt>
                <c:pt idx="13659">
                  <c:v>682.95</c:v>
                </c:pt>
                <c:pt idx="13660">
                  <c:v>683</c:v>
                </c:pt>
                <c:pt idx="13661">
                  <c:v>683.05</c:v>
                </c:pt>
                <c:pt idx="13662">
                  <c:v>683.1</c:v>
                </c:pt>
                <c:pt idx="13663">
                  <c:v>683.15</c:v>
                </c:pt>
                <c:pt idx="13664">
                  <c:v>683.2</c:v>
                </c:pt>
                <c:pt idx="13665">
                  <c:v>683.25</c:v>
                </c:pt>
                <c:pt idx="13666">
                  <c:v>683.3</c:v>
                </c:pt>
                <c:pt idx="13667">
                  <c:v>683.35</c:v>
                </c:pt>
                <c:pt idx="13668">
                  <c:v>683.4</c:v>
                </c:pt>
                <c:pt idx="13669">
                  <c:v>683.45</c:v>
                </c:pt>
                <c:pt idx="13670">
                  <c:v>683.5</c:v>
                </c:pt>
                <c:pt idx="13671">
                  <c:v>683.55</c:v>
                </c:pt>
                <c:pt idx="13672">
                  <c:v>683.6</c:v>
                </c:pt>
                <c:pt idx="13673">
                  <c:v>683.65</c:v>
                </c:pt>
                <c:pt idx="13674">
                  <c:v>683.7</c:v>
                </c:pt>
                <c:pt idx="13675">
                  <c:v>683.75</c:v>
                </c:pt>
                <c:pt idx="13676">
                  <c:v>683.8</c:v>
                </c:pt>
                <c:pt idx="13677">
                  <c:v>683.85</c:v>
                </c:pt>
                <c:pt idx="13678">
                  <c:v>683.9</c:v>
                </c:pt>
                <c:pt idx="13679">
                  <c:v>683.95</c:v>
                </c:pt>
                <c:pt idx="13680">
                  <c:v>684</c:v>
                </c:pt>
                <c:pt idx="13681">
                  <c:v>684.05</c:v>
                </c:pt>
                <c:pt idx="13682">
                  <c:v>684.1</c:v>
                </c:pt>
                <c:pt idx="13683">
                  <c:v>684.15</c:v>
                </c:pt>
                <c:pt idx="13684">
                  <c:v>684.2</c:v>
                </c:pt>
                <c:pt idx="13685">
                  <c:v>684.25</c:v>
                </c:pt>
                <c:pt idx="13686">
                  <c:v>684.3</c:v>
                </c:pt>
                <c:pt idx="13687">
                  <c:v>684.35</c:v>
                </c:pt>
                <c:pt idx="13688">
                  <c:v>684.4</c:v>
                </c:pt>
                <c:pt idx="13689">
                  <c:v>684.45</c:v>
                </c:pt>
                <c:pt idx="13690">
                  <c:v>684.5</c:v>
                </c:pt>
                <c:pt idx="13691">
                  <c:v>684.55</c:v>
                </c:pt>
                <c:pt idx="13692">
                  <c:v>684.6</c:v>
                </c:pt>
                <c:pt idx="13693">
                  <c:v>684.65</c:v>
                </c:pt>
                <c:pt idx="13694">
                  <c:v>684.7</c:v>
                </c:pt>
                <c:pt idx="13695">
                  <c:v>684.75</c:v>
                </c:pt>
                <c:pt idx="13696">
                  <c:v>684.8</c:v>
                </c:pt>
                <c:pt idx="13697">
                  <c:v>684.85</c:v>
                </c:pt>
                <c:pt idx="13698">
                  <c:v>684.9</c:v>
                </c:pt>
                <c:pt idx="13699">
                  <c:v>684.95</c:v>
                </c:pt>
                <c:pt idx="13700">
                  <c:v>685</c:v>
                </c:pt>
                <c:pt idx="13701">
                  <c:v>685.05</c:v>
                </c:pt>
                <c:pt idx="13702">
                  <c:v>685.1</c:v>
                </c:pt>
                <c:pt idx="13703">
                  <c:v>685.15</c:v>
                </c:pt>
                <c:pt idx="13704">
                  <c:v>685.2</c:v>
                </c:pt>
                <c:pt idx="13705">
                  <c:v>685.25</c:v>
                </c:pt>
                <c:pt idx="13706">
                  <c:v>685.3</c:v>
                </c:pt>
                <c:pt idx="13707">
                  <c:v>685.35</c:v>
                </c:pt>
                <c:pt idx="13708">
                  <c:v>685.4</c:v>
                </c:pt>
                <c:pt idx="13709">
                  <c:v>685.45</c:v>
                </c:pt>
                <c:pt idx="13710">
                  <c:v>685.5</c:v>
                </c:pt>
                <c:pt idx="13711">
                  <c:v>685.55</c:v>
                </c:pt>
                <c:pt idx="13712">
                  <c:v>685.6</c:v>
                </c:pt>
                <c:pt idx="13713">
                  <c:v>685.65</c:v>
                </c:pt>
                <c:pt idx="13714">
                  <c:v>685.7</c:v>
                </c:pt>
                <c:pt idx="13715">
                  <c:v>685.75</c:v>
                </c:pt>
                <c:pt idx="13716">
                  <c:v>685.8</c:v>
                </c:pt>
                <c:pt idx="13717">
                  <c:v>685.85</c:v>
                </c:pt>
                <c:pt idx="13718">
                  <c:v>685.9</c:v>
                </c:pt>
                <c:pt idx="13719">
                  <c:v>685.95</c:v>
                </c:pt>
                <c:pt idx="13720">
                  <c:v>686</c:v>
                </c:pt>
                <c:pt idx="13721">
                  <c:v>686.05</c:v>
                </c:pt>
                <c:pt idx="13722">
                  <c:v>686.1</c:v>
                </c:pt>
                <c:pt idx="13723">
                  <c:v>686.15</c:v>
                </c:pt>
                <c:pt idx="13724">
                  <c:v>686.2</c:v>
                </c:pt>
                <c:pt idx="13725">
                  <c:v>686.25</c:v>
                </c:pt>
                <c:pt idx="13726">
                  <c:v>686.3</c:v>
                </c:pt>
                <c:pt idx="13727">
                  <c:v>686.35</c:v>
                </c:pt>
                <c:pt idx="13728">
                  <c:v>686.4</c:v>
                </c:pt>
                <c:pt idx="13729">
                  <c:v>686.45</c:v>
                </c:pt>
                <c:pt idx="13730">
                  <c:v>686.5</c:v>
                </c:pt>
                <c:pt idx="13731">
                  <c:v>686.55</c:v>
                </c:pt>
                <c:pt idx="13732">
                  <c:v>686.6</c:v>
                </c:pt>
                <c:pt idx="13733">
                  <c:v>686.65</c:v>
                </c:pt>
                <c:pt idx="13734">
                  <c:v>686.7</c:v>
                </c:pt>
                <c:pt idx="13735">
                  <c:v>686.75</c:v>
                </c:pt>
                <c:pt idx="13736">
                  <c:v>686.8</c:v>
                </c:pt>
                <c:pt idx="13737">
                  <c:v>686.85</c:v>
                </c:pt>
                <c:pt idx="13738">
                  <c:v>686.9</c:v>
                </c:pt>
                <c:pt idx="13739">
                  <c:v>686.95</c:v>
                </c:pt>
                <c:pt idx="13740">
                  <c:v>687</c:v>
                </c:pt>
                <c:pt idx="13741">
                  <c:v>687.05</c:v>
                </c:pt>
                <c:pt idx="13742">
                  <c:v>687.1</c:v>
                </c:pt>
                <c:pt idx="13743">
                  <c:v>687.15</c:v>
                </c:pt>
                <c:pt idx="13744">
                  <c:v>687.2</c:v>
                </c:pt>
                <c:pt idx="13745">
                  <c:v>687.25</c:v>
                </c:pt>
                <c:pt idx="13746">
                  <c:v>687.3</c:v>
                </c:pt>
                <c:pt idx="13747">
                  <c:v>687.35</c:v>
                </c:pt>
                <c:pt idx="13748">
                  <c:v>687.4</c:v>
                </c:pt>
                <c:pt idx="13749">
                  <c:v>687.45</c:v>
                </c:pt>
                <c:pt idx="13750">
                  <c:v>687.5</c:v>
                </c:pt>
                <c:pt idx="13751">
                  <c:v>687.55</c:v>
                </c:pt>
                <c:pt idx="13752">
                  <c:v>687.6</c:v>
                </c:pt>
                <c:pt idx="13753">
                  <c:v>687.65</c:v>
                </c:pt>
                <c:pt idx="13754">
                  <c:v>687.7</c:v>
                </c:pt>
                <c:pt idx="13755">
                  <c:v>687.75</c:v>
                </c:pt>
                <c:pt idx="13756">
                  <c:v>687.8</c:v>
                </c:pt>
                <c:pt idx="13757">
                  <c:v>687.85</c:v>
                </c:pt>
                <c:pt idx="13758">
                  <c:v>687.9</c:v>
                </c:pt>
                <c:pt idx="13759">
                  <c:v>687.95</c:v>
                </c:pt>
                <c:pt idx="13760">
                  <c:v>688</c:v>
                </c:pt>
                <c:pt idx="13761">
                  <c:v>688.05</c:v>
                </c:pt>
                <c:pt idx="13762">
                  <c:v>688.1</c:v>
                </c:pt>
                <c:pt idx="13763">
                  <c:v>688.15</c:v>
                </c:pt>
                <c:pt idx="13764">
                  <c:v>688.2</c:v>
                </c:pt>
                <c:pt idx="13765">
                  <c:v>688.25</c:v>
                </c:pt>
                <c:pt idx="13766">
                  <c:v>688.3</c:v>
                </c:pt>
                <c:pt idx="13767">
                  <c:v>688.35</c:v>
                </c:pt>
                <c:pt idx="13768">
                  <c:v>688.4</c:v>
                </c:pt>
                <c:pt idx="13769">
                  <c:v>688.45</c:v>
                </c:pt>
                <c:pt idx="13770">
                  <c:v>688.5</c:v>
                </c:pt>
                <c:pt idx="13771">
                  <c:v>688.55</c:v>
                </c:pt>
                <c:pt idx="13772">
                  <c:v>688.6</c:v>
                </c:pt>
                <c:pt idx="13773">
                  <c:v>688.65</c:v>
                </c:pt>
                <c:pt idx="13774">
                  <c:v>688.7</c:v>
                </c:pt>
                <c:pt idx="13775">
                  <c:v>688.75</c:v>
                </c:pt>
                <c:pt idx="13776">
                  <c:v>688.8</c:v>
                </c:pt>
                <c:pt idx="13777">
                  <c:v>688.85</c:v>
                </c:pt>
                <c:pt idx="13778">
                  <c:v>688.9</c:v>
                </c:pt>
                <c:pt idx="13779">
                  <c:v>688.95</c:v>
                </c:pt>
                <c:pt idx="13780">
                  <c:v>689</c:v>
                </c:pt>
                <c:pt idx="13781">
                  <c:v>689.05</c:v>
                </c:pt>
                <c:pt idx="13782">
                  <c:v>689.1</c:v>
                </c:pt>
                <c:pt idx="13783">
                  <c:v>689.15</c:v>
                </c:pt>
                <c:pt idx="13784">
                  <c:v>689.2</c:v>
                </c:pt>
                <c:pt idx="13785">
                  <c:v>689.25</c:v>
                </c:pt>
                <c:pt idx="13786">
                  <c:v>689.3</c:v>
                </c:pt>
                <c:pt idx="13787">
                  <c:v>689.35</c:v>
                </c:pt>
                <c:pt idx="13788">
                  <c:v>689.4</c:v>
                </c:pt>
                <c:pt idx="13789">
                  <c:v>689.45</c:v>
                </c:pt>
                <c:pt idx="13790">
                  <c:v>689.5</c:v>
                </c:pt>
                <c:pt idx="13791">
                  <c:v>689.55</c:v>
                </c:pt>
                <c:pt idx="13792">
                  <c:v>689.6</c:v>
                </c:pt>
                <c:pt idx="13793">
                  <c:v>689.65</c:v>
                </c:pt>
                <c:pt idx="13794">
                  <c:v>689.7</c:v>
                </c:pt>
                <c:pt idx="13795">
                  <c:v>689.75</c:v>
                </c:pt>
                <c:pt idx="13796">
                  <c:v>689.8</c:v>
                </c:pt>
                <c:pt idx="13797">
                  <c:v>689.85</c:v>
                </c:pt>
                <c:pt idx="13798">
                  <c:v>689.9</c:v>
                </c:pt>
                <c:pt idx="13799">
                  <c:v>689.95</c:v>
                </c:pt>
                <c:pt idx="13800">
                  <c:v>690</c:v>
                </c:pt>
                <c:pt idx="13801">
                  <c:v>690.05</c:v>
                </c:pt>
                <c:pt idx="13802">
                  <c:v>690.1</c:v>
                </c:pt>
                <c:pt idx="13803">
                  <c:v>690.15</c:v>
                </c:pt>
                <c:pt idx="13804">
                  <c:v>690.2</c:v>
                </c:pt>
                <c:pt idx="13805">
                  <c:v>690.25</c:v>
                </c:pt>
                <c:pt idx="13806">
                  <c:v>690.3</c:v>
                </c:pt>
                <c:pt idx="13807">
                  <c:v>690.35</c:v>
                </c:pt>
                <c:pt idx="13808">
                  <c:v>690.4</c:v>
                </c:pt>
                <c:pt idx="13809">
                  <c:v>690.45</c:v>
                </c:pt>
                <c:pt idx="13810">
                  <c:v>690.5</c:v>
                </c:pt>
                <c:pt idx="13811">
                  <c:v>690.55</c:v>
                </c:pt>
                <c:pt idx="13812">
                  <c:v>690.6</c:v>
                </c:pt>
                <c:pt idx="13813">
                  <c:v>690.65</c:v>
                </c:pt>
                <c:pt idx="13814">
                  <c:v>690.7</c:v>
                </c:pt>
                <c:pt idx="13815">
                  <c:v>690.75</c:v>
                </c:pt>
                <c:pt idx="13816">
                  <c:v>690.8</c:v>
                </c:pt>
                <c:pt idx="13817">
                  <c:v>690.85</c:v>
                </c:pt>
                <c:pt idx="13818">
                  <c:v>690.9</c:v>
                </c:pt>
                <c:pt idx="13819">
                  <c:v>690.95</c:v>
                </c:pt>
                <c:pt idx="13820">
                  <c:v>691</c:v>
                </c:pt>
                <c:pt idx="13821">
                  <c:v>691.05</c:v>
                </c:pt>
                <c:pt idx="13822">
                  <c:v>691.1</c:v>
                </c:pt>
                <c:pt idx="13823">
                  <c:v>691.15</c:v>
                </c:pt>
                <c:pt idx="13824">
                  <c:v>691.2</c:v>
                </c:pt>
                <c:pt idx="13825">
                  <c:v>691.25</c:v>
                </c:pt>
                <c:pt idx="13826">
                  <c:v>691.3</c:v>
                </c:pt>
                <c:pt idx="13827">
                  <c:v>691.35</c:v>
                </c:pt>
                <c:pt idx="13828">
                  <c:v>691.4</c:v>
                </c:pt>
                <c:pt idx="13829">
                  <c:v>691.45</c:v>
                </c:pt>
                <c:pt idx="13830">
                  <c:v>691.5</c:v>
                </c:pt>
                <c:pt idx="13831">
                  <c:v>691.55</c:v>
                </c:pt>
                <c:pt idx="13832">
                  <c:v>691.6</c:v>
                </c:pt>
                <c:pt idx="13833">
                  <c:v>691.65</c:v>
                </c:pt>
                <c:pt idx="13834">
                  <c:v>691.7</c:v>
                </c:pt>
                <c:pt idx="13835">
                  <c:v>691.75</c:v>
                </c:pt>
                <c:pt idx="13836">
                  <c:v>691.8</c:v>
                </c:pt>
                <c:pt idx="13837">
                  <c:v>691.85</c:v>
                </c:pt>
                <c:pt idx="13838">
                  <c:v>691.9</c:v>
                </c:pt>
                <c:pt idx="13839">
                  <c:v>691.95</c:v>
                </c:pt>
                <c:pt idx="13840">
                  <c:v>692</c:v>
                </c:pt>
                <c:pt idx="13841">
                  <c:v>692.05</c:v>
                </c:pt>
                <c:pt idx="13842">
                  <c:v>692.1</c:v>
                </c:pt>
                <c:pt idx="13843">
                  <c:v>692.15</c:v>
                </c:pt>
                <c:pt idx="13844">
                  <c:v>692.2</c:v>
                </c:pt>
                <c:pt idx="13845">
                  <c:v>692.25</c:v>
                </c:pt>
                <c:pt idx="13846">
                  <c:v>692.3</c:v>
                </c:pt>
                <c:pt idx="13847">
                  <c:v>692.35</c:v>
                </c:pt>
                <c:pt idx="13848">
                  <c:v>692.4</c:v>
                </c:pt>
                <c:pt idx="13849">
                  <c:v>692.45</c:v>
                </c:pt>
                <c:pt idx="13850">
                  <c:v>692.5</c:v>
                </c:pt>
                <c:pt idx="13851">
                  <c:v>692.55</c:v>
                </c:pt>
                <c:pt idx="13852">
                  <c:v>692.6</c:v>
                </c:pt>
                <c:pt idx="13853">
                  <c:v>692.65</c:v>
                </c:pt>
                <c:pt idx="13854">
                  <c:v>692.7</c:v>
                </c:pt>
                <c:pt idx="13855">
                  <c:v>692.75</c:v>
                </c:pt>
                <c:pt idx="13856">
                  <c:v>692.8</c:v>
                </c:pt>
                <c:pt idx="13857">
                  <c:v>692.85</c:v>
                </c:pt>
                <c:pt idx="13858">
                  <c:v>692.9</c:v>
                </c:pt>
                <c:pt idx="13859">
                  <c:v>692.95</c:v>
                </c:pt>
                <c:pt idx="13860">
                  <c:v>693</c:v>
                </c:pt>
                <c:pt idx="13861">
                  <c:v>693.05</c:v>
                </c:pt>
                <c:pt idx="13862">
                  <c:v>693.1</c:v>
                </c:pt>
                <c:pt idx="13863">
                  <c:v>693.15</c:v>
                </c:pt>
                <c:pt idx="13864">
                  <c:v>693.2</c:v>
                </c:pt>
                <c:pt idx="13865">
                  <c:v>693.25</c:v>
                </c:pt>
                <c:pt idx="13866">
                  <c:v>693.3</c:v>
                </c:pt>
                <c:pt idx="13867">
                  <c:v>693.35</c:v>
                </c:pt>
                <c:pt idx="13868">
                  <c:v>693.4</c:v>
                </c:pt>
                <c:pt idx="13869">
                  <c:v>693.45</c:v>
                </c:pt>
                <c:pt idx="13870">
                  <c:v>693.5</c:v>
                </c:pt>
                <c:pt idx="13871">
                  <c:v>693.55</c:v>
                </c:pt>
                <c:pt idx="13872">
                  <c:v>693.6</c:v>
                </c:pt>
                <c:pt idx="13873">
                  <c:v>693.65</c:v>
                </c:pt>
                <c:pt idx="13874">
                  <c:v>693.7</c:v>
                </c:pt>
                <c:pt idx="13875">
                  <c:v>693.75</c:v>
                </c:pt>
                <c:pt idx="13876">
                  <c:v>693.8</c:v>
                </c:pt>
                <c:pt idx="13877">
                  <c:v>693.85</c:v>
                </c:pt>
                <c:pt idx="13878">
                  <c:v>693.9</c:v>
                </c:pt>
                <c:pt idx="13879">
                  <c:v>693.95</c:v>
                </c:pt>
                <c:pt idx="13880">
                  <c:v>694</c:v>
                </c:pt>
                <c:pt idx="13881">
                  <c:v>694.05</c:v>
                </c:pt>
                <c:pt idx="13882">
                  <c:v>694.1</c:v>
                </c:pt>
                <c:pt idx="13883">
                  <c:v>694.15</c:v>
                </c:pt>
                <c:pt idx="13884">
                  <c:v>694.2</c:v>
                </c:pt>
                <c:pt idx="13885">
                  <c:v>694.25</c:v>
                </c:pt>
                <c:pt idx="13886">
                  <c:v>694.3</c:v>
                </c:pt>
                <c:pt idx="13887">
                  <c:v>694.35</c:v>
                </c:pt>
                <c:pt idx="13888">
                  <c:v>694.4</c:v>
                </c:pt>
                <c:pt idx="13889">
                  <c:v>694.45</c:v>
                </c:pt>
                <c:pt idx="13890">
                  <c:v>694.5</c:v>
                </c:pt>
                <c:pt idx="13891">
                  <c:v>694.55</c:v>
                </c:pt>
                <c:pt idx="13892">
                  <c:v>694.6</c:v>
                </c:pt>
                <c:pt idx="13893">
                  <c:v>694.65</c:v>
                </c:pt>
                <c:pt idx="13894">
                  <c:v>694.7</c:v>
                </c:pt>
                <c:pt idx="13895">
                  <c:v>694.75</c:v>
                </c:pt>
                <c:pt idx="13896">
                  <c:v>694.8</c:v>
                </c:pt>
                <c:pt idx="13897">
                  <c:v>694.85</c:v>
                </c:pt>
                <c:pt idx="13898">
                  <c:v>694.9</c:v>
                </c:pt>
                <c:pt idx="13899">
                  <c:v>694.95</c:v>
                </c:pt>
                <c:pt idx="13900">
                  <c:v>695</c:v>
                </c:pt>
                <c:pt idx="13901">
                  <c:v>695.05</c:v>
                </c:pt>
                <c:pt idx="13902">
                  <c:v>695.1</c:v>
                </c:pt>
                <c:pt idx="13903">
                  <c:v>695.15</c:v>
                </c:pt>
                <c:pt idx="13904">
                  <c:v>695.2</c:v>
                </c:pt>
                <c:pt idx="13905">
                  <c:v>695.25</c:v>
                </c:pt>
                <c:pt idx="13906">
                  <c:v>695.3</c:v>
                </c:pt>
                <c:pt idx="13907">
                  <c:v>695.35</c:v>
                </c:pt>
                <c:pt idx="13908">
                  <c:v>695.4</c:v>
                </c:pt>
                <c:pt idx="13909">
                  <c:v>695.45</c:v>
                </c:pt>
                <c:pt idx="13910">
                  <c:v>695.5</c:v>
                </c:pt>
                <c:pt idx="13911">
                  <c:v>695.55</c:v>
                </c:pt>
                <c:pt idx="13912">
                  <c:v>695.6</c:v>
                </c:pt>
                <c:pt idx="13913">
                  <c:v>695.65</c:v>
                </c:pt>
                <c:pt idx="13914">
                  <c:v>695.7</c:v>
                </c:pt>
                <c:pt idx="13915">
                  <c:v>695.75</c:v>
                </c:pt>
                <c:pt idx="13916">
                  <c:v>695.8</c:v>
                </c:pt>
                <c:pt idx="13917">
                  <c:v>695.85</c:v>
                </c:pt>
                <c:pt idx="13918">
                  <c:v>695.9</c:v>
                </c:pt>
                <c:pt idx="13919">
                  <c:v>695.95</c:v>
                </c:pt>
                <c:pt idx="13920">
                  <c:v>696</c:v>
                </c:pt>
                <c:pt idx="13921">
                  <c:v>696.05</c:v>
                </c:pt>
                <c:pt idx="13922">
                  <c:v>696.1</c:v>
                </c:pt>
                <c:pt idx="13923">
                  <c:v>696.15</c:v>
                </c:pt>
                <c:pt idx="13924">
                  <c:v>696.2</c:v>
                </c:pt>
                <c:pt idx="13925">
                  <c:v>696.25</c:v>
                </c:pt>
                <c:pt idx="13926">
                  <c:v>696.3</c:v>
                </c:pt>
                <c:pt idx="13927">
                  <c:v>696.35</c:v>
                </c:pt>
                <c:pt idx="13928">
                  <c:v>696.4</c:v>
                </c:pt>
                <c:pt idx="13929">
                  <c:v>696.45</c:v>
                </c:pt>
                <c:pt idx="13930">
                  <c:v>696.5</c:v>
                </c:pt>
                <c:pt idx="13931">
                  <c:v>696.55</c:v>
                </c:pt>
                <c:pt idx="13932">
                  <c:v>696.6</c:v>
                </c:pt>
                <c:pt idx="13933">
                  <c:v>696.65</c:v>
                </c:pt>
                <c:pt idx="13934">
                  <c:v>696.7</c:v>
                </c:pt>
                <c:pt idx="13935">
                  <c:v>696.75</c:v>
                </c:pt>
                <c:pt idx="13936">
                  <c:v>696.8</c:v>
                </c:pt>
                <c:pt idx="13937">
                  <c:v>696.85</c:v>
                </c:pt>
                <c:pt idx="13938">
                  <c:v>696.9</c:v>
                </c:pt>
                <c:pt idx="13939">
                  <c:v>696.95</c:v>
                </c:pt>
                <c:pt idx="13940">
                  <c:v>697</c:v>
                </c:pt>
                <c:pt idx="13941">
                  <c:v>697.05</c:v>
                </c:pt>
                <c:pt idx="13942">
                  <c:v>697.1</c:v>
                </c:pt>
                <c:pt idx="13943">
                  <c:v>697.15</c:v>
                </c:pt>
                <c:pt idx="13944">
                  <c:v>697.2</c:v>
                </c:pt>
                <c:pt idx="13945">
                  <c:v>697.25</c:v>
                </c:pt>
                <c:pt idx="13946">
                  <c:v>697.3</c:v>
                </c:pt>
                <c:pt idx="13947">
                  <c:v>697.35</c:v>
                </c:pt>
                <c:pt idx="13948">
                  <c:v>697.4</c:v>
                </c:pt>
                <c:pt idx="13949">
                  <c:v>697.45</c:v>
                </c:pt>
                <c:pt idx="13950">
                  <c:v>697.5</c:v>
                </c:pt>
                <c:pt idx="13951">
                  <c:v>697.55</c:v>
                </c:pt>
                <c:pt idx="13952">
                  <c:v>697.6</c:v>
                </c:pt>
                <c:pt idx="13953">
                  <c:v>697.65</c:v>
                </c:pt>
                <c:pt idx="13954">
                  <c:v>697.7</c:v>
                </c:pt>
                <c:pt idx="13955">
                  <c:v>697.75</c:v>
                </c:pt>
                <c:pt idx="13956">
                  <c:v>697.8</c:v>
                </c:pt>
                <c:pt idx="13957">
                  <c:v>697.85</c:v>
                </c:pt>
                <c:pt idx="13958">
                  <c:v>697.9</c:v>
                </c:pt>
                <c:pt idx="13959">
                  <c:v>697.95</c:v>
                </c:pt>
                <c:pt idx="13960">
                  <c:v>698</c:v>
                </c:pt>
                <c:pt idx="13961">
                  <c:v>698.05</c:v>
                </c:pt>
                <c:pt idx="13962">
                  <c:v>698.1</c:v>
                </c:pt>
                <c:pt idx="13963">
                  <c:v>698.15</c:v>
                </c:pt>
                <c:pt idx="13964">
                  <c:v>698.2</c:v>
                </c:pt>
                <c:pt idx="13965">
                  <c:v>698.25</c:v>
                </c:pt>
                <c:pt idx="13966">
                  <c:v>698.3</c:v>
                </c:pt>
                <c:pt idx="13967">
                  <c:v>698.35</c:v>
                </c:pt>
                <c:pt idx="13968">
                  <c:v>698.4</c:v>
                </c:pt>
                <c:pt idx="13969">
                  <c:v>698.45</c:v>
                </c:pt>
                <c:pt idx="13970">
                  <c:v>698.5</c:v>
                </c:pt>
                <c:pt idx="13971">
                  <c:v>698.55</c:v>
                </c:pt>
                <c:pt idx="13972">
                  <c:v>698.6</c:v>
                </c:pt>
                <c:pt idx="13973">
                  <c:v>698.65</c:v>
                </c:pt>
                <c:pt idx="13974">
                  <c:v>698.7</c:v>
                </c:pt>
                <c:pt idx="13975">
                  <c:v>698.75</c:v>
                </c:pt>
                <c:pt idx="13976">
                  <c:v>698.8</c:v>
                </c:pt>
                <c:pt idx="13977">
                  <c:v>698.85</c:v>
                </c:pt>
                <c:pt idx="13978">
                  <c:v>698.9</c:v>
                </c:pt>
                <c:pt idx="13979">
                  <c:v>698.95</c:v>
                </c:pt>
                <c:pt idx="13980">
                  <c:v>699</c:v>
                </c:pt>
                <c:pt idx="13981">
                  <c:v>699.05</c:v>
                </c:pt>
                <c:pt idx="13982">
                  <c:v>699.1</c:v>
                </c:pt>
                <c:pt idx="13983">
                  <c:v>699.15</c:v>
                </c:pt>
                <c:pt idx="13984">
                  <c:v>699.2</c:v>
                </c:pt>
                <c:pt idx="13985">
                  <c:v>699.25</c:v>
                </c:pt>
                <c:pt idx="13986">
                  <c:v>699.3</c:v>
                </c:pt>
                <c:pt idx="13987">
                  <c:v>699.35</c:v>
                </c:pt>
                <c:pt idx="13988">
                  <c:v>699.4</c:v>
                </c:pt>
                <c:pt idx="13989">
                  <c:v>699.45</c:v>
                </c:pt>
                <c:pt idx="13990">
                  <c:v>699.5</c:v>
                </c:pt>
                <c:pt idx="13991">
                  <c:v>699.55</c:v>
                </c:pt>
                <c:pt idx="13992">
                  <c:v>699.6</c:v>
                </c:pt>
                <c:pt idx="13993">
                  <c:v>699.65</c:v>
                </c:pt>
                <c:pt idx="13994">
                  <c:v>699.7</c:v>
                </c:pt>
                <c:pt idx="13995">
                  <c:v>699.75</c:v>
                </c:pt>
                <c:pt idx="13996">
                  <c:v>699.8</c:v>
                </c:pt>
                <c:pt idx="13997">
                  <c:v>699.85</c:v>
                </c:pt>
                <c:pt idx="13998">
                  <c:v>699.9</c:v>
                </c:pt>
                <c:pt idx="13999">
                  <c:v>699.95</c:v>
                </c:pt>
                <c:pt idx="14000">
                  <c:v>700</c:v>
                </c:pt>
                <c:pt idx="14001">
                  <c:v>700.05</c:v>
                </c:pt>
                <c:pt idx="14002">
                  <c:v>700.1</c:v>
                </c:pt>
                <c:pt idx="14003">
                  <c:v>700.15</c:v>
                </c:pt>
                <c:pt idx="14004">
                  <c:v>700.2</c:v>
                </c:pt>
                <c:pt idx="14005">
                  <c:v>700.25</c:v>
                </c:pt>
                <c:pt idx="14006">
                  <c:v>700.3</c:v>
                </c:pt>
                <c:pt idx="14007">
                  <c:v>700.35</c:v>
                </c:pt>
                <c:pt idx="14008">
                  <c:v>700.4</c:v>
                </c:pt>
                <c:pt idx="14009">
                  <c:v>700.45</c:v>
                </c:pt>
                <c:pt idx="14010">
                  <c:v>700.5</c:v>
                </c:pt>
                <c:pt idx="14011">
                  <c:v>700.55</c:v>
                </c:pt>
                <c:pt idx="14012">
                  <c:v>700.6</c:v>
                </c:pt>
                <c:pt idx="14013">
                  <c:v>700.65</c:v>
                </c:pt>
                <c:pt idx="14014">
                  <c:v>700.7</c:v>
                </c:pt>
                <c:pt idx="14015">
                  <c:v>700.75</c:v>
                </c:pt>
                <c:pt idx="14016">
                  <c:v>700.8</c:v>
                </c:pt>
                <c:pt idx="14017">
                  <c:v>700.85</c:v>
                </c:pt>
                <c:pt idx="14018">
                  <c:v>700.9</c:v>
                </c:pt>
                <c:pt idx="14019">
                  <c:v>700.95</c:v>
                </c:pt>
                <c:pt idx="14020">
                  <c:v>701</c:v>
                </c:pt>
                <c:pt idx="14021">
                  <c:v>701.05</c:v>
                </c:pt>
                <c:pt idx="14022">
                  <c:v>701.1</c:v>
                </c:pt>
                <c:pt idx="14023">
                  <c:v>701.15</c:v>
                </c:pt>
                <c:pt idx="14024">
                  <c:v>701.2</c:v>
                </c:pt>
                <c:pt idx="14025">
                  <c:v>701.25</c:v>
                </c:pt>
                <c:pt idx="14026">
                  <c:v>701.3</c:v>
                </c:pt>
                <c:pt idx="14027">
                  <c:v>701.35</c:v>
                </c:pt>
                <c:pt idx="14028">
                  <c:v>701.4</c:v>
                </c:pt>
                <c:pt idx="14029">
                  <c:v>701.45</c:v>
                </c:pt>
                <c:pt idx="14030">
                  <c:v>701.5</c:v>
                </c:pt>
                <c:pt idx="14031">
                  <c:v>701.55</c:v>
                </c:pt>
                <c:pt idx="14032">
                  <c:v>701.6</c:v>
                </c:pt>
                <c:pt idx="14033">
                  <c:v>701.65</c:v>
                </c:pt>
                <c:pt idx="14034">
                  <c:v>701.7</c:v>
                </c:pt>
                <c:pt idx="14035">
                  <c:v>701.75</c:v>
                </c:pt>
                <c:pt idx="14036">
                  <c:v>701.8</c:v>
                </c:pt>
                <c:pt idx="14037">
                  <c:v>701.85</c:v>
                </c:pt>
                <c:pt idx="14038">
                  <c:v>701.9</c:v>
                </c:pt>
                <c:pt idx="14039">
                  <c:v>701.95</c:v>
                </c:pt>
                <c:pt idx="14040">
                  <c:v>702</c:v>
                </c:pt>
                <c:pt idx="14041">
                  <c:v>702.05</c:v>
                </c:pt>
                <c:pt idx="14042">
                  <c:v>702.1</c:v>
                </c:pt>
                <c:pt idx="14043">
                  <c:v>702.15</c:v>
                </c:pt>
                <c:pt idx="14044">
                  <c:v>702.2</c:v>
                </c:pt>
                <c:pt idx="14045">
                  <c:v>702.25</c:v>
                </c:pt>
                <c:pt idx="14046">
                  <c:v>702.3</c:v>
                </c:pt>
                <c:pt idx="14047">
                  <c:v>702.35</c:v>
                </c:pt>
                <c:pt idx="14048">
                  <c:v>702.4</c:v>
                </c:pt>
                <c:pt idx="14049">
                  <c:v>702.45</c:v>
                </c:pt>
                <c:pt idx="14050">
                  <c:v>702.5</c:v>
                </c:pt>
                <c:pt idx="14051">
                  <c:v>702.55</c:v>
                </c:pt>
                <c:pt idx="14052">
                  <c:v>702.6</c:v>
                </c:pt>
                <c:pt idx="14053">
                  <c:v>702.65</c:v>
                </c:pt>
                <c:pt idx="14054">
                  <c:v>702.7</c:v>
                </c:pt>
                <c:pt idx="14055">
                  <c:v>702.75</c:v>
                </c:pt>
                <c:pt idx="14056">
                  <c:v>702.8</c:v>
                </c:pt>
                <c:pt idx="14057">
                  <c:v>702.85</c:v>
                </c:pt>
                <c:pt idx="14058">
                  <c:v>702.9</c:v>
                </c:pt>
                <c:pt idx="14059">
                  <c:v>702.95</c:v>
                </c:pt>
                <c:pt idx="14060">
                  <c:v>703</c:v>
                </c:pt>
                <c:pt idx="14061">
                  <c:v>703.05</c:v>
                </c:pt>
                <c:pt idx="14062">
                  <c:v>703.1</c:v>
                </c:pt>
                <c:pt idx="14063">
                  <c:v>703.15</c:v>
                </c:pt>
                <c:pt idx="14064">
                  <c:v>703.2</c:v>
                </c:pt>
                <c:pt idx="14065">
                  <c:v>703.25</c:v>
                </c:pt>
                <c:pt idx="14066">
                  <c:v>703.3</c:v>
                </c:pt>
                <c:pt idx="14067">
                  <c:v>703.35</c:v>
                </c:pt>
                <c:pt idx="14068">
                  <c:v>703.4</c:v>
                </c:pt>
                <c:pt idx="14069">
                  <c:v>703.45</c:v>
                </c:pt>
                <c:pt idx="14070">
                  <c:v>703.5</c:v>
                </c:pt>
                <c:pt idx="14071">
                  <c:v>703.55</c:v>
                </c:pt>
                <c:pt idx="14072">
                  <c:v>703.6</c:v>
                </c:pt>
                <c:pt idx="14073">
                  <c:v>703.65</c:v>
                </c:pt>
                <c:pt idx="14074">
                  <c:v>703.7</c:v>
                </c:pt>
                <c:pt idx="14075">
                  <c:v>703.75</c:v>
                </c:pt>
                <c:pt idx="14076">
                  <c:v>703.8</c:v>
                </c:pt>
                <c:pt idx="14077">
                  <c:v>703.85</c:v>
                </c:pt>
                <c:pt idx="14078">
                  <c:v>703.9</c:v>
                </c:pt>
                <c:pt idx="14079">
                  <c:v>703.95</c:v>
                </c:pt>
                <c:pt idx="14080">
                  <c:v>704</c:v>
                </c:pt>
                <c:pt idx="14081">
                  <c:v>704.05</c:v>
                </c:pt>
                <c:pt idx="14082">
                  <c:v>704.1</c:v>
                </c:pt>
                <c:pt idx="14083">
                  <c:v>704.15</c:v>
                </c:pt>
                <c:pt idx="14084">
                  <c:v>704.2</c:v>
                </c:pt>
                <c:pt idx="14085">
                  <c:v>704.25</c:v>
                </c:pt>
                <c:pt idx="14086">
                  <c:v>704.3</c:v>
                </c:pt>
                <c:pt idx="14087">
                  <c:v>704.35</c:v>
                </c:pt>
                <c:pt idx="14088">
                  <c:v>704.4</c:v>
                </c:pt>
                <c:pt idx="14089">
                  <c:v>704.45</c:v>
                </c:pt>
                <c:pt idx="14090">
                  <c:v>704.5</c:v>
                </c:pt>
                <c:pt idx="14091">
                  <c:v>704.55</c:v>
                </c:pt>
                <c:pt idx="14092">
                  <c:v>704.6</c:v>
                </c:pt>
                <c:pt idx="14093">
                  <c:v>704.65</c:v>
                </c:pt>
                <c:pt idx="14094">
                  <c:v>704.7</c:v>
                </c:pt>
                <c:pt idx="14095">
                  <c:v>704.75</c:v>
                </c:pt>
                <c:pt idx="14096">
                  <c:v>704.8</c:v>
                </c:pt>
                <c:pt idx="14097">
                  <c:v>704.85</c:v>
                </c:pt>
                <c:pt idx="14098">
                  <c:v>704.9</c:v>
                </c:pt>
                <c:pt idx="14099">
                  <c:v>704.95</c:v>
                </c:pt>
                <c:pt idx="14100">
                  <c:v>705</c:v>
                </c:pt>
                <c:pt idx="14101">
                  <c:v>705.05</c:v>
                </c:pt>
                <c:pt idx="14102">
                  <c:v>705.1</c:v>
                </c:pt>
                <c:pt idx="14103">
                  <c:v>705.15</c:v>
                </c:pt>
                <c:pt idx="14104">
                  <c:v>705.2</c:v>
                </c:pt>
                <c:pt idx="14105">
                  <c:v>705.25</c:v>
                </c:pt>
                <c:pt idx="14106">
                  <c:v>705.3</c:v>
                </c:pt>
                <c:pt idx="14107">
                  <c:v>705.35</c:v>
                </c:pt>
                <c:pt idx="14108">
                  <c:v>705.4</c:v>
                </c:pt>
                <c:pt idx="14109">
                  <c:v>705.45</c:v>
                </c:pt>
                <c:pt idx="14110">
                  <c:v>705.5</c:v>
                </c:pt>
                <c:pt idx="14111">
                  <c:v>705.55</c:v>
                </c:pt>
                <c:pt idx="14112">
                  <c:v>705.6</c:v>
                </c:pt>
                <c:pt idx="14113">
                  <c:v>705.65</c:v>
                </c:pt>
                <c:pt idx="14114">
                  <c:v>705.7</c:v>
                </c:pt>
                <c:pt idx="14115">
                  <c:v>705.75</c:v>
                </c:pt>
                <c:pt idx="14116">
                  <c:v>705.8</c:v>
                </c:pt>
                <c:pt idx="14117">
                  <c:v>705.85</c:v>
                </c:pt>
                <c:pt idx="14118">
                  <c:v>705.9</c:v>
                </c:pt>
                <c:pt idx="14119">
                  <c:v>705.95</c:v>
                </c:pt>
                <c:pt idx="14120">
                  <c:v>706</c:v>
                </c:pt>
                <c:pt idx="14121">
                  <c:v>706.05</c:v>
                </c:pt>
                <c:pt idx="14122">
                  <c:v>706.1</c:v>
                </c:pt>
                <c:pt idx="14123">
                  <c:v>706.15</c:v>
                </c:pt>
                <c:pt idx="14124">
                  <c:v>706.2</c:v>
                </c:pt>
                <c:pt idx="14125">
                  <c:v>706.25</c:v>
                </c:pt>
                <c:pt idx="14126">
                  <c:v>706.3</c:v>
                </c:pt>
                <c:pt idx="14127">
                  <c:v>706.35</c:v>
                </c:pt>
                <c:pt idx="14128">
                  <c:v>706.4</c:v>
                </c:pt>
                <c:pt idx="14129">
                  <c:v>706.45</c:v>
                </c:pt>
                <c:pt idx="14130">
                  <c:v>706.5</c:v>
                </c:pt>
                <c:pt idx="14131">
                  <c:v>706.55</c:v>
                </c:pt>
                <c:pt idx="14132">
                  <c:v>706.6</c:v>
                </c:pt>
                <c:pt idx="14133">
                  <c:v>706.65</c:v>
                </c:pt>
                <c:pt idx="14134">
                  <c:v>706.7</c:v>
                </c:pt>
                <c:pt idx="14135">
                  <c:v>706.75</c:v>
                </c:pt>
                <c:pt idx="14136">
                  <c:v>706.8</c:v>
                </c:pt>
                <c:pt idx="14137">
                  <c:v>706.85</c:v>
                </c:pt>
                <c:pt idx="14138">
                  <c:v>706.9</c:v>
                </c:pt>
                <c:pt idx="14139">
                  <c:v>706.95</c:v>
                </c:pt>
                <c:pt idx="14140">
                  <c:v>707</c:v>
                </c:pt>
                <c:pt idx="14141">
                  <c:v>707.05</c:v>
                </c:pt>
                <c:pt idx="14142">
                  <c:v>707.1</c:v>
                </c:pt>
                <c:pt idx="14143">
                  <c:v>707.15</c:v>
                </c:pt>
                <c:pt idx="14144">
                  <c:v>707.2</c:v>
                </c:pt>
                <c:pt idx="14145">
                  <c:v>707.25</c:v>
                </c:pt>
                <c:pt idx="14146">
                  <c:v>707.3</c:v>
                </c:pt>
                <c:pt idx="14147">
                  <c:v>707.35</c:v>
                </c:pt>
                <c:pt idx="14148">
                  <c:v>707.4</c:v>
                </c:pt>
                <c:pt idx="14149">
                  <c:v>707.45</c:v>
                </c:pt>
                <c:pt idx="14150">
                  <c:v>707.5</c:v>
                </c:pt>
                <c:pt idx="14151">
                  <c:v>707.55</c:v>
                </c:pt>
                <c:pt idx="14152">
                  <c:v>707.6</c:v>
                </c:pt>
                <c:pt idx="14153">
                  <c:v>707.65</c:v>
                </c:pt>
                <c:pt idx="14154">
                  <c:v>707.7</c:v>
                </c:pt>
                <c:pt idx="14155">
                  <c:v>707.75</c:v>
                </c:pt>
                <c:pt idx="14156">
                  <c:v>707.8</c:v>
                </c:pt>
                <c:pt idx="14157">
                  <c:v>707.85</c:v>
                </c:pt>
                <c:pt idx="14158">
                  <c:v>707.9</c:v>
                </c:pt>
                <c:pt idx="14159">
                  <c:v>707.95</c:v>
                </c:pt>
                <c:pt idx="14160">
                  <c:v>708</c:v>
                </c:pt>
                <c:pt idx="14161">
                  <c:v>708.05</c:v>
                </c:pt>
                <c:pt idx="14162">
                  <c:v>708.1</c:v>
                </c:pt>
                <c:pt idx="14163">
                  <c:v>708.15</c:v>
                </c:pt>
                <c:pt idx="14164">
                  <c:v>708.2</c:v>
                </c:pt>
                <c:pt idx="14165">
                  <c:v>708.25</c:v>
                </c:pt>
                <c:pt idx="14166">
                  <c:v>708.3</c:v>
                </c:pt>
                <c:pt idx="14167">
                  <c:v>708.35</c:v>
                </c:pt>
                <c:pt idx="14168">
                  <c:v>708.4</c:v>
                </c:pt>
                <c:pt idx="14169">
                  <c:v>708.45</c:v>
                </c:pt>
                <c:pt idx="14170">
                  <c:v>708.5</c:v>
                </c:pt>
                <c:pt idx="14171">
                  <c:v>708.55</c:v>
                </c:pt>
                <c:pt idx="14172">
                  <c:v>708.6</c:v>
                </c:pt>
                <c:pt idx="14173">
                  <c:v>708.65</c:v>
                </c:pt>
                <c:pt idx="14174">
                  <c:v>708.7</c:v>
                </c:pt>
                <c:pt idx="14175">
                  <c:v>708.75</c:v>
                </c:pt>
                <c:pt idx="14176">
                  <c:v>708.8</c:v>
                </c:pt>
                <c:pt idx="14177">
                  <c:v>708.85</c:v>
                </c:pt>
                <c:pt idx="14178">
                  <c:v>708.9</c:v>
                </c:pt>
                <c:pt idx="14179">
                  <c:v>708.95</c:v>
                </c:pt>
                <c:pt idx="14180">
                  <c:v>709</c:v>
                </c:pt>
                <c:pt idx="14181">
                  <c:v>709.05</c:v>
                </c:pt>
                <c:pt idx="14182">
                  <c:v>709.1</c:v>
                </c:pt>
                <c:pt idx="14183">
                  <c:v>709.15</c:v>
                </c:pt>
                <c:pt idx="14184">
                  <c:v>709.2</c:v>
                </c:pt>
                <c:pt idx="14185">
                  <c:v>709.25</c:v>
                </c:pt>
                <c:pt idx="14186">
                  <c:v>709.3</c:v>
                </c:pt>
                <c:pt idx="14187">
                  <c:v>709.35</c:v>
                </c:pt>
                <c:pt idx="14188">
                  <c:v>709.4</c:v>
                </c:pt>
                <c:pt idx="14189">
                  <c:v>709.45</c:v>
                </c:pt>
                <c:pt idx="14190">
                  <c:v>709.5</c:v>
                </c:pt>
                <c:pt idx="14191">
                  <c:v>709.55</c:v>
                </c:pt>
                <c:pt idx="14192">
                  <c:v>709.6</c:v>
                </c:pt>
                <c:pt idx="14193">
                  <c:v>709.65</c:v>
                </c:pt>
                <c:pt idx="14194">
                  <c:v>709.7</c:v>
                </c:pt>
                <c:pt idx="14195">
                  <c:v>709.75</c:v>
                </c:pt>
                <c:pt idx="14196">
                  <c:v>709.8</c:v>
                </c:pt>
                <c:pt idx="14197">
                  <c:v>709.85</c:v>
                </c:pt>
                <c:pt idx="14198">
                  <c:v>709.9</c:v>
                </c:pt>
                <c:pt idx="14199">
                  <c:v>709.95</c:v>
                </c:pt>
                <c:pt idx="14200">
                  <c:v>710</c:v>
                </c:pt>
                <c:pt idx="14201">
                  <c:v>710.05</c:v>
                </c:pt>
                <c:pt idx="14202">
                  <c:v>710.1</c:v>
                </c:pt>
                <c:pt idx="14203">
                  <c:v>710.15</c:v>
                </c:pt>
                <c:pt idx="14204">
                  <c:v>710.2</c:v>
                </c:pt>
                <c:pt idx="14205">
                  <c:v>710.25</c:v>
                </c:pt>
                <c:pt idx="14206">
                  <c:v>710.3</c:v>
                </c:pt>
                <c:pt idx="14207">
                  <c:v>710.35</c:v>
                </c:pt>
                <c:pt idx="14208">
                  <c:v>710.4</c:v>
                </c:pt>
                <c:pt idx="14209">
                  <c:v>710.45</c:v>
                </c:pt>
                <c:pt idx="14210">
                  <c:v>710.5</c:v>
                </c:pt>
                <c:pt idx="14211">
                  <c:v>710.55</c:v>
                </c:pt>
                <c:pt idx="14212">
                  <c:v>710.6</c:v>
                </c:pt>
                <c:pt idx="14213">
                  <c:v>710.65</c:v>
                </c:pt>
                <c:pt idx="14214">
                  <c:v>710.7</c:v>
                </c:pt>
                <c:pt idx="14215">
                  <c:v>710.75</c:v>
                </c:pt>
                <c:pt idx="14216">
                  <c:v>710.8</c:v>
                </c:pt>
                <c:pt idx="14217">
                  <c:v>710.85</c:v>
                </c:pt>
                <c:pt idx="14218">
                  <c:v>710.9</c:v>
                </c:pt>
                <c:pt idx="14219">
                  <c:v>710.95</c:v>
                </c:pt>
                <c:pt idx="14220">
                  <c:v>711</c:v>
                </c:pt>
                <c:pt idx="14221">
                  <c:v>711.05</c:v>
                </c:pt>
                <c:pt idx="14222">
                  <c:v>711.1</c:v>
                </c:pt>
                <c:pt idx="14223">
                  <c:v>711.15</c:v>
                </c:pt>
                <c:pt idx="14224">
                  <c:v>711.2</c:v>
                </c:pt>
                <c:pt idx="14225">
                  <c:v>711.25</c:v>
                </c:pt>
                <c:pt idx="14226">
                  <c:v>711.3</c:v>
                </c:pt>
                <c:pt idx="14227">
                  <c:v>711.35</c:v>
                </c:pt>
                <c:pt idx="14228">
                  <c:v>711.4</c:v>
                </c:pt>
                <c:pt idx="14229">
                  <c:v>711.45</c:v>
                </c:pt>
                <c:pt idx="14230">
                  <c:v>711.5</c:v>
                </c:pt>
                <c:pt idx="14231">
                  <c:v>711.55</c:v>
                </c:pt>
                <c:pt idx="14232">
                  <c:v>711.6</c:v>
                </c:pt>
                <c:pt idx="14233">
                  <c:v>711.65</c:v>
                </c:pt>
                <c:pt idx="14234">
                  <c:v>711.7</c:v>
                </c:pt>
                <c:pt idx="14235">
                  <c:v>711.75</c:v>
                </c:pt>
                <c:pt idx="14236">
                  <c:v>711.8</c:v>
                </c:pt>
                <c:pt idx="14237">
                  <c:v>711.85</c:v>
                </c:pt>
                <c:pt idx="14238">
                  <c:v>711.9</c:v>
                </c:pt>
                <c:pt idx="14239">
                  <c:v>711.95</c:v>
                </c:pt>
                <c:pt idx="14240">
                  <c:v>712</c:v>
                </c:pt>
                <c:pt idx="14241">
                  <c:v>712.05</c:v>
                </c:pt>
                <c:pt idx="14242">
                  <c:v>712.1</c:v>
                </c:pt>
                <c:pt idx="14243">
                  <c:v>712.15</c:v>
                </c:pt>
                <c:pt idx="14244">
                  <c:v>712.2</c:v>
                </c:pt>
                <c:pt idx="14245">
                  <c:v>712.25</c:v>
                </c:pt>
                <c:pt idx="14246">
                  <c:v>712.3</c:v>
                </c:pt>
                <c:pt idx="14247">
                  <c:v>712.35</c:v>
                </c:pt>
                <c:pt idx="14248">
                  <c:v>712.4</c:v>
                </c:pt>
                <c:pt idx="14249">
                  <c:v>712.45</c:v>
                </c:pt>
                <c:pt idx="14250">
                  <c:v>712.5</c:v>
                </c:pt>
                <c:pt idx="14251">
                  <c:v>712.55</c:v>
                </c:pt>
                <c:pt idx="14252">
                  <c:v>712.6</c:v>
                </c:pt>
                <c:pt idx="14253">
                  <c:v>712.65</c:v>
                </c:pt>
                <c:pt idx="14254">
                  <c:v>712.7</c:v>
                </c:pt>
                <c:pt idx="14255">
                  <c:v>712.75</c:v>
                </c:pt>
                <c:pt idx="14256">
                  <c:v>712.8</c:v>
                </c:pt>
                <c:pt idx="14257">
                  <c:v>712.85</c:v>
                </c:pt>
                <c:pt idx="14258">
                  <c:v>712.9</c:v>
                </c:pt>
                <c:pt idx="14259">
                  <c:v>712.95</c:v>
                </c:pt>
                <c:pt idx="14260">
                  <c:v>713</c:v>
                </c:pt>
                <c:pt idx="14261">
                  <c:v>713.05</c:v>
                </c:pt>
                <c:pt idx="14262">
                  <c:v>713.1</c:v>
                </c:pt>
                <c:pt idx="14263">
                  <c:v>713.15</c:v>
                </c:pt>
                <c:pt idx="14264">
                  <c:v>713.2</c:v>
                </c:pt>
                <c:pt idx="14265">
                  <c:v>713.25</c:v>
                </c:pt>
                <c:pt idx="14266">
                  <c:v>713.3</c:v>
                </c:pt>
                <c:pt idx="14267">
                  <c:v>713.35</c:v>
                </c:pt>
                <c:pt idx="14268">
                  <c:v>713.4</c:v>
                </c:pt>
                <c:pt idx="14269">
                  <c:v>713.45</c:v>
                </c:pt>
                <c:pt idx="14270">
                  <c:v>713.5</c:v>
                </c:pt>
                <c:pt idx="14271">
                  <c:v>713.55</c:v>
                </c:pt>
                <c:pt idx="14272">
                  <c:v>713.6</c:v>
                </c:pt>
                <c:pt idx="14273">
                  <c:v>713.65</c:v>
                </c:pt>
                <c:pt idx="14274">
                  <c:v>713.7</c:v>
                </c:pt>
                <c:pt idx="14275">
                  <c:v>713.75</c:v>
                </c:pt>
                <c:pt idx="14276">
                  <c:v>713.8</c:v>
                </c:pt>
                <c:pt idx="14277">
                  <c:v>713.85</c:v>
                </c:pt>
                <c:pt idx="14278">
                  <c:v>713.9</c:v>
                </c:pt>
                <c:pt idx="14279">
                  <c:v>713.95</c:v>
                </c:pt>
                <c:pt idx="14280">
                  <c:v>714</c:v>
                </c:pt>
                <c:pt idx="14281">
                  <c:v>714.05</c:v>
                </c:pt>
                <c:pt idx="14282">
                  <c:v>714.1</c:v>
                </c:pt>
                <c:pt idx="14283">
                  <c:v>714.15</c:v>
                </c:pt>
                <c:pt idx="14284">
                  <c:v>714.2</c:v>
                </c:pt>
                <c:pt idx="14285">
                  <c:v>714.25</c:v>
                </c:pt>
                <c:pt idx="14286">
                  <c:v>714.3</c:v>
                </c:pt>
                <c:pt idx="14287">
                  <c:v>714.35</c:v>
                </c:pt>
                <c:pt idx="14288">
                  <c:v>714.4</c:v>
                </c:pt>
                <c:pt idx="14289">
                  <c:v>714.45</c:v>
                </c:pt>
                <c:pt idx="14290">
                  <c:v>714.5</c:v>
                </c:pt>
                <c:pt idx="14291">
                  <c:v>714.55</c:v>
                </c:pt>
                <c:pt idx="14292">
                  <c:v>714.6</c:v>
                </c:pt>
                <c:pt idx="14293">
                  <c:v>714.65</c:v>
                </c:pt>
                <c:pt idx="14294">
                  <c:v>714.7</c:v>
                </c:pt>
                <c:pt idx="14295">
                  <c:v>714.75</c:v>
                </c:pt>
                <c:pt idx="14296">
                  <c:v>714.8</c:v>
                </c:pt>
                <c:pt idx="14297">
                  <c:v>714.85</c:v>
                </c:pt>
                <c:pt idx="14298">
                  <c:v>714.9</c:v>
                </c:pt>
                <c:pt idx="14299">
                  <c:v>714.95</c:v>
                </c:pt>
                <c:pt idx="14300">
                  <c:v>715</c:v>
                </c:pt>
                <c:pt idx="14301">
                  <c:v>715.05</c:v>
                </c:pt>
                <c:pt idx="14302">
                  <c:v>715.1</c:v>
                </c:pt>
                <c:pt idx="14303">
                  <c:v>715.15</c:v>
                </c:pt>
                <c:pt idx="14304">
                  <c:v>715.2</c:v>
                </c:pt>
                <c:pt idx="14305">
                  <c:v>715.25</c:v>
                </c:pt>
                <c:pt idx="14306">
                  <c:v>715.3</c:v>
                </c:pt>
                <c:pt idx="14307">
                  <c:v>715.35</c:v>
                </c:pt>
                <c:pt idx="14308">
                  <c:v>715.4</c:v>
                </c:pt>
                <c:pt idx="14309">
                  <c:v>715.45</c:v>
                </c:pt>
                <c:pt idx="14310">
                  <c:v>715.5</c:v>
                </c:pt>
                <c:pt idx="14311">
                  <c:v>715.55</c:v>
                </c:pt>
                <c:pt idx="14312">
                  <c:v>715.6</c:v>
                </c:pt>
                <c:pt idx="14313">
                  <c:v>715.65</c:v>
                </c:pt>
                <c:pt idx="14314">
                  <c:v>715.7</c:v>
                </c:pt>
                <c:pt idx="14315">
                  <c:v>715.75</c:v>
                </c:pt>
                <c:pt idx="14316">
                  <c:v>715.8</c:v>
                </c:pt>
                <c:pt idx="14317">
                  <c:v>715.85</c:v>
                </c:pt>
                <c:pt idx="14318">
                  <c:v>715.9</c:v>
                </c:pt>
                <c:pt idx="14319">
                  <c:v>715.95</c:v>
                </c:pt>
                <c:pt idx="14320">
                  <c:v>716</c:v>
                </c:pt>
                <c:pt idx="14321">
                  <c:v>716.05</c:v>
                </c:pt>
                <c:pt idx="14322">
                  <c:v>716.1</c:v>
                </c:pt>
                <c:pt idx="14323">
                  <c:v>716.15</c:v>
                </c:pt>
                <c:pt idx="14324">
                  <c:v>716.2</c:v>
                </c:pt>
                <c:pt idx="14325">
                  <c:v>716.25</c:v>
                </c:pt>
                <c:pt idx="14326">
                  <c:v>716.3</c:v>
                </c:pt>
                <c:pt idx="14327">
                  <c:v>716.35</c:v>
                </c:pt>
                <c:pt idx="14328">
                  <c:v>716.4</c:v>
                </c:pt>
                <c:pt idx="14329">
                  <c:v>716.45</c:v>
                </c:pt>
                <c:pt idx="14330">
                  <c:v>716.5</c:v>
                </c:pt>
                <c:pt idx="14331">
                  <c:v>716.55</c:v>
                </c:pt>
                <c:pt idx="14332">
                  <c:v>716.6</c:v>
                </c:pt>
                <c:pt idx="14333">
                  <c:v>716.65</c:v>
                </c:pt>
                <c:pt idx="14334">
                  <c:v>716.7</c:v>
                </c:pt>
                <c:pt idx="14335">
                  <c:v>716.75</c:v>
                </c:pt>
                <c:pt idx="14336">
                  <c:v>716.8</c:v>
                </c:pt>
                <c:pt idx="14337">
                  <c:v>716.85</c:v>
                </c:pt>
                <c:pt idx="14338">
                  <c:v>716.9</c:v>
                </c:pt>
                <c:pt idx="14339">
                  <c:v>716.95</c:v>
                </c:pt>
                <c:pt idx="14340">
                  <c:v>717</c:v>
                </c:pt>
                <c:pt idx="14341">
                  <c:v>717.05</c:v>
                </c:pt>
                <c:pt idx="14342">
                  <c:v>717.1</c:v>
                </c:pt>
                <c:pt idx="14343">
                  <c:v>717.15</c:v>
                </c:pt>
                <c:pt idx="14344">
                  <c:v>717.2</c:v>
                </c:pt>
                <c:pt idx="14345">
                  <c:v>717.25</c:v>
                </c:pt>
                <c:pt idx="14346">
                  <c:v>717.3</c:v>
                </c:pt>
                <c:pt idx="14347">
                  <c:v>717.35</c:v>
                </c:pt>
                <c:pt idx="14348">
                  <c:v>717.4</c:v>
                </c:pt>
                <c:pt idx="14349">
                  <c:v>717.45</c:v>
                </c:pt>
                <c:pt idx="14350">
                  <c:v>717.5</c:v>
                </c:pt>
                <c:pt idx="14351">
                  <c:v>717.55</c:v>
                </c:pt>
                <c:pt idx="14352">
                  <c:v>717.6</c:v>
                </c:pt>
                <c:pt idx="14353">
                  <c:v>717.65</c:v>
                </c:pt>
                <c:pt idx="14354">
                  <c:v>717.7</c:v>
                </c:pt>
                <c:pt idx="14355">
                  <c:v>717.75</c:v>
                </c:pt>
                <c:pt idx="14356">
                  <c:v>717.8</c:v>
                </c:pt>
                <c:pt idx="14357">
                  <c:v>717.85</c:v>
                </c:pt>
                <c:pt idx="14358">
                  <c:v>717.9</c:v>
                </c:pt>
                <c:pt idx="14359">
                  <c:v>717.95</c:v>
                </c:pt>
                <c:pt idx="14360">
                  <c:v>718</c:v>
                </c:pt>
                <c:pt idx="14361">
                  <c:v>718.05</c:v>
                </c:pt>
                <c:pt idx="14362">
                  <c:v>718.1</c:v>
                </c:pt>
                <c:pt idx="14363">
                  <c:v>718.15</c:v>
                </c:pt>
                <c:pt idx="14364">
                  <c:v>718.2</c:v>
                </c:pt>
                <c:pt idx="14365">
                  <c:v>718.25</c:v>
                </c:pt>
                <c:pt idx="14366">
                  <c:v>718.3</c:v>
                </c:pt>
                <c:pt idx="14367">
                  <c:v>718.35</c:v>
                </c:pt>
                <c:pt idx="14368">
                  <c:v>718.4</c:v>
                </c:pt>
                <c:pt idx="14369">
                  <c:v>718.45</c:v>
                </c:pt>
                <c:pt idx="14370">
                  <c:v>718.5</c:v>
                </c:pt>
                <c:pt idx="14371">
                  <c:v>718.55</c:v>
                </c:pt>
                <c:pt idx="14372">
                  <c:v>718.6</c:v>
                </c:pt>
                <c:pt idx="14373">
                  <c:v>718.65</c:v>
                </c:pt>
                <c:pt idx="14374">
                  <c:v>718.7</c:v>
                </c:pt>
                <c:pt idx="14375">
                  <c:v>718.75</c:v>
                </c:pt>
                <c:pt idx="14376">
                  <c:v>718.8</c:v>
                </c:pt>
                <c:pt idx="14377">
                  <c:v>718.85</c:v>
                </c:pt>
                <c:pt idx="14378">
                  <c:v>718.9</c:v>
                </c:pt>
                <c:pt idx="14379">
                  <c:v>718.95</c:v>
                </c:pt>
                <c:pt idx="14380">
                  <c:v>719</c:v>
                </c:pt>
                <c:pt idx="14381">
                  <c:v>719.05</c:v>
                </c:pt>
                <c:pt idx="14382">
                  <c:v>719.1</c:v>
                </c:pt>
                <c:pt idx="14383">
                  <c:v>719.15</c:v>
                </c:pt>
                <c:pt idx="14384">
                  <c:v>719.2</c:v>
                </c:pt>
                <c:pt idx="14385">
                  <c:v>719.25</c:v>
                </c:pt>
                <c:pt idx="14386">
                  <c:v>719.3</c:v>
                </c:pt>
                <c:pt idx="14387">
                  <c:v>719.35</c:v>
                </c:pt>
                <c:pt idx="14388">
                  <c:v>719.4</c:v>
                </c:pt>
                <c:pt idx="14389">
                  <c:v>719.45</c:v>
                </c:pt>
                <c:pt idx="14390">
                  <c:v>719.5</c:v>
                </c:pt>
                <c:pt idx="14391">
                  <c:v>719.55</c:v>
                </c:pt>
                <c:pt idx="14392">
                  <c:v>719.6</c:v>
                </c:pt>
                <c:pt idx="14393">
                  <c:v>719.65</c:v>
                </c:pt>
                <c:pt idx="14394">
                  <c:v>719.7</c:v>
                </c:pt>
                <c:pt idx="14395">
                  <c:v>719.75</c:v>
                </c:pt>
                <c:pt idx="14396">
                  <c:v>719.8</c:v>
                </c:pt>
                <c:pt idx="14397">
                  <c:v>719.85</c:v>
                </c:pt>
                <c:pt idx="14398">
                  <c:v>719.9</c:v>
                </c:pt>
                <c:pt idx="14399">
                  <c:v>719.95</c:v>
                </c:pt>
                <c:pt idx="14400">
                  <c:v>720</c:v>
                </c:pt>
                <c:pt idx="14401">
                  <c:v>720.05</c:v>
                </c:pt>
                <c:pt idx="14402">
                  <c:v>720.1</c:v>
                </c:pt>
                <c:pt idx="14403">
                  <c:v>720.15</c:v>
                </c:pt>
                <c:pt idx="14404">
                  <c:v>720.2</c:v>
                </c:pt>
                <c:pt idx="14405">
                  <c:v>720.25</c:v>
                </c:pt>
                <c:pt idx="14406">
                  <c:v>720.3</c:v>
                </c:pt>
                <c:pt idx="14407">
                  <c:v>720.35</c:v>
                </c:pt>
                <c:pt idx="14408">
                  <c:v>720.4</c:v>
                </c:pt>
                <c:pt idx="14409">
                  <c:v>720.45</c:v>
                </c:pt>
                <c:pt idx="14410">
                  <c:v>720.5</c:v>
                </c:pt>
                <c:pt idx="14411">
                  <c:v>720.55</c:v>
                </c:pt>
                <c:pt idx="14412">
                  <c:v>720.6</c:v>
                </c:pt>
                <c:pt idx="14413">
                  <c:v>720.65</c:v>
                </c:pt>
                <c:pt idx="14414">
                  <c:v>720.7</c:v>
                </c:pt>
                <c:pt idx="14415">
                  <c:v>720.75</c:v>
                </c:pt>
                <c:pt idx="14416">
                  <c:v>720.8</c:v>
                </c:pt>
                <c:pt idx="14417">
                  <c:v>720.85</c:v>
                </c:pt>
                <c:pt idx="14418">
                  <c:v>720.9</c:v>
                </c:pt>
                <c:pt idx="14419">
                  <c:v>720.95</c:v>
                </c:pt>
                <c:pt idx="14420">
                  <c:v>721</c:v>
                </c:pt>
                <c:pt idx="14421">
                  <c:v>721.05</c:v>
                </c:pt>
                <c:pt idx="14422">
                  <c:v>721.1</c:v>
                </c:pt>
                <c:pt idx="14423">
                  <c:v>721.15</c:v>
                </c:pt>
                <c:pt idx="14424">
                  <c:v>721.2</c:v>
                </c:pt>
                <c:pt idx="14425">
                  <c:v>721.25</c:v>
                </c:pt>
                <c:pt idx="14426">
                  <c:v>721.3</c:v>
                </c:pt>
                <c:pt idx="14427">
                  <c:v>721.35</c:v>
                </c:pt>
                <c:pt idx="14428">
                  <c:v>721.4</c:v>
                </c:pt>
                <c:pt idx="14429">
                  <c:v>721.45</c:v>
                </c:pt>
                <c:pt idx="14430">
                  <c:v>721.5</c:v>
                </c:pt>
                <c:pt idx="14431">
                  <c:v>721.55</c:v>
                </c:pt>
                <c:pt idx="14432">
                  <c:v>721.6</c:v>
                </c:pt>
                <c:pt idx="14433">
                  <c:v>721.65</c:v>
                </c:pt>
                <c:pt idx="14434">
                  <c:v>721.7</c:v>
                </c:pt>
                <c:pt idx="14435">
                  <c:v>721.75</c:v>
                </c:pt>
                <c:pt idx="14436">
                  <c:v>721.8</c:v>
                </c:pt>
                <c:pt idx="14437">
                  <c:v>721.85</c:v>
                </c:pt>
                <c:pt idx="14438">
                  <c:v>721.9</c:v>
                </c:pt>
                <c:pt idx="14439">
                  <c:v>721.95</c:v>
                </c:pt>
                <c:pt idx="14440">
                  <c:v>722</c:v>
                </c:pt>
                <c:pt idx="14441">
                  <c:v>722.05</c:v>
                </c:pt>
                <c:pt idx="14442">
                  <c:v>722.1</c:v>
                </c:pt>
                <c:pt idx="14443">
                  <c:v>722.15</c:v>
                </c:pt>
                <c:pt idx="14444">
                  <c:v>722.2</c:v>
                </c:pt>
                <c:pt idx="14445">
                  <c:v>722.25</c:v>
                </c:pt>
                <c:pt idx="14446">
                  <c:v>722.3</c:v>
                </c:pt>
                <c:pt idx="14447">
                  <c:v>722.35</c:v>
                </c:pt>
                <c:pt idx="14448">
                  <c:v>722.4</c:v>
                </c:pt>
                <c:pt idx="14449">
                  <c:v>722.45</c:v>
                </c:pt>
                <c:pt idx="14450">
                  <c:v>722.5</c:v>
                </c:pt>
                <c:pt idx="14451">
                  <c:v>722.55</c:v>
                </c:pt>
                <c:pt idx="14452">
                  <c:v>722.6</c:v>
                </c:pt>
                <c:pt idx="14453">
                  <c:v>722.65</c:v>
                </c:pt>
                <c:pt idx="14454">
                  <c:v>722.7</c:v>
                </c:pt>
                <c:pt idx="14455">
                  <c:v>722.75</c:v>
                </c:pt>
                <c:pt idx="14456">
                  <c:v>722.8</c:v>
                </c:pt>
                <c:pt idx="14457">
                  <c:v>722.85</c:v>
                </c:pt>
                <c:pt idx="14458">
                  <c:v>722.9</c:v>
                </c:pt>
                <c:pt idx="14459">
                  <c:v>722.95</c:v>
                </c:pt>
                <c:pt idx="14460">
                  <c:v>723</c:v>
                </c:pt>
                <c:pt idx="14461">
                  <c:v>723.05</c:v>
                </c:pt>
                <c:pt idx="14462">
                  <c:v>723.1</c:v>
                </c:pt>
                <c:pt idx="14463">
                  <c:v>723.15</c:v>
                </c:pt>
                <c:pt idx="14464">
                  <c:v>723.2</c:v>
                </c:pt>
                <c:pt idx="14465">
                  <c:v>723.25</c:v>
                </c:pt>
                <c:pt idx="14466">
                  <c:v>723.3</c:v>
                </c:pt>
                <c:pt idx="14467">
                  <c:v>723.35</c:v>
                </c:pt>
                <c:pt idx="14468">
                  <c:v>723.4</c:v>
                </c:pt>
                <c:pt idx="14469">
                  <c:v>723.45</c:v>
                </c:pt>
                <c:pt idx="14470">
                  <c:v>723.5</c:v>
                </c:pt>
                <c:pt idx="14471">
                  <c:v>723.55</c:v>
                </c:pt>
                <c:pt idx="14472">
                  <c:v>723.6</c:v>
                </c:pt>
                <c:pt idx="14473">
                  <c:v>723.65</c:v>
                </c:pt>
                <c:pt idx="14474">
                  <c:v>723.7</c:v>
                </c:pt>
                <c:pt idx="14475">
                  <c:v>723.75</c:v>
                </c:pt>
                <c:pt idx="14476">
                  <c:v>723.8</c:v>
                </c:pt>
                <c:pt idx="14477">
                  <c:v>723.85</c:v>
                </c:pt>
                <c:pt idx="14478">
                  <c:v>723.9</c:v>
                </c:pt>
                <c:pt idx="14479">
                  <c:v>723.95</c:v>
                </c:pt>
                <c:pt idx="14480">
                  <c:v>724</c:v>
                </c:pt>
                <c:pt idx="14481">
                  <c:v>724.05</c:v>
                </c:pt>
                <c:pt idx="14482">
                  <c:v>724.1</c:v>
                </c:pt>
                <c:pt idx="14483">
                  <c:v>724.15</c:v>
                </c:pt>
                <c:pt idx="14484">
                  <c:v>724.2</c:v>
                </c:pt>
                <c:pt idx="14485">
                  <c:v>724.25</c:v>
                </c:pt>
                <c:pt idx="14486">
                  <c:v>724.3</c:v>
                </c:pt>
                <c:pt idx="14487">
                  <c:v>724.35</c:v>
                </c:pt>
                <c:pt idx="14488">
                  <c:v>724.4</c:v>
                </c:pt>
                <c:pt idx="14489">
                  <c:v>724.45</c:v>
                </c:pt>
                <c:pt idx="14490">
                  <c:v>724.5</c:v>
                </c:pt>
                <c:pt idx="14491">
                  <c:v>724.55</c:v>
                </c:pt>
                <c:pt idx="14492">
                  <c:v>724.6</c:v>
                </c:pt>
                <c:pt idx="14493">
                  <c:v>724.65</c:v>
                </c:pt>
                <c:pt idx="14494">
                  <c:v>724.7</c:v>
                </c:pt>
                <c:pt idx="14495">
                  <c:v>724.75</c:v>
                </c:pt>
                <c:pt idx="14496">
                  <c:v>724.8</c:v>
                </c:pt>
                <c:pt idx="14497">
                  <c:v>724.85</c:v>
                </c:pt>
                <c:pt idx="14498">
                  <c:v>724.9</c:v>
                </c:pt>
                <c:pt idx="14499">
                  <c:v>724.95</c:v>
                </c:pt>
                <c:pt idx="14500">
                  <c:v>725</c:v>
                </c:pt>
                <c:pt idx="14501">
                  <c:v>725.05</c:v>
                </c:pt>
                <c:pt idx="14502">
                  <c:v>725.1</c:v>
                </c:pt>
                <c:pt idx="14503">
                  <c:v>725.15</c:v>
                </c:pt>
                <c:pt idx="14504">
                  <c:v>725.2</c:v>
                </c:pt>
                <c:pt idx="14505">
                  <c:v>725.25</c:v>
                </c:pt>
                <c:pt idx="14506">
                  <c:v>725.3</c:v>
                </c:pt>
                <c:pt idx="14507">
                  <c:v>725.35</c:v>
                </c:pt>
                <c:pt idx="14508">
                  <c:v>725.4</c:v>
                </c:pt>
                <c:pt idx="14509">
                  <c:v>725.45</c:v>
                </c:pt>
                <c:pt idx="14510">
                  <c:v>725.5</c:v>
                </c:pt>
                <c:pt idx="14511">
                  <c:v>725.55</c:v>
                </c:pt>
                <c:pt idx="14512">
                  <c:v>725.6</c:v>
                </c:pt>
                <c:pt idx="14513">
                  <c:v>725.65</c:v>
                </c:pt>
                <c:pt idx="14514">
                  <c:v>725.7</c:v>
                </c:pt>
                <c:pt idx="14515">
                  <c:v>725.75</c:v>
                </c:pt>
                <c:pt idx="14516">
                  <c:v>725.8</c:v>
                </c:pt>
                <c:pt idx="14517">
                  <c:v>725.85</c:v>
                </c:pt>
                <c:pt idx="14518">
                  <c:v>725.9</c:v>
                </c:pt>
                <c:pt idx="14519">
                  <c:v>725.95</c:v>
                </c:pt>
                <c:pt idx="14520">
                  <c:v>726</c:v>
                </c:pt>
                <c:pt idx="14521">
                  <c:v>726.05</c:v>
                </c:pt>
                <c:pt idx="14522">
                  <c:v>726.1</c:v>
                </c:pt>
                <c:pt idx="14523">
                  <c:v>726.15</c:v>
                </c:pt>
                <c:pt idx="14524">
                  <c:v>726.2</c:v>
                </c:pt>
                <c:pt idx="14525">
                  <c:v>726.25</c:v>
                </c:pt>
                <c:pt idx="14526">
                  <c:v>726.3</c:v>
                </c:pt>
                <c:pt idx="14527">
                  <c:v>726.35</c:v>
                </c:pt>
                <c:pt idx="14528">
                  <c:v>726.4</c:v>
                </c:pt>
                <c:pt idx="14529">
                  <c:v>726.45</c:v>
                </c:pt>
                <c:pt idx="14530">
                  <c:v>726.5</c:v>
                </c:pt>
                <c:pt idx="14531">
                  <c:v>726.55</c:v>
                </c:pt>
                <c:pt idx="14532">
                  <c:v>726.6</c:v>
                </c:pt>
                <c:pt idx="14533">
                  <c:v>726.65</c:v>
                </c:pt>
                <c:pt idx="14534">
                  <c:v>726.7</c:v>
                </c:pt>
                <c:pt idx="14535">
                  <c:v>726.75</c:v>
                </c:pt>
                <c:pt idx="14536">
                  <c:v>726.8</c:v>
                </c:pt>
                <c:pt idx="14537">
                  <c:v>726.85</c:v>
                </c:pt>
                <c:pt idx="14538">
                  <c:v>726.9</c:v>
                </c:pt>
                <c:pt idx="14539">
                  <c:v>726.95</c:v>
                </c:pt>
                <c:pt idx="14540">
                  <c:v>727</c:v>
                </c:pt>
                <c:pt idx="14541">
                  <c:v>727.05</c:v>
                </c:pt>
                <c:pt idx="14542">
                  <c:v>727.1</c:v>
                </c:pt>
                <c:pt idx="14543">
                  <c:v>727.15</c:v>
                </c:pt>
                <c:pt idx="14544">
                  <c:v>727.2</c:v>
                </c:pt>
                <c:pt idx="14545">
                  <c:v>727.25</c:v>
                </c:pt>
                <c:pt idx="14546">
                  <c:v>727.3</c:v>
                </c:pt>
                <c:pt idx="14547">
                  <c:v>727.35</c:v>
                </c:pt>
                <c:pt idx="14548">
                  <c:v>727.4</c:v>
                </c:pt>
                <c:pt idx="14549">
                  <c:v>727.45</c:v>
                </c:pt>
                <c:pt idx="14550">
                  <c:v>727.5</c:v>
                </c:pt>
                <c:pt idx="14551">
                  <c:v>727.55</c:v>
                </c:pt>
                <c:pt idx="14552">
                  <c:v>727.6</c:v>
                </c:pt>
                <c:pt idx="14553">
                  <c:v>727.65</c:v>
                </c:pt>
                <c:pt idx="14554">
                  <c:v>727.7</c:v>
                </c:pt>
                <c:pt idx="14555">
                  <c:v>727.75</c:v>
                </c:pt>
                <c:pt idx="14556">
                  <c:v>727.8</c:v>
                </c:pt>
                <c:pt idx="14557">
                  <c:v>727.85</c:v>
                </c:pt>
                <c:pt idx="14558">
                  <c:v>727.9</c:v>
                </c:pt>
                <c:pt idx="14559">
                  <c:v>727.95</c:v>
                </c:pt>
                <c:pt idx="14560">
                  <c:v>728</c:v>
                </c:pt>
                <c:pt idx="14561">
                  <c:v>728.05</c:v>
                </c:pt>
                <c:pt idx="14562">
                  <c:v>728.1</c:v>
                </c:pt>
                <c:pt idx="14563">
                  <c:v>728.15</c:v>
                </c:pt>
                <c:pt idx="14564">
                  <c:v>728.2</c:v>
                </c:pt>
                <c:pt idx="14565">
                  <c:v>728.25</c:v>
                </c:pt>
                <c:pt idx="14566">
                  <c:v>728.3</c:v>
                </c:pt>
                <c:pt idx="14567">
                  <c:v>728.35</c:v>
                </c:pt>
                <c:pt idx="14568">
                  <c:v>728.4</c:v>
                </c:pt>
                <c:pt idx="14569">
                  <c:v>728.45</c:v>
                </c:pt>
                <c:pt idx="14570">
                  <c:v>728.5</c:v>
                </c:pt>
                <c:pt idx="14571">
                  <c:v>728.55</c:v>
                </c:pt>
                <c:pt idx="14572">
                  <c:v>728.6</c:v>
                </c:pt>
                <c:pt idx="14573">
                  <c:v>728.65</c:v>
                </c:pt>
                <c:pt idx="14574">
                  <c:v>728.7</c:v>
                </c:pt>
                <c:pt idx="14575">
                  <c:v>728.75</c:v>
                </c:pt>
                <c:pt idx="14576">
                  <c:v>728.8</c:v>
                </c:pt>
                <c:pt idx="14577">
                  <c:v>728.85</c:v>
                </c:pt>
                <c:pt idx="14578">
                  <c:v>728.9</c:v>
                </c:pt>
                <c:pt idx="14579">
                  <c:v>728.95</c:v>
                </c:pt>
                <c:pt idx="14580">
                  <c:v>729</c:v>
                </c:pt>
                <c:pt idx="14581">
                  <c:v>729.05</c:v>
                </c:pt>
                <c:pt idx="14582">
                  <c:v>729.1</c:v>
                </c:pt>
                <c:pt idx="14583">
                  <c:v>729.15</c:v>
                </c:pt>
                <c:pt idx="14584">
                  <c:v>729.2</c:v>
                </c:pt>
                <c:pt idx="14585">
                  <c:v>729.25</c:v>
                </c:pt>
                <c:pt idx="14586">
                  <c:v>729.3</c:v>
                </c:pt>
                <c:pt idx="14587">
                  <c:v>729.35</c:v>
                </c:pt>
                <c:pt idx="14588">
                  <c:v>729.4</c:v>
                </c:pt>
                <c:pt idx="14589">
                  <c:v>729.45</c:v>
                </c:pt>
                <c:pt idx="14590">
                  <c:v>729.5</c:v>
                </c:pt>
                <c:pt idx="14591">
                  <c:v>729.55</c:v>
                </c:pt>
                <c:pt idx="14592">
                  <c:v>729.6</c:v>
                </c:pt>
                <c:pt idx="14593">
                  <c:v>729.65</c:v>
                </c:pt>
                <c:pt idx="14594">
                  <c:v>729.7</c:v>
                </c:pt>
                <c:pt idx="14595">
                  <c:v>729.75</c:v>
                </c:pt>
                <c:pt idx="14596">
                  <c:v>729.8</c:v>
                </c:pt>
                <c:pt idx="14597">
                  <c:v>729.85</c:v>
                </c:pt>
                <c:pt idx="14598">
                  <c:v>729.9</c:v>
                </c:pt>
                <c:pt idx="14599">
                  <c:v>729.95</c:v>
                </c:pt>
                <c:pt idx="14600">
                  <c:v>730</c:v>
                </c:pt>
                <c:pt idx="14601">
                  <c:v>730.05</c:v>
                </c:pt>
                <c:pt idx="14602">
                  <c:v>730.1</c:v>
                </c:pt>
                <c:pt idx="14603">
                  <c:v>730.15</c:v>
                </c:pt>
                <c:pt idx="14604">
                  <c:v>730.2</c:v>
                </c:pt>
                <c:pt idx="14605">
                  <c:v>730.25</c:v>
                </c:pt>
                <c:pt idx="14606">
                  <c:v>730.3</c:v>
                </c:pt>
                <c:pt idx="14607">
                  <c:v>730.35</c:v>
                </c:pt>
                <c:pt idx="14608">
                  <c:v>730.4</c:v>
                </c:pt>
                <c:pt idx="14609">
                  <c:v>730.45</c:v>
                </c:pt>
                <c:pt idx="14610">
                  <c:v>730.5</c:v>
                </c:pt>
                <c:pt idx="14611">
                  <c:v>730.55</c:v>
                </c:pt>
                <c:pt idx="14612">
                  <c:v>730.6</c:v>
                </c:pt>
                <c:pt idx="14613">
                  <c:v>730.65</c:v>
                </c:pt>
                <c:pt idx="14614">
                  <c:v>730.7</c:v>
                </c:pt>
                <c:pt idx="14615">
                  <c:v>730.75</c:v>
                </c:pt>
                <c:pt idx="14616">
                  <c:v>730.8</c:v>
                </c:pt>
                <c:pt idx="14617">
                  <c:v>730.85</c:v>
                </c:pt>
                <c:pt idx="14618">
                  <c:v>730.9</c:v>
                </c:pt>
                <c:pt idx="14619">
                  <c:v>730.95</c:v>
                </c:pt>
                <c:pt idx="14620">
                  <c:v>731</c:v>
                </c:pt>
                <c:pt idx="14621">
                  <c:v>731.05</c:v>
                </c:pt>
                <c:pt idx="14622">
                  <c:v>731.1</c:v>
                </c:pt>
                <c:pt idx="14623">
                  <c:v>731.15</c:v>
                </c:pt>
                <c:pt idx="14624">
                  <c:v>731.2</c:v>
                </c:pt>
                <c:pt idx="14625">
                  <c:v>731.25</c:v>
                </c:pt>
                <c:pt idx="14626">
                  <c:v>731.3</c:v>
                </c:pt>
                <c:pt idx="14627">
                  <c:v>731.35</c:v>
                </c:pt>
                <c:pt idx="14628">
                  <c:v>731.4</c:v>
                </c:pt>
                <c:pt idx="14629">
                  <c:v>731.45</c:v>
                </c:pt>
                <c:pt idx="14630">
                  <c:v>731.5</c:v>
                </c:pt>
                <c:pt idx="14631">
                  <c:v>731.55</c:v>
                </c:pt>
                <c:pt idx="14632">
                  <c:v>731.6</c:v>
                </c:pt>
                <c:pt idx="14633">
                  <c:v>731.65</c:v>
                </c:pt>
                <c:pt idx="14634">
                  <c:v>731.7</c:v>
                </c:pt>
                <c:pt idx="14635">
                  <c:v>731.75</c:v>
                </c:pt>
                <c:pt idx="14636">
                  <c:v>731.8</c:v>
                </c:pt>
                <c:pt idx="14637">
                  <c:v>731.85</c:v>
                </c:pt>
                <c:pt idx="14638">
                  <c:v>731.9</c:v>
                </c:pt>
                <c:pt idx="14639">
                  <c:v>731.95</c:v>
                </c:pt>
                <c:pt idx="14640">
                  <c:v>732</c:v>
                </c:pt>
                <c:pt idx="14641">
                  <c:v>732.05</c:v>
                </c:pt>
                <c:pt idx="14642">
                  <c:v>732.1</c:v>
                </c:pt>
                <c:pt idx="14643">
                  <c:v>732.15</c:v>
                </c:pt>
                <c:pt idx="14644">
                  <c:v>732.2</c:v>
                </c:pt>
                <c:pt idx="14645">
                  <c:v>732.25</c:v>
                </c:pt>
                <c:pt idx="14646">
                  <c:v>732.3</c:v>
                </c:pt>
                <c:pt idx="14647">
                  <c:v>732.35</c:v>
                </c:pt>
                <c:pt idx="14648">
                  <c:v>732.4</c:v>
                </c:pt>
                <c:pt idx="14649">
                  <c:v>732.45</c:v>
                </c:pt>
                <c:pt idx="14650">
                  <c:v>732.5</c:v>
                </c:pt>
                <c:pt idx="14651">
                  <c:v>732.55</c:v>
                </c:pt>
                <c:pt idx="14652">
                  <c:v>732.6</c:v>
                </c:pt>
                <c:pt idx="14653">
                  <c:v>732.65</c:v>
                </c:pt>
                <c:pt idx="14654">
                  <c:v>732.7</c:v>
                </c:pt>
                <c:pt idx="14655">
                  <c:v>732.75</c:v>
                </c:pt>
                <c:pt idx="14656">
                  <c:v>732.8</c:v>
                </c:pt>
                <c:pt idx="14657">
                  <c:v>732.85</c:v>
                </c:pt>
                <c:pt idx="14658">
                  <c:v>732.9</c:v>
                </c:pt>
                <c:pt idx="14659">
                  <c:v>732.95</c:v>
                </c:pt>
                <c:pt idx="14660">
                  <c:v>733</c:v>
                </c:pt>
                <c:pt idx="14661">
                  <c:v>733.05</c:v>
                </c:pt>
                <c:pt idx="14662">
                  <c:v>733.1</c:v>
                </c:pt>
                <c:pt idx="14663">
                  <c:v>733.15</c:v>
                </c:pt>
                <c:pt idx="14664">
                  <c:v>733.2</c:v>
                </c:pt>
                <c:pt idx="14665">
                  <c:v>733.25</c:v>
                </c:pt>
                <c:pt idx="14666">
                  <c:v>733.3</c:v>
                </c:pt>
                <c:pt idx="14667">
                  <c:v>733.35</c:v>
                </c:pt>
                <c:pt idx="14668">
                  <c:v>733.4</c:v>
                </c:pt>
                <c:pt idx="14669">
                  <c:v>733.45</c:v>
                </c:pt>
                <c:pt idx="14670">
                  <c:v>733.5</c:v>
                </c:pt>
                <c:pt idx="14671">
                  <c:v>733.55</c:v>
                </c:pt>
                <c:pt idx="14672">
                  <c:v>733.6</c:v>
                </c:pt>
                <c:pt idx="14673">
                  <c:v>733.65</c:v>
                </c:pt>
                <c:pt idx="14674">
                  <c:v>733.7</c:v>
                </c:pt>
                <c:pt idx="14675">
                  <c:v>733.75</c:v>
                </c:pt>
                <c:pt idx="14676">
                  <c:v>733.8</c:v>
                </c:pt>
                <c:pt idx="14677">
                  <c:v>733.85</c:v>
                </c:pt>
                <c:pt idx="14678">
                  <c:v>733.9</c:v>
                </c:pt>
                <c:pt idx="14679">
                  <c:v>733.95</c:v>
                </c:pt>
                <c:pt idx="14680">
                  <c:v>734</c:v>
                </c:pt>
                <c:pt idx="14681">
                  <c:v>734.05</c:v>
                </c:pt>
                <c:pt idx="14682">
                  <c:v>734.1</c:v>
                </c:pt>
                <c:pt idx="14683">
                  <c:v>734.15</c:v>
                </c:pt>
                <c:pt idx="14684">
                  <c:v>734.2</c:v>
                </c:pt>
                <c:pt idx="14685">
                  <c:v>734.25</c:v>
                </c:pt>
                <c:pt idx="14686">
                  <c:v>734.3</c:v>
                </c:pt>
                <c:pt idx="14687">
                  <c:v>734.35</c:v>
                </c:pt>
                <c:pt idx="14688">
                  <c:v>734.4</c:v>
                </c:pt>
                <c:pt idx="14689">
                  <c:v>734.45</c:v>
                </c:pt>
                <c:pt idx="14690">
                  <c:v>734.5</c:v>
                </c:pt>
                <c:pt idx="14691">
                  <c:v>734.55</c:v>
                </c:pt>
                <c:pt idx="14692">
                  <c:v>734.6</c:v>
                </c:pt>
                <c:pt idx="14693">
                  <c:v>734.65</c:v>
                </c:pt>
                <c:pt idx="14694">
                  <c:v>734.7</c:v>
                </c:pt>
                <c:pt idx="14695">
                  <c:v>734.75</c:v>
                </c:pt>
                <c:pt idx="14696">
                  <c:v>734.8</c:v>
                </c:pt>
                <c:pt idx="14697">
                  <c:v>734.85</c:v>
                </c:pt>
                <c:pt idx="14698">
                  <c:v>734.9</c:v>
                </c:pt>
                <c:pt idx="14699">
                  <c:v>734.95</c:v>
                </c:pt>
                <c:pt idx="14700">
                  <c:v>735</c:v>
                </c:pt>
                <c:pt idx="14701">
                  <c:v>735.05</c:v>
                </c:pt>
                <c:pt idx="14702">
                  <c:v>735.1</c:v>
                </c:pt>
                <c:pt idx="14703">
                  <c:v>735.15</c:v>
                </c:pt>
                <c:pt idx="14704">
                  <c:v>735.2</c:v>
                </c:pt>
                <c:pt idx="14705">
                  <c:v>735.25</c:v>
                </c:pt>
                <c:pt idx="14706">
                  <c:v>735.3</c:v>
                </c:pt>
                <c:pt idx="14707">
                  <c:v>735.35</c:v>
                </c:pt>
                <c:pt idx="14708">
                  <c:v>735.4</c:v>
                </c:pt>
                <c:pt idx="14709">
                  <c:v>735.45</c:v>
                </c:pt>
                <c:pt idx="14710">
                  <c:v>735.5</c:v>
                </c:pt>
                <c:pt idx="14711">
                  <c:v>735.55</c:v>
                </c:pt>
                <c:pt idx="14712">
                  <c:v>735.6</c:v>
                </c:pt>
                <c:pt idx="14713">
                  <c:v>735.65</c:v>
                </c:pt>
                <c:pt idx="14714">
                  <c:v>735.7</c:v>
                </c:pt>
                <c:pt idx="14715">
                  <c:v>735.75</c:v>
                </c:pt>
                <c:pt idx="14716">
                  <c:v>735.8</c:v>
                </c:pt>
                <c:pt idx="14717">
                  <c:v>735.85</c:v>
                </c:pt>
                <c:pt idx="14718">
                  <c:v>735.9</c:v>
                </c:pt>
                <c:pt idx="14719">
                  <c:v>735.95</c:v>
                </c:pt>
                <c:pt idx="14720">
                  <c:v>736</c:v>
                </c:pt>
                <c:pt idx="14721">
                  <c:v>736.05</c:v>
                </c:pt>
                <c:pt idx="14722">
                  <c:v>736.1</c:v>
                </c:pt>
                <c:pt idx="14723">
                  <c:v>736.15</c:v>
                </c:pt>
                <c:pt idx="14724">
                  <c:v>736.2</c:v>
                </c:pt>
                <c:pt idx="14725">
                  <c:v>736.25</c:v>
                </c:pt>
                <c:pt idx="14726">
                  <c:v>736.3</c:v>
                </c:pt>
                <c:pt idx="14727">
                  <c:v>736.35</c:v>
                </c:pt>
                <c:pt idx="14728">
                  <c:v>736.4</c:v>
                </c:pt>
                <c:pt idx="14729">
                  <c:v>736.45</c:v>
                </c:pt>
                <c:pt idx="14730">
                  <c:v>736.5</c:v>
                </c:pt>
                <c:pt idx="14731">
                  <c:v>736.55</c:v>
                </c:pt>
                <c:pt idx="14732">
                  <c:v>736.6</c:v>
                </c:pt>
                <c:pt idx="14733">
                  <c:v>736.65</c:v>
                </c:pt>
                <c:pt idx="14734">
                  <c:v>736.7</c:v>
                </c:pt>
                <c:pt idx="14735">
                  <c:v>736.75</c:v>
                </c:pt>
                <c:pt idx="14736">
                  <c:v>736.8</c:v>
                </c:pt>
                <c:pt idx="14737">
                  <c:v>736.85</c:v>
                </c:pt>
                <c:pt idx="14738">
                  <c:v>736.9</c:v>
                </c:pt>
                <c:pt idx="14739">
                  <c:v>736.95</c:v>
                </c:pt>
                <c:pt idx="14740">
                  <c:v>737</c:v>
                </c:pt>
                <c:pt idx="14741">
                  <c:v>737.05</c:v>
                </c:pt>
                <c:pt idx="14742">
                  <c:v>737.1</c:v>
                </c:pt>
                <c:pt idx="14743">
                  <c:v>737.15</c:v>
                </c:pt>
                <c:pt idx="14744">
                  <c:v>737.2</c:v>
                </c:pt>
                <c:pt idx="14745">
                  <c:v>737.25</c:v>
                </c:pt>
                <c:pt idx="14746">
                  <c:v>737.3</c:v>
                </c:pt>
                <c:pt idx="14747">
                  <c:v>737.35</c:v>
                </c:pt>
                <c:pt idx="14748">
                  <c:v>737.4</c:v>
                </c:pt>
                <c:pt idx="14749">
                  <c:v>737.45</c:v>
                </c:pt>
                <c:pt idx="14750">
                  <c:v>737.5</c:v>
                </c:pt>
                <c:pt idx="14751">
                  <c:v>737.55</c:v>
                </c:pt>
                <c:pt idx="14752">
                  <c:v>737.6</c:v>
                </c:pt>
                <c:pt idx="14753">
                  <c:v>737.65</c:v>
                </c:pt>
                <c:pt idx="14754">
                  <c:v>737.7</c:v>
                </c:pt>
                <c:pt idx="14755">
                  <c:v>737.75</c:v>
                </c:pt>
                <c:pt idx="14756">
                  <c:v>737.8</c:v>
                </c:pt>
                <c:pt idx="14757">
                  <c:v>737.85</c:v>
                </c:pt>
                <c:pt idx="14758">
                  <c:v>737.9</c:v>
                </c:pt>
                <c:pt idx="14759">
                  <c:v>737.95</c:v>
                </c:pt>
                <c:pt idx="14760">
                  <c:v>738</c:v>
                </c:pt>
                <c:pt idx="14761">
                  <c:v>738.05</c:v>
                </c:pt>
                <c:pt idx="14762">
                  <c:v>738.1</c:v>
                </c:pt>
                <c:pt idx="14763">
                  <c:v>738.15</c:v>
                </c:pt>
                <c:pt idx="14764">
                  <c:v>738.2</c:v>
                </c:pt>
                <c:pt idx="14765">
                  <c:v>738.25</c:v>
                </c:pt>
                <c:pt idx="14766">
                  <c:v>738.3</c:v>
                </c:pt>
                <c:pt idx="14767">
                  <c:v>738.35</c:v>
                </c:pt>
                <c:pt idx="14768">
                  <c:v>738.4</c:v>
                </c:pt>
                <c:pt idx="14769">
                  <c:v>738.45</c:v>
                </c:pt>
                <c:pt idx="14770">
                  <c:v>738.5</c:v>
                </c:pt>
                <c:pt idx="14771">
                  <c:v>738.55</c:v>
                </c:pt>
                <c:pt idx="14772">
                  <c:v>738.6</c:v>
                </c:pt>
                <c:pt idx="14773">
                  <c:v>738.65</c:v>
                </c:pt>
                <c:pt idx="14774">
                  <c:v>738.7</c:v>
                </c:pt>
                <c:pt idx="14775">
                  <c:v>738.75</c:v>
                </c:pt>
                <c:pt idx="14776">
                  <c:v>738.8</c:v>
                </c:pt>
                <c:pt idx="14777">
                  <c:v>738.85</c:v>
                </c:pt>
                <c:pt idx="14778">
                  <c:v>738.9</c:v>
                </c:pt>
                <c:pt idx="14779">
                  <c:v>738.95</c:v>
                </c:pt>
                <c:pt idx="14780">
                  <c:v>739</c:v>
                </c:pt>
                <c:pt idx="14781">
                  <c:v>739.05</c:v>
                </c:pt>
                <c:pt idx="14782">
                  <c:v>739.1</c:v>
                </c:pt>
                <c:pt idx="14783">
                  <c:v>739.15</c:v>
                </c:pt>
                <c:pt idx="14784">
                  <c:v>739.2</c:v>
                </c:pt>
                <c:pt idx="14785">
                  <c:v>739.25</c:v>
                </c:pt>
                <c:pt idx="14786">
                  <c:v>739.3</c:v>
                </c:pt>
                <c:pt idx="14787">
                  <c:v>739.35</c:v>
                </c:pt>
                <c:pt idx="14788">
                  <c:v>739.4</c:v>
                </c:pt>
                <c:pt idx="14789">
                  <c:v>739.45</c:v>
                </c:pt>
                <c:pt idx="14790">
                  <c:v>739.5</c:v>
                </c:pt>
                <c:pt idx="14791">
                  <c:v>739.55</c:v>
                </c:pt>
                <c:pt idx="14792">
                  <c:v>739.6</c:v>
                </c:pt>
                <c:pt idx="14793">
                  <c:v>739.65</c:v>
                </c:pt>
                <c:pt idx="14794">
                  <c:v>739.7</c:v>
                </c:pt>
                <c:pt idx="14795">
                  <c:v>739.75</c:v>
                </c:pt>
                <c:pt idx="14796">
                  <c:v>739.8</c:v>
                </c:pt>
                <c:pt idx="14797">
                  <c:v>739.85</c:v>
                </c:pt>
                <c:pt idx="14798">
                  <c:v>739.9</c:v>
                </c:pt>
                <c:pt idx="14799">
                  <c:v>739.95</c:v>
                </c:pt>
                <c:pt idx="14800">
                  <c:v>740</c:v>
                </c:pt>
                <c:pt idx="14801">
                  <c:v>740.05</c:v>
                </c:pt>
                <c:pt idx="14802">
                  <c:v>740.1</c:v>
                </c:pt>
                <c:pt idx="14803">
                  <c:v>740.15</c:v>
                </c:pt>
                <c:pt idx="14804">
                  <c:v>740.2</c:v>
                </c:pt>
                <c:pt idx="14805">
                  <c:v>740.25</c:v>
                </c:pt>
                <c:pt idx="14806">
                  <c:v>740.3</c:v>
                </c:pt>
                <c:pt idx="14807">
                  <c:v>740.35</c:v>
                </c:pt>
                <c:pt idx="14808">
                  <c:v>740.4</c:v>
                </c:pt>
                <c:pt idx="14809">
                  <c:v>740.45</c:v>
                </c:pt>
                <c:pt idx="14810">
                  <c:v>740.5</c:v>
                </c:pt>
                <c:pt idx="14811">
                  <c:v>740.55</c:v>
                </c:pt>
                <c:pt idx="14812">
                  <c:v>740.6</c:v>
                </c:pt>
                <c:pt idx="14813">
                  <c:v>740.65</c:v>
                </c:pt>
                <c:pt idx="14814">
                  <c:v>740.7</c:v>
                </c:pt>
                <c:pt idx="14815">
                  <c:v>740.75</c:v>
                </c:pt>
                <c:pt idx="14816">
                  <c:v>740.8</c:v>
                </c:pt>
                <c:pt idx="14817">
                  <c:v>740.85</c:v>
                </c:pt>
                <c:pt idx="14818">
                  <c:v>740.9</c:v>
                </c:pt>
                <c:pt idx="14819">
                  <c:v>740.95</c:v>
                </c:pt>
                <c:pt idx="14820">
                  <c:v>741</c:v>
                </c:pt>
                <c:pt idx="14821">
                  <c:v>741.05</c:v>
                </c:pt>
                <c:pt idx="14822">
                  <c:v>741.1</c:v>
                </c:pt>
                <c:pt idx="14823">
                  <c:v>741.15</c:v>
                </c:pt>
                <c:pt idx="14824">
                  <c:v>741.2</c:v>
                </c:pt>
                <c:pt idx="14825">
                  <c:v>741.25</c:v>
                </c:pt>
                <c:pt idx="14826">
                  <c:v>741.3</c:v>
                </c:pt>
                <c:pt idx="14827">
                  <c:v>741.35</c:v>
                </c:pt>
                <c:pt idx="14828">
                  <c:v>741.4</c:v>
                </c:pt>
                <c:pt idx="14829">
                  <c:v>741.45</c:v>
                </c:pt>
                <c:pt idx="14830">
                  <c:v>741.5</c:v>
                </c:pt>
                <c:pt idx="14831">
                  <c:v>741.55</c:v>
                </c:pt>
                <c:pt idx="14832">
                  <c:v>741.6</c:v>
                </c:pt>
                <c:pt idx="14833">
                  <c:v>741.65</c:v>
                </c:pt>
                <c:pt idx="14834">
                  <c:v>741.7</c:v>
                </c:pt>
                <c:pt idx="14835">
                  <c:v>741.75</c:v>
                </c:pt>
                <c:pt idx="14836">
                  <c:v>741.8</c:v>
                </c:pt>
                <c:pt idx="14837">
                  <c:v>741.85</c:v>
                </c:pt>
                <c:pt idx="14838">
                  <c:v>741.9</c:v>
                </c:pt>
                <c:pt idx="14839">
                  <c:v>741.95</c:v>
                </c:pt>
                <c:pt idx="14840">
                  <c:v>742</c:v>
                </c:pt>
                <c:pt idx="14841">
                  <c:v>742.05</c:v>
                </c:pt>
                <c:pt idx="14842">
                  <c:v>742.1</c:v>
                </c:pt>
                <c:pt idx="14843">
                  <c:v>742.15</c:v>
                </c:pt>
                <c:pt idx="14844">
                  <c:v>742.2</c:v>
                </c:pt>
                <c:pt idx="14845">
                  <c:v>742.25</c:v>
                </c:pt>
                <c:pt idx="14846">
                  <c:v>742.3</c:v>
                </c:pt>
                <c:pt idx="14847">
                  <c:v>742.35</c:v>
                </c:pt>
                <c:pt idx="14848">
                  <c:v>742.4</c:v>
                </c:pt>
                <c:pt idx="14849">
                  <c:v>742.45</c:v>
                </c:pt>
                <c:pt idx="14850">
                  <c:v>742.5</c:v>
                </c:pt>
                <c:pt idx="14851">
                  <c:v>742.55</c:v>
                </c:pt>
                <c:pt idx="14852">
                  <c:v>742.6</c:v>
                </c:pt>
                <c:pt idx="14853">
                  <c:v>742.65</c:v>
                </c:pt>
                <c:pt idx="14854">
                  <c:v>742.7</c:v>
                </c:pt>
                <c:pt idx="14855">
                  <c:v>742.75</c:v>
                </c:pt>
                <c:pt idx="14856">
                  <c:v>742.8</c:v>
                </c:pt>
                <c:pt idx="14857">
                  <c:v>742.85</c:v>
                </c:pt>
                <c:pt idx="14858">
                  <c:v>742.9</c:v>
                </c:pt>
                <c:pt idx="14859">
                  <c:v>742.95</c:v>
                </c:pt>
                <c:pt idx="14860">
                  <c:v>743</c:v>
                </c:pt>
                <c:pt idx="14861">
                  <c:v>743.05</c:v>
                </c:pt>
                <c:pt idx="14862">
                  <c:v>743.1</c:v>
                </c:pt>
                <c:pt idx="14863">
                  <c:v>743.15</c:v>
                </c:pt>
                <c:pt idx="14864">
                  <c:v>743.2</c:v>
                </c:pt>
                <c:pt idx="14865">
                  <c:v>743.25</c:v>
                </c:pt>
                <c:pt idx="14866">
                  <c:v>743.3</c:v>
                </c:pt>
                <c:pt idx="14867">
                  <c:v>743.35</c:v>
                </c:pt>
                <c:pt idx="14868">
                  <c:v>743.4</c:v>
                </c:pt>
                <c:pt idx="14869">
                  <c:v>743.45</c:v>
                </c:pt>
                <c:pt idx="14870">
                  <c:v>743.5</c:v>
                </c:pt>
                <c:pt idx="14871">
                  <c:v>743.55</c:v>
                </c:pt>
                <c:pt idx="14872">
                  <c:v>743.6</c:v>
                </c:pt>
                <c:pt idx="14873">
                  <c:v>743.65</c:v>
                </c:pt>
                <c:pt idx="14874">
                  <c:v>743.7</c:v>
                </c:pt>
                <c:pt idx="14875">
                  <c:v>743.75</c:v>
                </c:pt>
                <c:pt idx="14876">
                  <c:v>743.8</c:v>
                </c:pt>
                <c:pt idx="14877">
                  <c:v>743.85</c:v>
                </c:pt>
                <c:pt idx="14878">
                  <c:v>743.9</c:v>
                </c:pt>
                <c:pt idx="14879">
                  <c:v>743.95</c:v>
                </c:pt>
                <c:pt idx="14880">
                  <c:v>744</c:v>
                </c:pt>
                <c:pt idx="14881">
                  <c:v>744.05</c:v>
                </c:pt>
                <c:pt idx="14882">
                  <c:v>744.1</c:v>
                </c:pt>
                <c:pt idx="14883">
                  <c:v>744.15</c:v>
                </c:pt>
                <c:pt idx="14884">
                  <c:v>744.2</c:v>
                </c:pt>
                <c:pt idx="14885">
                  <c:v>744.25</c:v>
                </c:pt>
                <c:pt idx="14886">
                  <c:v>744.3</c:v>
                </c:pt>
                <c:pt idx="14887">
                  <c:v>744.35</c:v>
                </c:pt>
                <c:pt idx="14888">
                  <c:v>744.4</c:v>
                </c:pt>
                <c:pt idx="14889">
                  <c:v>744.45</c:v>
                </c:pt>
                <c:pt idx="14890">
                  <c:v>744.5</c:v>
                </c:pt>
                <c:pt idx="14891">
                  <c:v>744.55</c:v>
                </c:pt>
                <c:pt idx="14892">
                  <c:v>744.6</c:v>
                </c:pt>
                <c:pt idx="14893">
                  <c:v>744.65</c:v>
                </c:pt>
                <c:pt idx="14894">
                  <c:v>744.7</c:v>
                </c:pt>
                <c:pt idx="14895">
                  <c:v>744.75</c:v>
                </c:pt>
                <c:pt idx="14896">
                  <c:v>744.8</c:v>
                </c:pt>
                <c:pt idx="14897">
                  <c:v>744.85</c:v>
                </c:pt>
                <c:pt idx="14898">
                  <c:v>744.9</c:v>
                </c:pt>
                <c:pt idx="14899">
                  <c:v>744.95</c:v>
                </c:pt>
                <c:pt idx="14900">
                  <c:v>745</c:v>
                </c:pt>
                <c:pt idx="14901">
                  <c:v>745.05</c:v>
                </c:pt>
                <c:pt idx="14902">
                  <c:v>745.1</c:v>
                </c:pt>
                <c:pt idx="14903">
                  <c:v>745.15</c:v>
                </c:pt>
                <c:pt idx="14904">
                  <c:v>745.2</c:v>
                </c:pt>
                <c:pt idx="14905">
                  <c:v>745.25</c:v>
                </c:pt>
                <c:pt idx="14906">
                  <c:v>745.3</c:v>
                </c:pt>
                <c:pt idx="14907">
                  <c:v>745.35</c:v>
                </c:pt>
                <c:pt idx="14908">
                  <c:v>745.4</c:v>
                </c:pt>
                <c:pt idx="14909">
                  <c:v>745.45</c:v>
                </c:pt>
                <c:pt idx="14910">
                  <c:v>745.5</c:v>
                </c:pt>
                <c:pt idx="14911">
                  <c:v>745.55</c:v>
                </c:pt>
                <c:pt idx="14912">
                  <c:v>745.6</c:v>
                </c:pt>
                <c:pt idx="14913">
                  <c:v>745.65</c:v>
                </c:pt>
                <c:pt idx="14914">
                  <c:v>745.7</c:v>
                </c:pt>
                <c:pt idx="14915">
                  <c:v>745.75</c:v>
                </c:pt>
                <c:pt idx="14916">
                  <c:v>745.8</c:v>
                </c:pt>
                <c:pt idx="14917">
                  <c:v>745.85</c:v>
                </c:pt>
                <c:pt idx="14918">
                  <c:v>745.9</c:v>
                </c:pt>
                <c:pt idx="14919">
                  <c:v>745.95</c:v>
                </c:pt>
                <c:pt idx="14920">
                  <c:v>746</c:v>
                </c:pt>
                <c:pt idx="14921">
                  <c:v>746.05</c:v>
                </c:pt>
                <c:pt idx="14922">
                  <c:v>746.1</c:v>
                </c:pt>
                <c:pt idx="14923">
                  <c:v>746.15</c:v>
                </c:pt>
                <c:pt idx="14924">
                  <c:v>746.2</c:v>
                </c:pt>
                <c:pt idx="14925">
                  <c:v>746.25</c:v>
                </c:pt>
                <c:pt idx="14926">
                  <c:v>746.3</c:v>
                </c:pt>
                <c:pt idx="14927">
                  <c:v>746.35</c:v>
                </c:pt>
                <c:pt idx="14928">
                  <c:v>746.4</c:v>
                </c:pt>
                <c:pt idx="14929">
                  <c:v>746.45</c:v>
                </c:pt>
                <c:pt idx="14930">
                  <c:v>746.5</c:v>
                </c:pt>
                <c:pt idx="14931">
                  <c:v>746.55</c:v>
                </c:pt>
                <c:pt idx="14932">
                  <c:v>746.6</c:v>
                </c:pt>
                <c:pt idx="14933">
                  <c:v>746.65</c:v>
                </c:pt>
                <c:pt idx="14934">
                  <c:v>746.7</c:v>
                </c:pt>
                <c:pt idx="14935">
                  <c:v>746.75</c:v>
                </c:pt>
                <c:pt idx="14936">
                  <c:v>746.8</c:v>
                </c:pt>
                <c:pt idx="14937">
                  <c:v>746.85</c:v>
                </c:pt>
                <c:pt idx="14938">
                  <c:v>746.9</c:v>
                </c:pt>
                <c:pt idx="14939">
                  <c:v>746.95</c:v>
                </c:pt>
                <c:pt idx="14940">
                  <c:v>747</c:v>
                </c:pt>
                <c:pt idx="14941">
                  <c:v>747.05</c:v>
                </c:pt>
                <c:pt idx="14942">
                  <c:v>747.1</c:v>
                </c:pt>
                <c:pt idx="14943">
                  <c:v>747.15</c:v>
                </c:pt>
                <c:pt idx="14944">
                  <c:v>747.2</c:v>
                </c:pt>
                <c:pt idx="14945">
                  <c:v>747.25</c:v>
                </c:pt>
                <c:pt idx="14946">
                  <c:v>747.3</c:v>
                </c:pt>
                <c:pt idx="14947">
                  <c:v>747.35</c:v>
                </c:pt>
                <c:pt idx="14948">
                  <c:v>747.4</c:v>
                </c:pt>
                <c:pt idx="14949">
                  <c:v>747.45</c:v>
                </c:pt>
                <c:pt idx="14950">
                  <c:v>747.5</c:v>
                </c:pt>
                <c:pt idx="14951">
                  <c:v>747.55</c:v>
                </c:pt>
                <c:pt idx="14952">
                  <c:v>747.6</c:v>
                </c:pt>
                <c:pt idx="14953">
                  <c:v>747.65</c:v>
                </c:pt>
                <c:pt idx="14954">
                  <c:v>747.7</c:v>
                </c:pt>
                <c:pt idx="14955">
                  <c:v>747.75</c:v>
                </c:pt>
                <c:pt idx="14956">
                  <c:v>747.8</c:v>
                </c:pt>
                <c:pt idx="14957">
                  <c:v>747.85</c:v>
                </c:pt>
                <c:pt idx="14958">
                  <c:v>747.9</c:v>
                </c:pt>
                <c:pt idx="14959">
                  <c:v>747.95</c:v>
                </c:pt>
                <c:pt idx="14960">
                  <c:v>748</c:v>
                </c:pt>
                <c:pt idx="14961">
                  <c:v>748.05</c:v>
                </c:pt>
                <c:pt idx="14962">
                  <c:v>748.1</c:v>
                </c:pt>
                <c:pt idx="14963">
                  <c:v>748.15</c:v>
                </c:pt>
                <c:pt idx="14964">
                  <c:v>748.2</c:v>
                </c:pt>
                <c:pt idx="14965">
                  <c:v>748.25</c:v>
                </c:pt>
                <c:pt idx="14966">
                  <c:v>748.3</c:v>
                </c:pt>
                <c:pt idx="14967">
                  <c:v>748.35</c:v>
                </c:pt>
                <c:pt idx="14968">
                  <c:v>748.4</c:v>
                </c:pt>
                <c:pt idx="14969">
                  <c:v>748.45</c:v>
                </c:pt>
                <c:pt idx="14970">
                  <c:v>748.5</c:v>
                </c:pt>
                <c:pt idx="14971">
                  <c:v>748.55</c:v>
                </c:pt>
                <c:pt idx="14972">
                  <c:v>748.6</c:v>
                </c:pt>
                <c:pt idx="14973">
                  <c:v>748.65</c:v>
                </c:pt>
                <c:pt idx="14974">
                  <c:v>748.7</c:v>
                </c:pt>
                <c:pt idx="14975">
                  <c:v>748.75</c:v>
                </c:pt>
                <c:pt idx="14976">
                  <c:v>748.8</c:v>
                </c:pt>
                <c:pt idx="14977">
                  <c:v>748.85</c:v>
                </c:pt>
                <c:pt idx="14978">
                  <c:v>748.9</c:v>
                </c:pt>
                <c:pt idx="14979">
                  <c:v>748.95</c:v>
                </c:pt>
                <c:pt idx="14980">
                  <c:v>749</c:v>
                </c:pt>
                <c:pt idx="14981">
                  <c:v>749.05</c:v>
                </c:pt>
                <c:pt idx="14982">
                  <c:v>749.1</c:v>
                </c:pt>
                <c:pt idx="14983">
                  <c:v>749.15</c:v>
                </c:pt>
                <c:pt idx="14984">
                  <c:v>749.2</c:v>
                </c:pt>
                <c:pt idx="14985">
                  <c:v>749.25</c:v>
                </c:pt>
                <c:pt idx="14986">
                  <c:v>749.3</c:v>
                </c:pt>
                <c:pt idx="14987">
                  <c:v>749.35</c:v>
                </c:pt>
                <c:pt idx="14988">
                  <c:v>749.4</c:v>
                </c:pt>
                <c:pt idx="14989">
                  <c:v>749.45</c:v>
                </c:pt>
                <c:pt idx="14990">
                  <c:v>749.5</c:v>
                </c:pt>
                <c:pt idx="14991">
                  <c:v>749.55</c:v>
                </c:pt>
                <c:pt idx="14992">
                  <c:v>749.6</c:v>
                </c:pt>
                <c:pt idx="14993">
                  <c:v>749.65</c:v>
                </c:pt>
                <c:pt idx="14994">
                  <c:v>749.7</c:v>
                </c:pt>
                <c:pt idx="14995">
                  <c:v>749.75</c:v>
                </c:pt>
                <c:pt idx="14996">
                  <c:v>749.8</c:v>
                </c:pt>
                <c:pt idx="14997">
                  <c:v>749.85</c:v>
                </c:pt>
                <c:pt idx="14998">
                  <c:v>749.9</c:v>
                </c:pt>
                <c:pt idx="14999">
                  <c:v>749.95</c:v>
                </c:pt>
                <c:pt idx="15000">
                  <c:v>750</c:v>
                </c:pt>
                <c:pt idx="15001">
                  <c:v>750.05</c:v>
                </c:pt>
                <c:pt idx="15002">
                  <c:v>750.1</c:v>
                </c:pt>
                <c:pt idx="15003">
                  <c:v>750.15</c:v>
                </c:pt>
                <c:pt idx="15004">
                  <c:v>750.2</c:v>
                </c:pt>
                <c:pt idx="15005">
                  <c:v>750.25</c:v>
                </c:pt>
                <c:pt idx="15006">
                  <c:v>750.3</c:v>
                </c:pt>
                <c:pt idx="15007">
                  <c:v>750.35</c:v>
                </c:pt>
                <c:pt idx="15008">
                  <c:v>750.4</c:v>
                </c:pt>
                <c:pt idx="15009">
                  <c:v>750.45</c:v>
                </c:pt>
                <c:pt idx="15010">
                  <c:v>750.5</c:v>
                </c:pt>
                <c:pt idx="15011">
                  <c:v>750.55</c:v>
                </c:pt>
                <c:pt idx="15012">
                  <c:v>750.6</c:v>
                </c:pt>
                <c:pt idx="15013">
                  <c:v>750.65</c:v>
                </c:pt>
                <c:pt idx="15014">
                  <c:v>750.7</c:v>
                </c:pt>
                <c:pt idx="15015">
                  <c:v>750.75</c:v>
                </c:pt>
                <c:pt idx="15016">
                  <c:v>750.8</c:v>
                </c:pt>
                <c:pt idx="15017">
                  <c:v>750.85</c:v>
                </c:pt>
                <c:pt idx="15018">
                  <c:v>750.9</c:v>
                </c:pt>
                <c:pt idx="15019">
                  <c:v>750.95</c:v>
                </c:pt>
                <c:pt idx="15020">
                  <c:v>751</c:v>
                </c:pt>
                <c:pt idx="15021">
                  <c:v>751.05</c:v>
                </c:pt>
                <c:pt idx="15022">
                  <c:v>751.1</c:v>
                </c:pt>
                <c:pt idx="15023">
                  <c:v>751.15</c:v>
                </c:pt>
                <c:pt idx="15024">
                  <c:v>751.2</c:v>
                </c:pt>
                <c:pt idx="15025">
                  <c:v>751.25</c:v>
                </c:pt>
                <c:pt idx="15026">
                  <c:v>751.3</c:v>
                </c:pt>
                <c:pt idx="15027">
                  <c:v>751.35</c:v>
                </c:pt>
                <c:pt idx="15028">
                  <c:v>751.4</c:v>
                </c:pt>
                <c:pt idx="15029">
                  <c:v>751.45</c:v>
                </c:pt>
                <c:pt idx="15030">
                  <c:v>751.5</c:v>
                </c:pt>
                <c:pt idx="15031">
                  <c:v>751.55</c:v>
                </c:pt>
                <c:pt idx="15032">
                  <c:v>751.6</c:v>
                </c:pt>
                <c:pt idx="15033">
                  <c:v>751.65</c:v>
                </c:pt>
                <c:pt idx="15034">
                  <c:v>751.7</c:v>
                </c:pt>
                <c:pt idx="15035">
                  <c:v>751.75</c:v>
                </c:pt>
                <c:pt idx="15036">
                  <c:v>751.8</c:v>
                </c:pt>
                <c:pt idx="15037">
                  <c:v>751.85</c:v>
                </c:pt>
                <c:pt idx="15038">
                  <c:v>751.9</c:v>
                </c:pt>
                <c:pt idx="15039">
                  <c:v>751.95</c:v>
                </c:pt>
                <c:pt idx="15040">
                  <c:v>752</c:v>
                </c:pt>
                <c:pt idx="15041">
                  <c:v>752.05</c:v>
                </c:pt>
                <c:pt idx="15042">
                  <c:v>752.1</c:v>
                </c:pt>
                <c:pt idx="15043">
                  <c:v>752.15</c:v>
                </c:pt>
                <c:pt idx="15044">
                  <c:v>752.2</c:v>
                </c:pt>
                <c:pt idx="15045">
                  <c:v>752.25</c:v>
                </c:pt>
                <c:pt idx="15046">
                  <c:v>752.3</c:v>
                </c:pt>
                <c:pt idx="15047">
                  <c:v>752.35</c:v>
                </c:pt>
                <c:pt idx="15048">
                  <c:v>752.4</c:v>
                </c:pt>
                <c:pt idx="15049">
                  <c:v>752.45</c:v>
                </c:pt>
                <c:pt idx="15050">
                  <c:v>752.5</c:v>
                </c:pt>
                <c:pt idx="15051">
                  <c:v>752.55</c:v>
                </c:pt>
                <c:pt idx="15052">
                  <c:v>752.6</c:v>
                </c:pt>
                <c:pt idx="15053">
                  <c:v>752.65</c:v>
                </c:pt>
                <c:pt idx="15054">
                  <c:v>752.7</c:v>
                </c:pt>
                <c:pt idx="15055">
                  <c:v>752.75</c:v>
                </c:pt>
                <c:pt idx="15056">
                  <c:v>752.8</c:v>
                </c:pt>
                <c:pt idx="15057">
                  <c:v>752.85</c:v>
                </c:pt>
                <c:pt idx="15058">
                  <c:v>752.9</c:v>
                </c:pt>
                <c:pt idx="15059">
                  <c:v>752.95</c:v>
                </c:pt>
                <c:pt idx="15060">
                  <c:v>753</c:v>
                </c:pt>
                <c:pt idx="15061">
                  <c:v>753.05</c:v>
                </c:pt>
                <c:pt idx="15062">
                  <c:v>753.1</c:v>
                </c:pt>
                <c:pt idx="15063">
                  <c:v>753.15</c:v>
                </c:pt>
                <c:pt idx="15064">
                  <c:v>753.2</c:v>
                </c:pt>
                <c:pt idx="15065">
                  <c:v>753.25</c:v>
                </c:pt>
                <c:pt idx="15066">
                  <c:v>753.3</c:v>
                </c:pt>
                <c:pt idx="15067">
                  <c:v>753.35</c:v>
                </c:pt>
                <c:pt idx="15068">
                  <c:v>753.4</c:v>
                </c:pt>
                <c:pt idx="15069">
                  <c:v>753.45</c:v>
                </c:pt>
                <c:pt idx="15070">
                  <c:v>753.5</c:v>
                </c:pt>
                <c:pt idx="15071">
                  <c:v>753.55</c:v>
                </c:pt>
                <c:pt idx="15072">
                  <c:v>753.6</c:v>
                </c:pt>
                <c:pt idx="15073">
                  <c:v>753.65</c:v>
                </c:pt>
                <c:pt idx="15074">
                  <c:v>753.7</c:v>
                </c:pt>
                <c:pt idx="15075">
                  <c:v>753.75</c:v>
                </c:pt>
                <c:pt idx="15076">
                  <c:v>753.8</c:v>
                </c:pt>
                <c:pt idx="15077">
                  <c:v>753.85</c:v>
                </c:pt>
                <c:pt idx="15078">
                  <c:v>753.9</c:v>
                </c:pt>
                <c:pt idx="15079">
                  <c:v>753.95</c:v>
                </c:pt>
                <c:pt idx="15080">
                  <c:v>754</c:v>
                </c:pt>
                <c:pt idx="15081">
                  <c:v>754.05</c:v>
                </c:pt>
                <c:pt idx="15082">
                  <c:v>754.1</c:v>
                </c:pt>
                <c:pt idx="15083">
                  <c:v>754.15</c:v>
                </c:pt>
                <c:pt idx="15084">
                  <c:v>754.2</c:v>
                </c:pt>
                <c:pt idx="15085">
                  <c:v>754.25</c:v>
                </c:pt>
                <c:pt idx="15086">
                  <c:v>754.3</c:v>
                </c:pt>
                <c:pt idx="15087">
                  <c:v>754.35</c:v>
                </c:pt>
                <c:pt idx="15088">
                  <c:v>754.4</c:v>
                </c:pt>
                <c:pt idx="15089">
                  <c:v>754.45</c:v>
                </c:pt>
                <c:pt idx="15090">
                  <c:v>754.5</c:v>
                </c:pt>
                <c:pt idx="15091">
                  <c:v>754.55</c:v>
                </c:pt>
                <c:pt idx="15092">
                  <c:v>754.6</c:v>
                </c:pt>
                <c:pt idx="15093">
                  <c:v>754.65</c:v>
                </c:pt>
                <c:pt idx="15094">
                  <c:v>754.7</c:v>
                </c:pt>
                <c:pt idx="15095">
                  <c:v>754.75</c:v>
                </c:pt>
                <c:pt idx="15096">
                  <c:v>754.8</c:v>
                </c:pt>
                <c:pt idx="15097">
                  <c:v>754.85</c:v>
                </c:pt>
                <c:pt idx="15098">
                  <c:v>754.9</c:v>
                </c:pt>
                <c:pt idx="15099">
                  <c:v>754.95</c:v>
                </c:pt>
                <c:pt idx="15100">
                  <c:v>755</c:v>
                </c:pt>
                <c:pt idx="15101">
                  <c:v>755.05</c:v>
                </c:pt>
                <c:pt idx="15102">
                  <c:v>755.1</c:v>
                </c:pt>
                <c:pt idx="15103">
                  <c:v>755.15</c:v>
                </c:pt>
                <c:pt idx="15104">
                  <c:v>755.2</c:v>
                </c:pt>
                <c:pt idx="15105">
                  <c:v>755.25</c:v>
                </c:pt>
                <c:pt idx="15106">
                  <c:v>755.3</c:v>
                </c:pt>
                <c:pt idx="15107">
                  <c:v>755.35</c:v>
                </c:pt>
                <c:pt idx="15108">
                  <c:v>755.4</c:v>
                </c:pt>
                <c:pt idx="15109">
                  <c:v>755.45</c:v>
                </c:pt>
                <c:pt idx="15110">
                  <c:v>755.5</c:v>
                </c:pt>
                <c:pt idx="15111">
                  <c:v>755.55</c:v>
                </c:pt>
                <c:pt idx="15112">
                  <c:v>755.6</c:v>
                </c:pt>
                <c:pt idx="15113">
                  <c:v>755.65</c:v>
                </c:pt>
                <c:pt idx="15114">
                  <c:v>755.7</c:v>
                </c:pt>
                <c:pt idx="15115">
                  <c:v>755.75</c:v>
                </c:pt>
                <c:pt idx="15116">
                  <c:v>755.8</c:v>
                </c:pt>
                <c:pt idx="15117">
                  <c:v>755.85</c:v>
                </c:pt>
                <c:pt idx="15118">
                  <c:v>755.9</c:v>
                </c:pt>
                <c:pt idx="15119">
                  <c:v>755.95</c:v>
                </c:pt>
                <c:pt idx="15120">
                  <c:v>756</c:v>
                </c:pt>
                <c:pt idx="15121">
                  <c:v>756.05</c:v>
                </c:pt>
                <c:pt idx="15122">
                  <c:v>756.1</c:v>
                </c:pt>
                <c:pt idx="15123">
                  <c:v>756.15</c:v>
                </c:pt>
                <c:pt idx="15124">
                  <c:v>756.2</c:v>
                </c:pt>
                <c:pt idx="15125">
                  <c:v>756.25</c:v>
                </c:pt>
                <c:pt idx="15126">
                  <c:v>756.3</c:v>
                </c:pt>
                <c:pt idx="15127">
                  <c:v>756.35</c:v>
                </c:pt>
                <c:pt idx="15128">
                  <c:v>756.4</c:v>
                </c:pt>
                <c:pt idx="15129">
                  <c:v>756.45</c:v>
                </c:pt>
                <c:pt idx="15130">
                  <c:v>756.5</c:v>
                </c:pt>
                <c:pt idx="15131">
                  <c:v>756.55</c:v>
                </c:pt>
                <c:pt idx="15132">
                  <c:v>756.6</c:v>
                </c:pt>
                <c:pt idx="15133">
                  <c:v>756.65</c:v>
                </c:pt>
                <c:pt idx="15134">
                  <c:v>756.7</c:v>
                </c:pt>
                <c:pt idx="15135">
                  <c:v>756.75</c:v>
                </c:pt>
                <c:pt idx="15136">
                  <c:v>756.8</c:v>
                </c:pt>
                <c:pt idx="15137">
                  <c:v>756.85</c:v>
                </c:pt>
                <c:pt idx="15138">
                  <c:v>756.9</c:v>
                </c:pt>
                <c:pt idx="15139">
                  <c:v>756.95</c:v>
                </c:pt>
                <c:pt idx="15140">
                  <c:v>757</c:v>
                </c:pt>
                <c:pt idx="15141">
                  <c:v>757.05</c:v>
                </c:pt>
                <c:pt idx="15142">
                  <c:v>757.1</c:v>
                </c:pt>
                <c:pt idx="15143">
                  <c:v>757.15</c:v>
                </c:pt>
                <c:pt idx="15144">
                  <c:v>757.2</c:v>
                </c:pt>
                <c:pt idx="15145">
                  <c:v>757.25</c:v>
                </c:pt>
                <c:pt idx="15146">
                  <c:v>757.3</c:v>
                </c:pt>
                <c:pt idx="15147">
                  <c:v>757.35</c:v>
                </c:pt>
                <c:pt idx="15148">
                  <c:v>757.4</c:v>
                </c:pt>
                <c:pt idx="15149">
                  <c:v>757.45</c:v>
                </c:pt>
                <c:pt idx="15150">
                  <c:v>757.5</c:v>
                </c:pt>
                <c:pt idx="15151">
                  <c:v>757.55</c:v>
                </c:pt>
                <c:pt idx="15152">
                  <c:v>757.6</c:v>
                </c:pt>
                <c:pt idx="15153">
                  <c:v>757.65</c:v>
                </c:pt>
                <c:pt idx="15154">
                  <c:v>757.7</c:v>
                </c:pt>
                <c:pt idx="15155">
                  <c:v>757.75</c:v>
                </c:pt>
                <c:pt idx="15156">
                  <c:v>757.8</c:v>
                </c:pt>
                <c:pt idx="15157">
                  <c:v>757.85</c:v>
                </c:pt>
                <c:pt idx="15158">
                  <c:v>757.9</c:v>
                </c:pt>
                <c:pt idx="15159">
                  <c:v>757.95</c:v>
                </c:pt>
                <c:pt idx="15160">
                  <c:v>758</c:v>
                </c:pt>
                <c:pt idx="15161">
                  <c:v>758.05</c:v>
                </c:pt>
                <c:pt idx="15162">
                  <c:v>758.1</c:v>
                </c:pt>
                <c:pt idx="15163">
                  <c:v>758.15</c:v>
                </c:pt>
                <c:pt idx="15164">
                  <c:v>758.2</c:v>
                </c:pt>
                <c:pt idx="15165">
                  <c:v>758.25</c:v>
                </c:pt>
                <c:pt idx="15166">
                  <c:v>758.3</c:v>
                </c:pt>
                <c:pt idx="15167">
                  <c:v>758.35</c:v>
                </c:pt>
                <c:pt idx="15168">
                  <c:v>758.4</c:v>
                </c:pt>
                <c:pt idx="15169">
                  <c:v>758.45</c:v>
                </c:pt>
                <c:pt idx="15170">
                  <c:v>758.5</c:v>
                </c:pt>
                <c:pt idx="15171">
                  <c:v>758.55</c:v>
                </c:pt>
                <c:pt idx="15172">
                  <c:v>758.6</c:v>
                </c:pt>
                <c:pt idx="15173">
                  <c:v>758.65</c:v>
                </c:pt>
                <c:pt idx="15174">
                  <c:v>758.7</c:v>
                </c:pt>
                <c:pt idx="15175">
                  <c:v>758.75</c:v>
                </c:pt>
                <c:pt idx="15176">
                  <c:v>758.8</c:v>
                </c:pt>
                <c:pt idx="15177">
                  <c:v>758.85</c:v>
                </c:pt>
                <c:pt idx="15178">
                  <c:v>758.9</c:v>
                </c:pt>
                <c:pt idx="15179">
                  <c:v>758.95</c:v>
                </c:pt>
                <c:pt idx="15180">
                  <c:v>759</c:v>
                </c:pt>
                <c:pt idx="15181">
                  <c:v>759.05</c:v>
                </c:pt>
                <c:pt idx="15182">
                  <c:v>759.1</c:v>
                </c:pt>
                <c:pt idx="15183">
                  <c:v>759.15</c:v>
                </c:pt>
                <c:pt idx="15184">
                  <c:v>759.2</c:v>
                </c:pt>
                <c:pt idx="15185">
                  <c:v>759.25</c:v>
                </c:pt>
                <c:pt idx="15186">
                  <c:v>759.3</c:v>
                </c:pt>
                <c:pt idx="15187">
                  <c:v>759.35</c:v>
                </c:pt>
                <c:pt idx="15188">
                  <c:v>759.4</c:v>
                </c:pt>
                <c:pt idx="15189">
                  <c:v>759.45</c:v>
                </c:pt>
                <c:pt idx="15190">
                  <c:v>759.5</c:v>
                </c:pt>
                <c:pt idx="15191">
                  <c:v>759.55</c:v>
                </c:pt>
                <c:pt idx="15192">
                  <c:v>759.6</c:v>
                </c:pt>
                <c:pt idx="15193">
                  <c:v>759.65</c:v>
                </c:pt>
                <c:pt idx="15194">
                  <c:v>759.7</c:v>
                </c:pt>
                <c:pt idx="15195">
                  <c:v>759.75</c:v>
                </c:pt>
                <c:pt idx="15196">
                  <c:v>759.8</c:v>
                </c:pt>
                <c:pt idx="15197">
                  <c:v>759.85</c:v>
                </c:pt>
                <c:pt idx="15198">
                  <c:v>759.9</c:v>
                </c:pt>
                <c:pt idx="15199">
                  <c:v>759.95</c:v>
                </c:pt>
                <c:pt idx="15200">
                  <c:v>760</c:v>
                </c:pt>
                <c:pt idx="15201">
                  <c:v>760.05</c:v>
                </c:pt>
                <c:pt idx="15202">
                  <c:v>760.1</c:v>
                </c:pt>
                <c:pt idx="15203">
                  <c:v>760.15</c:v>
                </c:pt>
                <c:pt idx="15204">
                  <c:v>760.2</c:v>
                </c:pt>
                <c:pt idx="15205">
                  <c:v>760.25</c:v>
                </c:pt>
                <c:pt idx="15206">
                  <c:v>760.3</c:v>
                </c:pt>
                <c:pt idx="15207">
                  <c:v>760.35</c:v>
                </c:pt>
                <c:pt idx="15208">
                  <c:v>760.4</c:v>
                </c:pt>
                <c:pt idx="15209">
                  <c:v>760.45</c:v>
                </c:pt>
                <c:pt idx="15210">
                  <c:v>760.5</c:v>
                </c:pt>
                <c:pt idx="15211">
                  <c:v>760.55</c:v>
                </c:pt>
                <c:pt idx="15212">
                  <c:v>760.6</c:v>
                </c:pt>
                <c:pt idx="15213">
                  <c:v>760.65</c:v>
                </c:pt>
                <c:pt idx="15214">
                  <c:v>760.7</c:v>
                </c:pt>
                <c:pt idx="15215">
                  <c:v>760.75</c:v>
                </c:pt>
                <c:pt idx="15216">
                  <c:v>760.8</c:v>
                </c:pt>
                <c:pt idx="15217">
                  <c:v>760.85</c:v>
                </c:pt>
                <c:pt idx="15218">
                  <c:v>760.9</c:v>
                </c:pt>
                <c:pt idx="15219">
                  <c:v>760.95</c:v>
                </c:pt>
                <c:pt idx="15220">
                  <c:v>761</c:v>
                </c:pt>
                <c:pt idx="15221">
                  <c:v>761.05</c:v>
                </c:pt>
                <c:pt idx="15222">
                  <c:v>761.1</c:v>
                </c:pt>
                <c:pt idx="15223">
                  <c:v>761.15</c:v>
                </c:pt>
                <c:pt idx="15224">
                  <c:v>761.2</c:v>
                </c:pt>
                <c:pt idx="15225">
                  <c:v>761.25</c:v>
                </c:pt>
                <c:pt idx="15226">
                  <c:v>761.3</c:v>
                </c:pt>
                <c:pt idx="15227">
                  <c:v>761.35</c:v>
                </c:pt>
                <c:pt idx="15228">
                  <c:v>761.4</c:v>
                </c:pt>
                <c:pt idx="15229">
                  <c:v>761.45</c:v>
                </c:pt>
                <c:pt idx="15230">
                  <c:v>761.5</c:v>
                </c:pt>
                <c:pt idx="15231">
                  <c:v>761.55</c:v>
                </c:pt>
                <c:pt idx="15232">
                  <c:v>761.6</c:v>
                </c:pt>
                <c:pt idx="15233">
                  <c:v>761.65</c:v>
                </c:pt>
                <c:pt idx="15234">
                  <c:v>761.7</c:v>
                </c:pt>
                <c:pt idx="15235">
                  <c:v>761.75</c:v>
                </c:pt>
                <c:pt idx="15236">
                  <c:v>761.8</c:v>
                </c:pt>
                <c:pt idx="15237">
                  <c:v>761.85</c:v>
                </c:pt>
                <c:pt idx="15238">
                  <c:v>761.9</c:v>
                </c:pt>
                <c:pt idx="15239">
                  <c:v>761.95</c:v>
                </c:pt>
                <c:pt idx="15240">
                  <c:v>762</c:v>
                </c:pt>
                <c:pt idx="15241">
                  <c:v>762.05</c:v>
                </c:pt>
                <c:pt idx="15242">
                  <c:v>762.1</c:v>
                </c:pt>
                <c:pt idx="15243">
                  <c:v>762.15</c:v>
                </c:pt>
                <c:pt idx="15244">
                  <c:v>762.2</c:v>
                </c:pt>
                <c:pt idx="15245">
                  <c:v>762.25</c:v>
                </c:pt>
                <c:pt idx="15246">
                  <c:v>762.3</c:v>
                </c:pt>
                <c:pt idx="15247">
                  <c:v>762.35</c:v>
                </c:pt>
                <c:pt idx="15248">
                  <c:v>762.4</c:v>
                </c:pt>
                <c:pt idx="15249">
                  <c:v>762.45</c:v>
                </c:pt>
                <c:pt idx="15250">
                  <c:v>762.5</c:v>
                </c:pt>
                <c:pt idx="15251">
                  <c:v>762.55</c:v>
                </c:pt>
                <c:pt idx="15252">
                  <c:v>762.6</c:v>
                </c:pt>
                <c:pt idx="15253">
                  <c:v>762.65</c:v>
                </c:pt>
                <c:pt idx="15254">
                  <c:v>762.7</c:v>
                </c:pt>
                <c:pt idx="15255">
                  <c:v>762.75</c:v>
                </c:pt>
                <c:pt idx="15256">
                  <c:v>762.8</c:v>
                </c:pt>
                <c:pt idx="15257">
                  <c:v>762.85</c:v>
                </c:pt>
                <c:pt idx="15258">
                  <c:v>762.9</c:v>
                </c:pt>
                <c:pt idx="15259">
                  <c:v>762.95</c:v>
                </c:pt>
                <c:pt idx="15260">
                  <c:v>763</c:v>
                </c:pt>
                <c:pt idx="15261">
                  <c:v>763.05</c:v>
                </c:pt>
                <c:pt idx="15262">
                  <c:v>763.1</c:v>
                </c:pt>
                <c:pt idx="15263">
                  <c:v>763.15</c:v>
                </c:pt>
                <c:pt idx="15264">
                  <c:v>763.2</c:v>
                </c:pt>
                <c:pt idx="15265">
                  <c:v>763.25</c:v>
                </c:pt>
                <c:pt idx="15266">
                  <c:v>763.3</c:v>
                </c:pt>
                <c:pt idx="15267">
                  <c:v>763.35</c:v>
                </c:pt>
                <c:pt idx="15268">
                  <c:v>763.4</c:v>
                </c:pt>
                <c:pt idx="15269">
                  <c:v>763.45</c:v>
                </c:pt>
                <c:pt idx="15270">
                  <c:v>763.5</c:v>
                </c:pt>
                <c:pt idx="15271">
                  <c:v>763.55</c:v>
                </c:pt>
                <c:pt idx="15272">
                  <c:v>763.6</c:v>
                </c:pt>
                <c:pt idx="15273">
                  <c:v>763.65</c:v>
                </c:pt>
                <c:pt idx="15274">
                  <c:v>763.7</c:v>
                </c:pt>
                <c:pt idx="15275">
                  <c:v>763.75</c:v>
                </c:pt>
                <c:pt idx="15276">
                  <c:v>763.8</c:v>
                </c:pt>
                <c:pt idx="15277">
                  <c:v>763.85</c:v>
                </c:pt>
                <c:pt idx="15278">
                  <c:v>763.9</c:v>
                </c:pt>
                <c:pt idx="15279">
                  <c:v>763.95</c:v>
                </c:pt>
                <c:pt idx="15280">
                  <c:v>764</c:v>
                </c:pt>
                <c:pt idx="15281">
                  <c:v>764.05</c:v>
                </c:pt>
                <c:pt idx="15282">
                  <c:v>764.1</c:v>
                </c:pt>
                <c:pt idx="15283">
                  <c:v>764.15</c:v>
                </c:pt>
                <c:pt idx="15284">
                  <c:v>764.2</c:v>
                </c:pt>
                <c:pt idx="15285">
                  <c:v>764.25</c:v>
                </c:pt>
                <c:pt idx="15286">
                  <c:v>764.3</c:v>
                </c:pt>
                <c:pt idx="15287">
                  <c:v>764.35</c:v>
                </c:pt>
                <c:pt idx="15288">
                  <c:v>764.4</c:v>
                </c:pt>
                <c:pt idx="15289">
                  <c:v>764.45</c:v>
                </c:pt>
                <c:pt idx="15290">
                  <c:v>764.5</c:v>
                </c:pt>
                <c:pt idx="15291">
                  <c:v>764.55</c:v>
                </c:pt>
                <c:pt idx="15292">
                  <c:v>764.6</c:v>
                </c:pt>
                <c:pt idx="15293">
                  <c:v>764.65</c:v>
                </c:pt>
                <c:pt idx="15294">
                  <c:v>764.7</c:v>
                </c:pt>
                <c:pt idx="15295">
                  <c:v>764.75</c:v>
                </c:pt>
                <c:pt idx="15296">
                  <c:v>764.8</c:v>
                </c:pt>
                <c:pt idx="15297">
                  <c:v>764.85</c:v>
                </c:pt>
                <c:pt idx="15298">
                  <c:v>764.9</c:v>
                </c:pt>
                <c:pt idx="15299">
                  <c:v>764.95</c:v>
                </c:pt>
                <c:pt idx="15300">
                  <c:v>765</c:v>
                </c:pt>
                <c:pt idx="15301">
                  <c:v>765.05</c:v>
                </c:pt>
                <c:pt idx="15302">
                  <c:v>765.1</c:v>
                </c:pt>
                <c:pt idx="15303">
                  <c:v>765.15</c:v>
                </c:pt>
                <c:pt idx="15304">
                  <c:v>765.2</c:v>
                </c:pt>
                <c:pt idx="15305">
                  <c:v>765.25</c:v>
                </c:pt>
                <c:pt idx="15306">
                  <c:v>765.3</c:v>
                </c:pt>
                <c:pt idx="15307">
                  <c:v>765.35</c:v>
                </c:pt>
                <c:pt idx="15308">
                  <c:v>765.4</c:v>
                </c:pt>
                <c:pt idx="15309">
                  <c:v>765.45</c:v>
                </c:pt>
                <c:pt idx="15310">
                  <c:v>765.5</c:v>
                </c:pt>
                <c:pt idx="15311">
                  <c:v>765.55</c:v>
                </c:pt>
                <c:pt idx="15312">
                  <c:v>765.6</c:v>
                </c:pt>
                <c:pt idx="15313">
                  <c:v>765.65</c:v>
                </c:pt>
                <c:pt idx="15314">
                  <c:v>765.7</c:v>
                </c:pt>
                <c:pt idx="15315">
                  <c:v>765.75</c:v>
                </c:pt>
                <c:pt idx="15316">
                  <c:v>765.8</c:v>
                </c:pt>
                <c:pt idx="15317">
                  <c:v>765.85</c:v>
                </c:pt>
                <c:pt idx="15318">
                  <c:v>765.9</c:v>
                </c:pt>
                <c:pt idx="15319">
                  <c:v>765.95</c:v>
                </c:pt>
                <c:pt idx="15320">
                  <c:v>766</c:v>
                </c:pt>
                <c:pt idx="15321">
                  <c:v>766.05</c:v>
                </c:pt>
                <c:pt idx="15322">
                  <c:v>766.1</c:v>
                </c:pt>
                <c:pt idx="15323">
                  <c:v>766.15</c:v>
                </c:pt>
                <c:pt idx="15324">
                  <c:v>766.2</c:v>
                </c:pt>
                <c:pt idx="15325">
                  <c:v>766.25</c:v>
                </c:pt>
                <c:pt idx="15326">
                  <c:v>766.3</c:v>
                </c:pt>
                <c:pt idx="15327">
                  <c:v>766.35</c:v>
                </c:pt>
                <c:pt idx="15328">
                  <c:v>766.4</c:v>
                </c:pt>
                <c:pt idx="15329">
                  <c:v>766.45</c:v>
                </c:pt>
                <c:pt idx="15330">
                  <c:v>766.5</c:v>
                </c:pt>
                <c:pt idx="15331">
                  <c:v>766.55</c:v>
                </c:pt>
                <c:pt idx="15332">
                  <c:v>766.6</c:v>
                </c:pt>
                <c:pt idx="15333">
                  <c:v>766.65</c:v>
                </c:pt>
                <c:pt idx="15334">
                  <c:v>766.7</c:v>
                </c:pt>
                <c:pt idx="15335">
                  <c:v>766.75</c:v>
                </c:pt>
                <c:pt idx="15336">
                  <c:v>766.8</c:v>
                </c:pt>
                <c:pt idx="15337">
                  <c:v>766.85</c:v>
                </c:pt>
                <c:pt idx="15338">
                  <c:v>766.9</c:v>
                </c:pt>
                <c:pt idx="15339">
                  <c:v>766.95</c:v>
                </c:pt>
                <c:pt idx="15340">
                  <c:v>767</c:v>
                </c:pt>
                <c:pt idx="15341">
                  <c:v>767.05</c:v>
                </c:pt>
                <c:pt idx="15342">
                  <c:v>767.1</c:v>
                </c:pt>
                <c:pt idx="15343">
                  <c:v>767.15</c:v>
                </c:pt>
                <c:pt idx="15344">
                  <c:v>767.2</c:v>
                </c:pt>
                <c:pt idx="15345">
                  <c:v>767.25</c:v>
                </c:pt>
                <c:pt idx="15346">
                  <c:v>767.3</c:v>
                </c:pt>
                <c:pt idx="15347">
                  <c:v>767.35</c:v>
                </c:pt>
                <c:pt idx="15348">
                  <c:v>767.4</c:v>
                </c:pt>
                <c:pt idx="15349">
                  <c:v>767.45</c:v>
                </c:pt>
                <c:pt idx="15350">
                  <c:v>767.5</c:v>
                </c:pt>
                <c:pt idx="15351">
                  <c:v>767.55</c:v>
                </c:pt>
                <c:pt idx="15352">
                  <c:v>767.6</c:v>
                </c:pt>
                <c:pt idx="15353">
                  <c:v>767.65</c:v>
                </c:pt>
                <c:pt idx="15354">
                  <c:v>767.7</c:v>
                </c:pt>
                <c:pt idx="15355">
                  <c:v>767.75</c:v>
                </c:pt>
                <c:pt idx="15356">
                  <c:v>767.8</c:v>
                </c:pt>
                <c:pt idx="15357">
                  <c:v>767.85</c:v>
                </c:pt>
                <c:pt idx="15358">
                  <c:v>767.9</c:v>
                </c:pt>
                <c:pt idx="15359">
                  <c:v>767.95</c:v>
                </c:pt>
                <c:pt idx="15360">
                  <c:v>768</c:v>
                </c:pt>
                <c:pt idx="15361">
                  <c:v>768.05</c:v>
                </c:pt>
                <c:pt idx="15362">
                  <c:v>768.1</c:v>
                </c:pt>
                <c:pt idx="15363">
                  <c:v>768.15</c:v>
                </c:pt>
                <c:pt idx="15364">
                  <c:v>768.2</c:v>
                </c:pt>
                <c:pt idx="15365">
                  <c:v>768.25</c:v>
                </c:pt>
                <c:pt idx="15366">
                  <c:v>768.3</c:v>
                </c:pt>
                <c:pt idx="15367">
                  <c:v>768.35</c:v>
                </c:pt>
                <c:pt idx="15368">
                  <c:v>768.4</c:v>
                </c:pt>
                <c:pt idx="15369">
                  <c:v>768.45</c:v>
                </c:pt>
                <c:pt idx="15370">
                  <c:v>768.5</c:v>
                </c:pt>
                <c:pt idx="15371">
                  <c:v>768.55</c:v>
                </c:pt>
                <c:pt idx="15372">
                  <c:v>768.6</c:v>
                </c:pt>
                <c:pt idx="15373">
                  <c:v>768.65</c:v>
                </c:pt>
                <c:pt idx="15374">
                  <c:v>768.7</c:v>
                </c:pt>
                <c:pt idx="15375">
                  <c:v>768.75</c:v>
                </c:pt>
                <c:pt idx="15376">
                  <c:v>768.8</c:v>
                </c:pt>
                <c:pt idx="15377">
                  <c:v>768.85</c:v>
                </c:pt>
                <c:pt idx="15378">
                  <c:v>768.9</c:v>
                </c:pt>
                <c:pt idx="15379">
                  <c:v>768.95</c:v>
                </c:pt>
                <c:pt idx="15380">
                  <c:v>769</c:v>
                </c:pt>
                <c:pt idx="15381">
                  <c:v>769.05</c:v>
                </c:pt>
                <c:pt idx="15382">
                  <c:v>769.1</c:v>
                </c:pt>
                <c:pt idx="15383">
                  <c:v>769.15</c:v>
                </c:pt>
                <c:pt idx="15384">
                  <c:v>769.2</c:v>
                </c:pt>
                <c:pt idx="15385">
                  <c:v>769.25</c:v>
                </c:pt>
                <c:pt idx="15386">
                  <c:v>769.3</c:v>
                </c:pt>
                <c:pt idx="15387">
                  <c:v>769.35</c:v>
                </c:pt>
                <c:pt idx="15388">
                  <c:v>769.4</c:v>
                </c:pt>
                <c:pt idx="15389">
                  <c:v>769.45</c:v>
                </c:pt>
                <c:pt idx="15390">
                  <c:v>769.5</c:v>
                </c:pt>
                <c:pt idx="15391">
                  <c:v>769.55</c:v>
                </c:pt>
                <c:pt idx="15392">
                  <c:v>769.6</c:v>
                </c:pt>
                <c:pt idx="15393">
                  <c:v>769.65</c:v>
                </c:pt>
                <c:pt idx="15394">
                  <c:v>769.7</c:v>
                </c:pt>
                <c:pt idx="15395">
                  <c:v>769.75</c:v>
                </c:pt>
                <c:pt idx="15396">
                  <c:v>769.8</c:v>
                </c:pt>
                <c:pt idx="15397">
                  <c:v>769.85</c:v>
                </c:pt>
                <c:pt idx="15398">
                  <c:v>769.9</c:v>
                </c:pt>
                <c:pt idx="15399">
                  <c:v>769.95</c:v>
                </c:pt>
                <c:pt idx="15400">
                  <c:v>770</c:v>
                </c:pt>
                <c:pt idx="15401">
                  <c:v>770.05</c:v>
                </c:pt>
                <c:pt idx="15402">
                  <c:v>770.1</c:v>
                </c:pt>
                <c:pt idx="15403">
                  <c:v>770.15</c:v>
                </c:pt>
                <c:pt idx="15404">
                  <c:v>770.2</c:v>
                </c:pt>
                <c:pt idx="15405">
                  <c:v>770.25</c:v>
                </c:pt>
                <c:pt idx="15406">
                  <c:v>770.3</c:v>
                </c:pt>
                <c:pt idx="15407">
                  <c:v>770.35</c:v>
                </c:pt>
                <c:pt idx="15408">
                  <c:v>770.4</c:v>
                </c:pt>
                <c:pt idx="15409">
                  <c:v>770.45</c:v>
                </c:pt>
                <c:pt idx="15410">
                  <c:v>770.5</c:v>
                </c:pt>
                <c:pt idx="15411">
                  <c:v>770.55</c:v>
                </c:pt>
                <c:pt idx="15412">
                  <c:v>770.6</c:v>
                </c:pt>
                <c:pt idx="15413">
                  <c:v>770.65</c:v>
                </c:pt>
                <c:pt idx="15414">
                  <c:v>770.7</c:v>
                </c:pt>
                <c:pt idx="15415">
                  <c:v>770.75</c:v>
                </c:pt>
                <c:pt idx="15416">
                  <c:v>770.8</c:v>
                </c:pt>
                <c:pt idx="15417">
                  <c:v>770.85</c:v>
                </c:pt>
                <c:pt idx="15418">
                  <c:v>770.9</c:v>
                </c:pt>
                <c:pt idx="15419">
                  <c:v>770.95</c:v>
                </c:pt>
                <c:pt idx="15420">
                  <c:v>771</c:v>
                </c:pt>
                <c:pt idx="15421">
                  <c:v>771.05</c:v>
                </c:pt>
                <c:pt idx="15422">
                  <c:v>771.1</c:v>
                </c:pt>
                <c:pt idx="15423">
                  <c:v>771.15</c:v>
                </c:pt>
                <c:pt idx="15424">
                  <c:v>771.2</c:v>
                </c:pt>
                <c:pt idx="15425">
                  <c:v>771.25</c:v>
                </c:pt>
                <c:pt idx="15426">
                  <c:v>771.3</c:v>
                </c:pt>
                <c:pt idx="15427">
                  <c:v>771.35</c:v>
                </c:pt>
                <c:pt idx="15428">
                  <c:v>771.4</c:v>
                </c:pt>
                <c:pt idx="15429">
                  <c:v>771.45</c:v>
                </c:pt>
                <c:pt idx="15430">
                  <c:v>771.5</c:v>
                </c:pt>
                <c:pt idx="15431">
                  <c:v>771.55</c:v>
                </c:pt>
                <c:pt idx="15432">
                  <c:v>771.6</c:v>
                </c:pt>
                <c:pt idx="15433">
                  <c:v>771.65</c:v>
                </c:pt>
                <c:pt idx="15434">
                  <c:v>771.7</c:v>
                </c:pt>
                <c:pt idx="15435">
                  <c:v>771.75</c:v>
                </c:pt>
                <c:pt idx="15436">
                  <c:v>771.8</c:v>
                </c:pt>
                <c:pt idx="15437">
                  <c:v>771.85</c:v>
                </c:pt>
                <c:pt idx="15438">
                  <c:v>771.9</c:v>
                </c:pt>
                <c:pt idx="15439">
                  <c:v>771.95</c:v>
                </c:pt>
                <c:pt idx="15440">
                  <c:v>772</c:v>
                </c:pt>
                <c:pt idx="15441">
                  <c:v>772.05</c:v>
                </c:pt>
                <c:pt idx="15442">
                  <c:v>772.1</c:v>
                </c:pt>
                <c:pt idx="15443">
                  <c:v>772.15</c:v>
                </c:pt>
                <c:pt idx="15444">
                  <c:v>772.2</c:v>
                </c:pt>
                <c:pt idx="15445">
                  <c:v>772.25</c:v>
                </c:pt>
                <c:pt idx="15446">
                  <c:v>772.3</c:v>
                </c:pt>
                <c:pt idx="15447">
                  <c:v>772.35</c:v>
                </c:pt>
                <c:pt idx="15448">
                  <c:v>772.4</c:v>
                </c:pt>
                <c:pt idx="15449">
                  <c:v>772.45</c:v>
                </c:pt>
                <c:pt idx="15450">
                  <c:v>772.5</c:v>
                </c:pt>
                <c:pt idx="15451">
                  <c:v>772.55</c:v>
                </c:pt>
                <c:pt idx="15452">
                  <c:v>772.6</c:v>
                </c:pt>
                <c:pt idx="15453">
                  <c:v>772.65</c:v>
                </c:pt>
                <c:pt idx="15454">
                  <c:v>772.7</c:v>
                </c:pt>
                <c:pt idx="15455">
                  <c:v>772.75</c:v>
                </c:pt>
                <c:pt idx="15456">
                  <c:v>772.8</c:v>
                </c:pt>
                <c:pt idx="15457">
                  <c:v>772.85</c:v>
                </c:pt>
                <c:pt idx="15458">
                  <c:v>772.9</c:v>
                </c:pt>
                <c:pt idx="15459">
                  <c:v>772.95</c:v>
                </c:pt>
                <c:pt idx="15460">
                  <c:v>773</c:v>
                </c:pt>
                <c:pt idx="15461">
                  <c:v>773.05</c:v>
                </c:pt>
                <c:pt idx="15462">
                  <c:v>773.1</c:v>
                </c:pt>
                <c:pt idx="15463">
                  <c:v>773.15</c:v>
                </c:pt>
                <c:pt idx="15464">
                  <c:v>773.2</c:v>
                </c:pt>
                <c:pt idx="15465">
                  <c:v>773.25</c:v>
                </c:pt>
                <c:pt idx="15466">
                  <c:v>773.3</c:v>
                </c:pt>
                <c:pt idx="15467">
                  <c:v>773.35</c:v>
                </c:pt>
                <c:pt idx="15468">
                  <c:v>773.4</c:v>
                </c:pt>
                <c:pt idx="15469">
                  <c:v>773.45</c:v>
                </c:pt>
                <c:pt idx="15470">
                  <c:v>773.5</c:v>
                </c:pt>
                <c:pt idx="15471">
                  <c:v>773.55</c:v>
                </c:pt>
                <c:pt idx="15472">
                  <c:v>773.6</c:v>
                </c:pt>
                <c:pt idx="15473">
                  <c:v>773.65</c:v>
                </c:pt>
                <c:pt idx="15474">
                  <c:v>773.7</c:v>
                </c:pt>
                <c:pt idx="15475">
                  <c:v>773.75</c:v>
                </c:pt>
                <c:pt idx="15476">
                  <c:v>773.8</c:v>
                </c:pt>
                <c:pt idx="15477">
                  <c:v>773.85</c:v>
                </c:pt>
                <c:pt idx="15478">
                  <c:v>773.9</c:v>
                </c:pt>
                <c:pt idx="15479">
                  <c:v>773.95</c:v>
                </c:pt>
                <c:pt idx="15480">
                  <c:v>774</c:v>
                </c:pt>
                <c:pt idx="15481">
                  <c:v>774.05</c:v>
                </c:pt>
                <c:pt idx="15482">
                  <c:v>774.1</c:v>
                </c:pt>
                <c:pt idx="15483">
                  <c:v>774.15</c:v>
                </c:pt>
                <c:pt idx="15484">
                  <c:v>774.2</c:v>
                </c:pt>
                <c:pt idx="15485">
                  <c:v>774.25</c:v>
                </c:pt>
                <c:pt idx="15486">
                  <c:v>774.3</c:v>
                </c:pt>
                <c:pt idx="15487">
                  <c:v>774.35</c:v>
                </c:pt>
                <c:pt idx="15488">
                  <c:v>774.4</c:v>
                </c:pt>
                <c:pt idx="15489">
                  <c:v>774.45</c:v>
                </c:pt>
                <c:pt idx="15490">
                  <c:v>774.5</c:v>
                </c:pt>
                <c:pt idx="15491">
                  <c:v>774.55</c:v>
                </c:pt>
                <c:pt idx="15492">
                  <c:v>774.6</c:v>
                </c:pt>
                <c:pt idx="15493">
                  <c:v>774.65</c:v>
                </c:pt>
                <c:pt idx="15494">
                  <c:v>774.7</c:v>
                </c:pt>
                <c:pt idx="15495">
                  <c:v>774.75</c:v>
                </c:pt>
                <c:pt idx="15496">
                  <c:v>774.8</c:v>
                </c:pt>
                <c:pt idx="15497">
                  <c:v>774.85</c:v>
                </c:pt>
                <c:pt idx="15498">
                  <c:v>774.9</c:v>
                </c:pt>
                <c:pt idx="15499">
                  <c:v>774.95</c:v>
                </c:pt>
                <c:pt idx="15500">
                  <c:v>775</c:v>
                </c:pt>
                <c:pt idx="15501">
                  <c:v>775.05</c:v>
                </c:pt>
                <c:pt idx="15502">
                  <c:v>775.1</c:v>
                </c:pt>
                <c:pt idx="15503">
                  <c:v>775.15</c:v>
                </c:pt>
                <c:pt idx="15504">
                  <c:v>775.2</c:v>
                </c:pt>
                <c:pt idx="15505">
                  <c:v>775.25</c:v>
                </c:pt>
                <c:pt idx="15506">
                  <c:v>775.3</c:v>
                </c:pt>
                <c:pt idx="15507">
                  <c:v>775.35</c:v>
                </c:pt>
                <c:pt idx="15508">
                  <c:v>775.4</c:v>
                </c:pt>
                <c:pt idx="15509">
                  <c:v>775.45</c:v>
                </c:pt>
                <c:pt idx="15510">
                  <c:v>775.5</c:v>
                </c:pt>
                <c:pt idx="15511">
                  <c:v>775.55</c:v>
                </c:pt>
                <c:pt idx="15512">
                  <c:v>775.6</c:v>
                </c:pt>
                <c:pt idx="15513">
                  <c:v>775.65</c:v>
                </c:pt>
                <c:pt idx="15514">
                  <c:v>775.7</c:v>
                </c:pt>
                <c:pt idx="15515">
                  <c:v>775.75</c:v>
                </c:pt>
                <c:pt idx="15516">
                  <c:v>775.8</c:v>
                </c:pt>
                <c:pt idx="15517">
                  <c:v>775.85</c:v>
                </c:pt>
                <c:pt idx="15518">
                  <c:v>775.9</c:v>
                </c:pt>
                <c:pt idx="15519">
                  <c:v>775.95</c:v>
                </c:pt>
                <c:pt idx="15520">
                  <c:v>776</c:v>
                </c:pt>
                <c:pt idx="15521">
                  <c:v>776.05</c:v>
                </c:pt>
                <c:pt idx="15522">
                  <c:v>776.1</c:v>
                </c:pt>
                <c:pt idx="15523">
                  <c:v>776.15</c:v>
                </c:pt>
                <c:pt idx="15524">
                  <c:v>776.2</c:v>
                </c:pt>
                <c:pt idx="15525">
                  <c:v>776.25</c:v>
                </c:pt>
                <c:pt idx="15526">
                  <c:v>776.3</c:v>
                </c:pt>
                <c:pt idx="15527">
                  <c:v>776.35</c:v>
                </c:pt>
                <c:pt idx="15528">
                  <c:v>776.4</c:v>
                </c:pt>
                <c:pt idx="15529">
                  <c:v>776.45</c:v>
                </c:pt>
                <c:pt idx="15530">
                  <c:v>776.5</c:v>
                </c:pt>
                <c:pt idx="15531">
                  <c:v>776.55</c:v>
                </c:pt>
                <c:pt idx="15532">
                  <c:v>776.6</c:v>
                </c:pt>
                <c:pt idx="15533">
                  <c:v>776.65</c:v>
                </c:pt>
                <c:pt idx="15534">
                  <c:v>776.7</c:v>
                </c:pt>
                <c:pt idx="15535">
                  <c:v>776.75</c:v>
                </c:pt>
                <c:pt idx="15536">
                  <c:v>776.8</c:v>
                </c:pt>
                <c:pt idx="15537">
                  <c:v>776.85</c:v>
                </c:pt>
                <c:pt idx="15538">
                  <c:v>776.9</c:v>
                </c:pt>
                <c:pt idx="15539">
                  <c:v>776.95</c:v>
                </c:pt>
                <c:pt idx="15540">
                  <c:v>777</c:v>
                </c:pt>
                <c:pt idx="15541">
                  <c:v>777.05</c:v>
                </c:pt>
                <c:pt idx="15542">
                  <c:v>777.1</c:v>
                </c:pt>
                <c:pt idx="15543">
                  <c:v>777.15</c:v>
                </c:pt>
                <c:pt idx="15544">
                  <c:v>777.2</c:v>
                </c:pt>
                <c:pt idx="15545">
                  <c:v>777.25</c:v>
                </c:pt>
                <c:pt idx="15546">
                  <c:v>777.3</c:v>
                </c:pt>
                <c:pt idx="15547">
                  <c:v>777.35</c:v>
                </c:pt>
                <c:pt idx="15548">
                  <c:v>777.4</c:v>
                </c:pt>
                <c:pt idx="15549">
                  <c:v>777.45</c:v>
                </c:pt>
                <c:pt idx="15550">
                  <c:v>777.5</c:v>
                </c:pt>
                <c:pt idx="15551">
                  <c:v>777.55</c:v>
                </c:pt>
                <c:pt idx="15552">
                  <c:v>777.6</c:v>
                </c:pt>
                <c:pt idx="15553">
                  <c:v>777.65</c:v>
                </c:pt>
                <c:pt idx="15554">
                  <c:v>777.7</c:v>
                </c:pt>
                <c:pt idx="15555">
                  <c:v>777.75</c:v>
                </c:pt>
                <c:pt idx="15556">
                  <c:v>777.8</c:v>
                </c:pt>
                <c:pt idx="15557">
                  <c:v>777.85</c:v>
                </c:pt>
                <c:pt idx="15558">
                  <c:v>777.9</c:v>
                </c:pt>
                <c:pt idx="15559">
                  <c:v>777.95</c:v>
                </c:pt>
                <c:pt idx="15560">
                  <c:v>778</c:v>
                </c:pt>
                <c:pt idx="15561">
                  <c:v>778.05</c:v>
                </c:pt>
                <c:pt idx="15562">
                  <c:v>778.1</c:v>
                </c:pt>
                <c:pt idx="15563">
                  <c:v>778.15</c:v>
                </c:pt>
                <c:pt idx="15564">
                  <c:v>778.2</c:v>
                </c:pt>
                <c:pt idx="15565">
                  <c:v>778.25</c:v>
                </c:pt>
                <c:pt idx="15566">
                  <c:v>778.3</c:v>
                </c:pt>
                <c:pt idx="15567">
                  <c:v>778.35</c:v>
                </c:pt>
                <c:pt idx="15568">
                  <c:v>778.4</c:v>
                </c:pt>
                <c:pt idx="15569">
                  <c:v>778.45</c:v>
                </c:pt>
                <c:pt idx="15570">
                  <c:v>778.5</c:v>
                </c:pt>
                <c:pt idx="15571">
                  <c:v>778.55</c:v>
                </c:pt>
                <c:pt idx="15572">
                  <c:v>778.6</c:v>
                </c:pt>
                <c:pt idx="15573">
                  <c:v>778.65</c:v>
                </c:pt>
                <c:pt idx="15574">
                  <c:v>778.7</c:v>
                </c:pt>
                <c:pt idx="15575">
                  <c:v>778.75</c:v>
                </c:pt>
                <c:pt idx="15576">
                  <c:v>778.8</c:v>
                </c:pt>
                <c:pt idx="15577">
                  <c:v>778.85</c:v>
                </c:pt>
                <c:pt idx="15578">
                  <c:v>778.9</c:v>
                </c:pt>
                <c:pt idx="15579">
                  <c:v>778.95</c:v>
                </c:pt>
                <c:pt idx="15580">
                  <c:v>779</c:v>
                </c:pt>
                <c:pt idx="15581">
                  <c:v>779.05</c:v>
                </c:pt>
                <c:pt idx="15582">
                  <c:v>779.1</c:v>
                </c:pt>
                <c:pt idx="15583">
                  <c:v>779.15</c:v>
                </c:pt>
                <c:pt idx="15584">
                  <c:v>779.2</c:v>
                </c:pt>
                <c:pt idx="15585">
                  <c:v>779.25</c:v>
                </c:pt>
                <c:pt idx="15586">
                  <c:v>779.3</c:v>
                </c:pt>
                <c:pt idx="15587">
                  <c:v>779.35</c:v>
                </c:pt>
                <c:pt idx="15588">
                  <c:v>779.4</c:v>
                </c:pt>
                <c:pt idx="15589">
                  <c:v>779.45</c:v>
                </c:pt>
                <c:pt idx="15590">
                  <c:v>779.5</c:v>
                </c:pt>
                <c:pt idx="15591">
                  <c:v>779.55</c:v>
                </c:pt>
                <c:pt idx="15592">
                  <c:v>779.6</c:v>
                </c:pt>
                <c:pt idx="15593">
                  <c:v>779.65</c:v>
                </c:pt>
                <c:pt idx="15594">
                  <c:v>779.7</c:v>
                </c:pt>
                <c:pt idx="15595">
                  <c:v>779.75</c:v>
                </c:pt>
                <c:pt idx="15596">
                  <c:v>779.8</c:v>
                </c:pt>
                <c:pt idx="15597">
                  <c:v>779.85</c:v>
                </c:pt>
                <c:pt idx="15598">
                  <c:v>779.9</c:v>
                </c:pt>
                <c:pt idx="15599">
                  <c:v>779.95</c:v>
                </c:pt>
                <c:pt idx="15600">
                  <c:v>780</c:v>
                </c:pt>
                <c:pt idx="15601">
                  <c:v>780.05</c:v>
                </c:pt>
                <c:pt idx="15602">
                  <c:v>780.1</c:v>
                </c:pt>
                <c:pt idx="15603">
                  <c:v>780.15</c:v>
                </c:pt>
                <c:pt idx="15604">
                  <c:v>780.2</c:v>
                </c:pt>
                <c:pt idx="15605">
                  <c:v>780.25</c:v>
                </c:pt>
                <c:pt idx="15606">
                  <c:v>780.3</c:v>
                </c:pt>
                <c:pt idx="15607">
                  <c:v>780.35</c:v>
                </c:pt>
                <c:pt idx="15608">
                  <c:v>780.4</c:v>
                </c:pt>
                <c:pt idx="15609">
                  <c:v>780.45</c:v>
                </c:pt>
                <c:pt idx="15610">
                  <c:v>780.5</c:v>
                </c:pt>
                <c:pt idx="15611">
                  <c:v>780.55</c:v>
                </c:pt>
                <c:pt idx="15612">
                  <c:v>780.6</c:v>
                </c:pt>
                <c:pt idx="15613">
                  <c:v>780.65</c:v>
                </c:pt>
                <c:pt idx="15614">
                  <c:v>780.7</c:v>
                </c:pt>
                <c:pt idx="15615">
                  <c:v>780.75</c:v>
                </c:pt>
                <c:pt idx="15616">
                  <c:v>780.8</c:v>
                </c:pt>
                <c:pt idx="15617">
                  <c:v>780.85</c:v>
                </c:pt>
                <c:pt idx="15618">
                  <c:v>780.9</c:v>
                </c:pt>
                <c:pt idx="15619">
                  <c:v>780.95</c:v>
                </c:pt>
                <c:pt idx="15620">
                  <c:v>781</c:v>
                </c:pt>
                <c:pt idx="15621">
                  <c:v>781.05</c:v>
                </c:pt>
                <c:pt idx="15622">
                  <c:v>781.1</c:v>
                </c:pt>
                <c:pt idx="15623">
                  <c:v>781.15</c:v>
                </c:pt>
                <c:pt idx="15624">
                  <c:v>781.2</c:v>
                </c:pt>
                <c:pt idx="15625">
                  <c:v>781.25</c:v>
                </c:pt>
                <c:pt idx="15626">
                  <c:v>781.3</c:v>
                </c:pt>
                <c:pt idx="15627">
                  <c:v>781.35</c:v>
                </c:pt>
                <c:pt idx="15628">
                  <c:v>781.4</c:v>
                </c:pt>
                <c:pt idx="15629">
                  <c:v>781.45</c:v>
                </c:pt>
                <c:pt idx="15630">
                  <c:v>781.5</c:v>
                </c:pt>
                <c:pt idx="15631">
                  <c:v>781.55</c:v>
                </c:pt>
                <c:pt idx="15632">
                  <c:v>781.6</c:v>
                </c:pt>
                <c:pt idx="15633">
                  <c:v>781.65</c:v>
                </c:pt>
                <c:pt idx="15634">
                  <c:v>781.7</c:v>
                </c:pt>
                <c:pt idx="15635">
                  <c:v>781.75</c:v>
                </c:pt>
                <c:pt idx="15636">
                  <c:v>781.8</c:v>
                </c:pt>
                <c:pt idx="15637">
                  <c:v>781.85</c:v>
                </c:pt>
                <c:pt idx="15638">
                  <c:v>781.9</c:v>
                </c:pt>
                <c:pt idx="15639">
                  <c:v>781.95</c:v>
                </c:pt>
                <c:pt idx="15640">
                  <c:v>782</c:v>
                </c:pt>
                <c:pt idx="15641">
                  <c:v>782.05</c:v>
                </c:pt>
                <c:pt idx="15642">
                  <c:v>782.1</c:v>
                </c:pt>
                <c:pt idx="15643">
                  <c:v>782.15</c:v>
                </c:pt>
                <c:pt idx="15644">
                  <c:v>782.2</c:v>
                </c:pt>
                <c:pt idx="15645">
                  <c:v>782.25</c:v>
                </c:pt>
                <c:pt idx="15646">
                  <c:v>782.3</c:v>
                </c:pt>
                <c:pt idx="15647">
                  <c:v>782.35</c:v>
                </c:pt>
                <c:pt idx="15648">
                  <c:v>782.4</c:v>
                </c:pt>
                <c:pt idx="15649">
                  <c:v>782.45</c:v>
                </c:pt>
                <c:pt idx="15650">
                  <c:v>782.5</c:v>
                </c:pt>
                <c:pt idx="15651">
                  <c:v>782.55</c:v>
                </c:pt>
                <c:pt idx="15652">
                  <c:v>782.6</c:v>
                </c:pt>
                <c:pt idx="15653">
                  <c:v>782.65</c:v>
                </c:pt>
                <c:pt idx="15654">
                  <c:v>782.7</c:v>
                </c:pt>
                <c:pt idx="15655">
                  <c:v>782.75</c:v>
                </c:pt>
                <c:pt idx="15656">
                  <c:v>782.8</c:v>
                </c:pt>
                <c:pt idx="15657">
                  <c:v>782.85</c:v>
                </c:pt>
                <c:pt idx="15658">
                  <c:v>782.9</c:v>
                </c:pt>
                <c:pt idx="15659">
                  <c:v>782.95</c:v>
                </c:pt>
                <c:pt idx="15660">
                  <c:v>783</c:v>
                </c:pt>
                <c:pt idx="15661">
                  <c:v>783.05</c:v>
                </c:pt>
                <c:pt idx="15662">
                  <c:v>783.1</c:v>
                </c:pt>
                <c:pt idx="15663">
                  <c:v>783.15</c:v>
                </c:pt>
                <c:pt idx="15664">
                  <c:v>783.2</c:v>
                </c:pt>
                <c:pt idx="15665">
                  <c:v>783.25</c:v>
                </c:pt>
                <c:pt idx="15666">
                  <c:v>783.3</c:v>
                </c:pt>
                <c:pt idx="15667">
                  <c:v>783.35</c:v>
                </c:pt>
                <c:pt idx="15668">
                  <c:v>783.4</c:v>
                </c:pt>
                <c:pt idx="15669">
                  <c:v>783.45</c:v>
                </c:pt>
                <c:pt idx="15670">
                  <c:v>783.5</c:v>
                </c:pt>
                <c:pt idx="15671">
                  <c:v>783.55</c:v>
                </c:pt>
                <c:pt idx="15672">
                  <c:v>783.6</c:v>
                </c:pt>
                <c:pt idx="15673">
                  <c:v>783.65</c:v>
                </c:pt>
                <c:pt idx="15674">
                  <c:v>783.7</c:v>
                </c:pt>
                <c:pt idx="15675">
                  <c:v>783.75</c:v>
                </c:pt>
                <c:pt idx="15676">
                  <c:v>783.8</c:v>
                </c:pt>
                <c:pt idx="15677">
                  <c:v>783.85</c:v>
                </c:pt>
                <c:pt idx="15678">
                  <c:v>783.9</c:v>
                </c:pt>
                <c:pt idx="15679">
                  <c:v>783.95</c:v>
                </c:pt>
                <c:pt idx="15680">
                  <c:v>784</c:v>
                </c:pt>
                <c:pt idx="15681">
                  <c:v>784.05</c:v>
                </c:pt>
                <c:pt idx="15682">
                  <c:v>784.1</c:v>
                </c:pt>
                <c:pt idx="15683">
                  <c:v>784.15</c:v>
                </c:pt>
                <c:pt idx="15684">
                  <c:v>784.2</c:v>
                </c:pt>
                <c:pt idx="15685">
                  <c:v>784.25</c:v>
                </c:pt>
                <c:pt idx="15686">
                  <c:v>784.3</c:v>
                </c:pt>
                <c:pt idx="15687">
                  <c:v>784.35</c:v>
                </c:pt>
                <c:pt idx="15688">
                  <c:v>784.4</c:v>
                </c:pt>
                <c:pt idx="15689">
                  <c:v>784.45</c:v>
                </c:pt>
                <c:pt idx="15690">
                  <c:v>784.5</c:v>
                </c:pt>
                <c:pt idx="15691">
                  <c:v>784.55</c:v>
                </c:pt>
                <c:pt idx="15692">
                  <c:v>784.6</c:v>
                </c:pt>
                <c:pt idx="15693">
                  <c:v>784.65</c:v>
                </c:pt>
                <c:pt idx="15694">
                  <c:v>784.7</c:v>
                </c:pt>
                <c:pt idx="15695">
                  <c:v>784.75</c:v>
                </c:pt>
                <c:pt idx="15696">
                  <c:v>784.8</c:v>
                </c:pt>
                <c:pt idx="15697">
                  <c:v>784.85</c:v>
                </c:pt>
                <c:pt idx="15698">
                  <c:v>784.9</c:v>
                </c:pt>
                <c:pt idx="15699">
                  <c:v>784.95</c:v>
                </c:pt>
                <c:pt idx="15700">
                  <c:v>785</c:v>
                </c:pt>
                <c:pt idx="15701">
                  <c:v>785.05</c:v>
                </c:pt>
                <c:pt idx="15702">
                  <c:v>785.1</c:v>
                </c:pt>
                <c:pt idx="15703">
                  <c:v>785.15</c:v>
                </c:pt>
                <c:pt idx="15704">
                  <c:v>785.2</c:v>
                </c:pt>
                <c:pt idx="15705">
                  <c:v>785.25</c:v>
                </c:pt>
                <c:pt idx="15706">
                  <c:v>785.3</c:v>
                </c:pt>
                <c:pt idx="15707">
                  <c:v>785.35</c:v>
                </c:pt>
                <c:pt idx="15708">
                  <c:v>785.4</c:v>
                </c:pt>
                <c:pt idx="15709">
                  <c:v>785.45</c:v>
                </c:pt>
                <c:pt idx="15710">
                  <c:v>785.5</c:v>
                </c:pt>
                <c:pt idx="15711">
                  <c:v>785.55</c:v>
                </c:pt>
                <c:pt idx="15712">
                  <c:v>785.6</c:v>
                </c:pt>
                <c:pt idx="15713">
                  <c:v>785.65</c:v>
                </c:pt>
                <c:pt idx="15714">
                  <c:v>785.7</c:v>
                </c:pt>
                <c:pt idx="15715">
                  <c:v>785.75</c:v>
                </c:pt>
                <c:pt idx="15716">
                  <c:v>785.8</c:v>
                </c:pt>
                <c:pt idx="15717">
                  <c:v>785.85</c:v>
                </c:pt>
                <c:pt idx="15718">
                  <c:v>785.9</c:v>
                </c:pt>
                <c:pt idx="15719">
                  <c:v>785.95</c:v>
                </c:pt>
                <c:pt idx="15720">
                  <c:v>786</c:v>
                </c:pt>
                <c:pt idx="15721">
                  <c:v>786.05</c:v>
                </c:pt>
                <c:pt idx="15722">
                  <c:v>786.1</c:v>
                </c:pt>
                <c:pt idx="15723">
                  <c:v>786.15</c:v>
                </c:pt>
                <c:pt idx="15724">
                  <c:v>786.2</c:v>
                </c:pt>
                <c:pt idx="15725">
                  <c:v>786.25</c:v>
                </c:pt>
                <c:pt idx="15726">
                  <c:v>786.3</c:v>
                </c:pt>
                <c:pt idx="15727">
                  <c:v>786.35</c:v>
                </c:pt>
                <c:pt idx="15728">
                  <c:v>786.4</c:v>
                </c:pt>
                <c:pt idx="15729">
                  <c:v>786.45</c:v>
                </c:pt>
                <c:pt idx="15730">
                  <c:v>786.5</c:v>
                </c:pt>
                <c:pt idx="15731">
                  <c:v>786.55</c:v>
                </c:pt>
                <c:pt idx="15732">
                  <c:v>786.6</c:v>
                </c:pt>
                <c:pt idx="15733">
                  <c:v>786.65</c:v>
                </c:pt>
                <c:pt idx="15734">
                  <c:v>786.7</c:v>
                </c:pt>
                <c:pt idx="15735">
                  <c:v>786.75</c:v>
                </c:pt>
                <c:pt idx="15736">
                  <c:v>786.8</c:v>
                </c:pt>
                <c:pt idx="15737">
                  <c:v>786.85</c:v>
                </c:pt>
                <c:pt idx="15738">
                  <c:v>786.9</c:v>
                </c:pt>
                <c:pt idx="15739">
                  <c:v>786.95</c:v>
                </c:pt>
                <c:pt idx="15740">
                  <c:v>787</c:v>
                </c:pt>
                <c:pt idx="15741">
                  <c:v>787.05</c:v>
                </c:pt>
                <c:pt idx="15742">
                  <c:v>787.1</c:v>
                </c:pt>
                <c:pt idx="15743">
                  <c:v>787.15</c:v>
                </c:pt>
                <c:pt idx="15744">
                  <c:v>787.2</c:v>
                </c:pt>
                <c:pt idx="15745">
                  <c:v>787.25</c:v>
                </c:pt>
                <c:pt idx="15746">
                  <c:v>787.3</c:v>
                </c:pt>
                <c:pt idx="15747">
                  <c:v>787.35</c:v>
                </c:pt>
                <c:pt idx="15748">
                  <c:v>787.4</c:v>
                </c:pt>
                <c:pt idx="15749">
                  <c:v>787.45</c:v>
                </c:pt>
                <c:pt idx="15750">
                  <c:v>787.5</c:v>
                </c:pt>
                <c:pt idx="15751">
                  <c:v>787.55</c:v>
                </c:pt>
                <c:pt idx="15752">
                  <c:v>787.6</c:v>
                </c:pt>
                <c:pt idx="15753">
                  <c:v>787.65</c:v>
                </c:pt>
                <c:pt idx="15754">
                  <c:v>787.7</c:v>
                </c:pt>
                <c:pt idx="15755">
                  <c:v>787.75</c:v>
                </c:pt>
                <c:pt idx="15756">
                  <c:v>787.8</c:v>
                </c:pt>
                <c:pt idx="15757">
                  <c:v>787.85</c:v>
                </c:pt>
                <c:pt idx="15758">
                  <c:v>787.9</c:v>
                </c:pt>
                <c:pt idx="15759">
                  <c:v>787.95</c:v>
                </c:pt>
                <c:pt idx="15760">
                  <c:v>788</c:v>
                </c:pt>
                <c:pt idx="15761">
                  <c:v>788.05</c:v>
                </c:pt>
                <c:pt idx="15762">
                  <c:v>788.1</c:v>
                </c:pt>
                <c:pt idx="15763">
                  <c:v>788.15</c:v>
                </c:pt>
                <c:pt idx="15764">
                  <c:v>788.2</c:v>
                </c:pt>
                <c:pt idx="15765">
                  <c:v>788.25</c:v>
                </c:pt>
                <c:pt idx="15766">
                  <c:v>788.3</c:v>
                </c:pt>
                <c:pt idx="15767">
                  <c:v>788.35</c:v>
                </c:pt>
                <c:pt idx="15768">
                  <c:v>788.4</c:v>
                </c:pt>
                <c:pt idx="15769">
                  <c:v>788.45</c:v>
                </c:pt>
                <c:pt idx="15770">
                  <c:v>788.5</c:v>
                </c:pt>
                <c:pt idx="15771">
                  <c:v>788.55</c:v>
                </c:pt>
                <c:pt idx="15772">
                  <c:v>788.6</c:v>
                </c:pt>
                <c:pt idx="15773">
                  <c:v>788.65</c:v>
                </c:pt>
                <c:pt idx="15774">
                  <c:v>788.7</c:v>
                </c:pt>
                <c:pt idx="15775">
                  <c:v>788.75</c:v>
                </c:pt>
                <c:pt idx="15776">
                  <c:v>788.8</c:v>
                </c:pt>
                <c:pt idx="15777">
                  <c:v>788.85</c:v>
                </c:pt>
                <c:pt idx="15778">
                  <c:v>788.9</c:v>
                </c:pt>
                <c:pt idx="15779">
                  <c:v>788.95</c:v>
                </c:pt>
                <c:pt idx="15780">
                  <c:v>789</c:v>
                </c:pt>
                <c:pt idx="15781">
                  <c:v>789.05</c:v>
                </c:pt>
                <c:pt idx="15782">
                  <c:v>789.1</c:v>
                </c:pt>
                <c:pt idx="15783">
                  <c:v>789.15</c:v>
                </c:pt>
                <c:pt idx="15784">
                  <c:v>789.2</c:v>
                </c:pt>
                <c:pt idx="15785">
                  <c:v>789.25</c:v>
                </c:pt>
                <c:pt idx="15786">
                  <c:v>789.3</c:v>
                </c:pt>
                <c:pt idx="15787">
                  <c:v>789.35</c:v>
                </c:pt>
                <c:pt idx="15788">
                  <c:v>789.4</c:v>
                </c:pt>
                <c:pt idx="15789">
                  <c:v>789.45</c:v>
                </c:pt>
                <c:pt idx="15790">
                  <c:v>789.5</c:v>
                </c:pt>
                <c:pt idx="15791">
                  <c:v>789.55</c:v>
                </c:pt>
                <c:pt idx="15792">
                  <c:v>789.6</c:v>
                </c:pt>
                <c:pt idx="15793">
                  <c:v>789.65</c:v>
                </c:pt>
                <c:pt idx="15794">
                  <c:v>789.7</c:v>
                </c:pt>
                <c:pt idx="15795">
                  <c:v>789.75</c:v>
                </c:pt>
                <c:pt idx="15796">
                  <c:v>789.8</c:v>
                </c:pt>
                <c:pt idx="15797">
                  <c:v>789.85</c:v>
                </c:pt>
                <c:pt idx="15798">
                  <c:v>789.9</c:v>
                </c:pt>
                <c:pt idx="15799">
                  <c:v>789.95</c:v>
                </c:pt>
                <c:pt idx="15800">
                  <c:v>790</c:v>
                </c:pt>
                <c:pt idx="15801">
                  <c:v>790.05</c:v>
                </c:pt>
                <c:pt idx="15802">
                  <c:v>790.1</c:v>
                </c:pt>
                <c:pt idx="15803">
                  <c:v>790.15</c:v>
                </c:pt>
                <c:pt idx="15804">
                  <c:v>790.2</c:v>
                </c:pt>
                <c:pt idx="15805">
                  <c:v>790.25</c:v>
                </c:pt>
                <c:pt idx="15806">
                  <c:v>790.3</c:v>
                </c:pt>
                <c:pt idx="15807">
                  <c:v>790.35</c:v>
                </c:pt>
                <c:pt idx="15808">
                  <c:v>790.4</c:v>
                </c:pt>
                <c:pt idx="15809">
                  <c:v>790.45</c:v>
                </c:pt>
                <c:pt idx="15810">
                  <c:v>790.5</c:v>
                </c:pt>
                <c:pt idx="15811">
                  <c:v>790.55</c:v>
                </c:pt>
                <c:pt idx="15812">
                  <c:v>790.6</c:v>
                </c:pt>
                <c:pt idx="15813">
                  <c:v>790.65</c:v>
                </c:pt>
                <c:pt idx="15814">
                  <c:v>790.7</c:v>
                </c:pt>
                <c:pt idx="15815">
                  <c:v>790.75</c:v>
                </c:pt>
                <c:pt idx="15816">
                  <c:v>790.8</c:v>
                </c:pt>
                <c:pt idx="15817">
                  <c:v>790.85</c:v>
                </c:pt>
                <c:pt idx="15818">
                  <c:v>790.9</c:v>
                </c:pt>
                <c:pt idx="15819">
                  <c:v>790.95</c:v>
                </c:pt>
                <c:pt idx="15820">
                  <c:v>791</c:v>
                </c:pt>
                <c:pt idx="15821">
                  <c:v>791.05</c:v>
                </c:pt>
                <c:pt idx="15822">
                  <c:v>791.1</c:v>
                </c:pt>
                <c:pt idx="15823">
                  <c:v>791.15</c:v>
                </c:pt>
                <c:pt idx="15824">
                  <c:v>791.2</c:v>
                </c:pt>
                <c:pt idx="15825">
                  <c:v>791.25</c:v>
                </c:pt>
                <c:pt idx="15826">
                  <c:v>791.3</c:v>
                </c:pt>
                <c:pt idx="15827">
                  <c:v>791.35</c:v>
                </c:pt>
                <c:pt idx="15828">
                  <c:v>791.4</c:v>
                </c:pt>
                <c:pt idx="15829">
                  <c:v>791.45</c:v>
                </c:pt>
                <c:pt idx="15830">
                  <c:v>791.5</c:v>
                </c:pt>
                <c:pt idx="15831">
                  <c:v>791.55</c:v>
                </c:pt>
                <c:pt idx="15832">
                  <c:v>791.6</c:v>
                </c:pt>
                <c:pt idx="15833">
                  <c:v>791.65</c:v>
                </c:pt>
                <c:pt idx="15834">
                  <c:v>791.7</c:v>
                </c:pt>
                <c:pt idx="15835">
                  <c:v>791.75</c:v>
                </c:pt>
                <c:pt idx="15836">
                  <c:v>791.8</c:v>
                </c:pt>
                <c:pt idx="15837">
                  <c:v>791.85</c:v>
                </c:pt>
                <c:pt idx="15838">
                  <c:v>791.9</c:v>
                </c:pt>
                <c:pt idx="15839">
                  <c:v>791.95</c:v>
                </c:pt>
                <c:pt idx="15840">
                  <c:v>792</c:v>
                </c:pt>
                <c:pt idx="15841">
                  <c:v>792.05</c:v>
                </c:pt>
                <c:pt idx="15842">
                  <c:v>792.1</c:v>
                </c:pt>
                <c:pt idx="15843">
                  <c:v>792.15</c:v>
                </c:pt>
                <c:pt idx="15844">
                  <c:v>792.2</c:v>
                </c:pt>
                <c:pt idx="15845">
                  <c:v>792.25</c:v>
                </c:pt>
                <c:pt idx="15846">
                  <c:v>792.3</c:v>
                </c:pt>
                <c:pt idx="15847">
                  <c:v>792.35</c:v>
                </c:pt>
                <c:pt idx="15848">
                  <c:v>792.4</c:v>
                </c:pt>
                <c:pt idx="15849">
                  <c:v>792.45</c:v>
                </c:pt>
                <c:pt idx="15850">
                  <c:v>792.5</c:v>
                </c:pt>
                <c:pt idx="15851">
                  <c:v>792.55</c:v>
                </c:pt>
                <c:pt idx="15852">
                  <c:v>792.6</c:v>
                </c:pt>
                <c:pt idx="15853">
                  <c:v>792.65</c:v>
                </c:pt>
                <c:pt idx="15854">
                  <c:v>792.7</c:v>
                </c:pt>
                <c:pt idx="15855">
                  <c:v>792.75</c:v>
                </c:pt>
                <c:pt idx="15856">
                  <c:v>792.8</c:v>
                </c:pt>
                <c:pt idx="15857">
                  <c:v>792.85</c:v>
                </c:pt>
                <c:pt idx="15858">
                  <c:v>792.9</c:v>
                </c:pt>
                <c:pt idx="15859">
                  <c:v>792.95</c:v>
                </c:pt>
                <c:pt idx="15860">
                  <c:v>793</c:v>
                </c:pt>
                <c:pt idx="15861">
                  <c:v>793.05</c:v>
                </c:pt>
                <c:pt idx="15862">
                  <c:v>793.1</c:v>
                </c:pt>
                <c:pt idx="15863">
                  <c:v>793.15</c:v>
                </c:pt>
                <c:pt idx="15864">
                  <c:v>793.2</c:v>
                </c:pt>
                <c:pt idx="15865">
                  <c:v>793.25</c:v>
                </c:pt>
                <c:pt idx="15866">
                  <c:v>793.3</c:v>
                </c:pt>
                <c:pt idx="15867">
                  <c:v>793.35</c:v>
                </c:pt>
                <c:pt idx="15868">
                  <c:v>793.4</c:v>
                </c:pt>
                <c:pt idx="15869">
                  <c:v>793.45</c:v>
                </c:pt>
                <c:pt idx="15870">
                  <c:v>793.5</c:v>
                </c:pt>
                <c:pt idx="15871">
                  <c:v>793.55</c:v>
                </c:pt>
                <c:pt idx="15872">
                  <c:v>793.6</c:v>
                </c:pt>
                <c:pt idx="15873">
                  <c:v>793.65</c:v>
                </c:pt>
                <c:pt idx="15874">
                  <c:v>793.7</c:v>
                </c:pt>
                <c:pt idx="15875">
                  <c:v>793.75</c:v>
                </c:pt>
                <c:pt idx="15876">
                  <c:v>793.8</c:v>
                </c:pt>
                <c:pt idx="15877">
                  <c:v>793.85</c:v>
                </c:pt>
                <c:pt idx="15878">
                  <c:v>793.9</c:v>
                </c:pt>
                <c:pt idx="15879">
                  <c:v>793.95</c:v>
                </c:pt>
                <c:pt idx="15880">
                  <c:v>794</c:v>
                </c:pt>
                <c:pt idx="15881">
                  <c:v>794.05</c:v>
                </c:pt>
                <c:pt idx="15882">
                  <c:v>794.1</c:v>
                </c:pt>
                <c:pt idx="15883">
                  <c:v>794.15</c:v>
                </c:pt>
                <c:pt idx="15884">
                  <c:v>794.2</c:v>
                </c:pt>
                <c:pt idx="15885">
                  <c:v>794.25</c:v>
                </c:pt>
                <c:pt idx="15886">
                  <c:v>794.3</c:v>
                </c:pt>
                <c:pt idx="15887">
                  <c:v>794.35</c:v>
                </c:pt>
                <c:pt idx="15888">
                  <c:v>794.4</c:v>
                </c:pt>
                <c:pt idx="15889">
                  <c:v>794.45</c:v>
                </c:pt>
                <c:pt idx="15890">
                  <c:v>794.5</c:v>
                </c:pt>
                <c:pt idx="15891">
                  <c:v>794.55</c:v>
                </c:pt>
                <c:pt idx="15892">
                  <c:v>794.6</c:v>
                </c:pt>
                <c:pt idx="15893">
                  <c:v>794.65</c:v>
                </c:pt>
                <c:pt idx="15894">
                  <c:v>794.7</c:v>
                </c:pt>
                <c:pt idx="15895">
                  <c:v>794.75</c:v>
                </c:pt>
                <c:pt idx="15896">
                  <c:v>794.8</c:v>
                </c:pt>
                <c:pt idx="15897">
                  <c:v>794.85</c:v>
                </c:pt>
                <c:pt idx="15898">
                  <c:v>794.9</c:v>
                </c:pt>
                <c:pt idx="15899">
                  <c:v>794.95</c:v>
                </c:pt>
                <c:pt idx="15900">
                  <c:v>795</c:v>
                </c:pt>
                <c:pt idx="15901">
                  <c:v>795.05</c:v>
                </c:pt>
                <c:pt idx="15902">
                  <c:v>795.1</c:v>
                </c:pt>
                <c:pt idx="15903">
                  <c:v>795.15</c:v>
                </c:pt>
                <c:pt idx="15904">
                  <c:v>795.2</c:v>
                </c:pt>
                <c:pt idx="15905">
                  <c:v>795.25</c:v>
                </c:pt>
                <c:pt idx="15906">
                  <c:v>795.3</c:v>
                </c:pt>
                <c:pt idx="15907">
                  <c:v>795.35</c:v>
                </c:pt>
                <c:pt idx="15908">
                  <c:v>795.4</c:v>
                </c:pt>
                <c:pt idx="15909">
                  <c:v>795.45</c:v>
                </c:pt>
                <c:pt idx="15910">
                  <c:v>795.5</c:v>
                </c:pt>
                <c:pt idx="15911">
                  <c:v>795.55</c:v>
                </c:pt>
                <c:pt idx="15912">
                  <c:v>795.6</c:v>
                </c:pt>
                <c:pt idx="15913">
                  <c:v>795.65</c:v>
                </c:pt>
                <c:pt idx="15914">
                  <c:v>795.7</c:v>
                </c:pt>
                <c:pt idx="15915">
                  <c:v>795.75</c:v>
                </c:pt>
                <c:pt idx="15916">
                  <c:v>795.8</c:v>
                </c:pt>
                <c:pt idx="15917">
                  <c:v>795.85</c:v>
                </c:pt>
                <c:pt idx="15918">
                  <c:v>795.9</c:v>
                </c:pt>
                <c:pt idx="15919">
                  <c:v>795.95</c:v>
                </c:pt>
                <c:pt idx="15920">
                  <c:v>796</c:v>
                </c:pt>
                <c:pt idx="15921">
                  <c:v>796.05</c:v>
                </c:pt>
                <c:pt idx="15922">
                  <c:v>796.1</c:v>
                </c:pt>
                <c:pt idx="15923">
                  <c:v>796.15</c:v>
                </c:pt>
                <c:pt idx="15924">
                  <c:v>796.2</c:v>
                </c:pt>
                <c:pt idx="15925">
                  <c:v>796.25</c:v>
                </c:pt>
                <c:pt idx="15926">
                  <c:v>796.3</c:v>
                </c:pt>
                <c:pt idx="15927">
                  <c:v>796.35</c:v>
                </c:pt>
                <c:pt idx="15928">
                  <c:v>796.4</c:v>
                </c:pt>
                <c:pt idx="15929">
                  <c:v>796.45</c:v>
                </c:pt>
                <c:pt idx="15930">
                  <c:v>796.5</c:v>
                </c:pt>
                <c:pt idx="15931">
                  <c:v>796.55</c:v>
                </c:pt>
                <c:pt idx="15932">
                  <c:v>796.6</c:v>
                </c:pt>
                <c:pt idx="15933">
                  <c:v>796.65</c:v>
                </c:pt>
                <c:pt idx="15934">
                  <c:v>796.7</c:v>
                </c:pt>
                <c:pt idx="15935">
                  <c:v>796.75</c:v>
                </c:pt>
                <c:pt idx="15936">
                  <c:v>796.8</c:v>
                </c:pt>
                <c:pt idx="15937">
                  <c:v>796.85</c:v>
                </c:pt>
                <c:pt idx="15938">
                  <c:v>796.9</c:v>
                </c:pt>
                <c:pt idx="15939">
                  <c:v>796.95</c:v>
                </c:pt>
                <c:pt idx="15940">
                  <c:v>797</c:v>
                </c:pt>
                <c:pt idx="15941">
                  <c:v>797.05</c:v>
                </c:pt>
                <c:pt idx="15942">
                  <c:v>797.1</c:v>
                </c:pt>
                <c:pt idx="15943">
                  <c:v>797.15</c:v>
                </c:pt>
                <c:pt idx="15944">
                  <c:v>797.2</c:v>
                </c:pt>
                <c:pt idx="15945">
                  <c:v>797.25</c:v>
                </c:pt>
                <c:pt idx="15946">
                  <c:v>797.3</c:v>
                </c:pt>
                <c:pt idx="15947">
                  <c:v>797.35</c:v>
                </c:pt>
                <c:pt idx="15948">
                  <c:v>797.4</c:v>
                </c:pt>
                <c:pt idx="15949">
                  <c:v>797.45</c:v>
                </c:pt>
                <c:pt idx="15950">
                  <c:v>797.5</c:v>
                </c:pt>
                <c:pt idx="15951">
                  <c:v>797.55</c:v>
                </c:pt>
                <c:pt idx="15952">
                  <c:v>797.6</c:v>
                </c:pt>
                <c:pt idx="15953">
                  <c:v>797.65</c:v>
                </c:pt>
                <c:pt idx="15954">
                  <c:v>797.7</c:v>
                </c:pt>
                <c:pt idx="15955">
                  <c:v>797.75</c:v>
                </c:pt>
                <c:pt idx="15956">
                  <c:v>797.8</c:v>
                </c:pt>
                <c:pt idx="15957">
                  <c:v>797.85</c:v>
                </c:pt>
                <c:pt idx="15958">
                  <c:v>797.9</c:v>
                </c:pt>
                <c:pt idx="15959">
                  <c:v>797.95</c:v>
                </c:pt>
                <c:pt idx="15960">
                  <c:v>798</c:v>
                </c:pt>
                <c:pt idx="15961">
                  <c:v>798.05</c:v>
                </c:pt>
                <c:pt idx="15962">
                  <c:v>798.1</c:v>
                </c:pt>
                <c:pt idx="15963">
                  <c:v>798.15</c:v>
                </c:pt>
                <c:pt idx="15964">
                  <c:v>798.2</c:v>
                </c:pt>
                <c:pt idx="15965">
                  <c:v>798.25</c:v>
                </c:pt>
                <c:pt idx="15966">
                  <c:v>798.3</c:v>
                </c:pt>
                <c:pt idx="15967">
                  <c:v>798.35</c:v>
                </c:pt>
                <c:pt idx="15968">
                  <c:v>798.4</c:v>
                </c:pt>
                <c:pt idx="15969">
                  <c:v>798.45</c:v>
                </c:pt>
                <c:pt idx="15970">
                  <c:v>798.5</c:v>
                </c:pt>
                <c:pt idx="15971">
                  <c:v>798.55</c:v>
                </c:pt>
                <c:pt idx="15972">
                  <c:v>798.6</c:v>
                </c:pt>
                <c:pt idx="15973">
                  <c:v>798.65</c:v>
                </c:pt>
                <c:pt idx="15974">
                  <c:v>798.7</c:v>
                </c:pt>
                <c:pt idx="15975">
                  <c:v>798.75</c:v>
                </c:pt>
                <c:pt idx="15976">
                  <c:v>798.8</c:v>
                </c:pt>
                <c:pt idx="15977">
                  <c:v>798.85</c:v>
                </c:pt>
                <c:pt idx="15978">
                  <c:v>798.9</c:v>
                </c:pt>
                <c:pt idx="15979">
                  <c:v>798.95</c:v>
                </c:pt>
                <c:pt idx="15980">
                  <c:v>799</c:v>
                </c:pt>
                <c:pt idx="15981">
                  <c:v>799.05</c:v>
                </c:pt>
                <c:pt idx="15982">
                  <c:v>799.1</c:v>
                </c:pt>
                <c:pt idx="15983">
                  <c:v>799.15</c:v>
                </c:pt>
                <c:pt idx="15984">
                  <c:v>799.2</c:v>
                </c:pt>
                <c:pt idx="15985">
                  <c:v>799.25</c:v>
                </c:pt>
                <c:pt idx="15986">
                  <c:v>799.3</c:v>
                </c:pt>
                <c:pt idx="15987">
                  <c:v>799.35</c:v>
                </c:pt>
                <c:pt idx="15988">
                  <c:v>799.4</c:v>
                </c:pt>
                <c:pt idx="15989">
                  <c:v>799.45</c:v>
                </c:pt>
                <c:pt idx="15990">
                  <c:v>799.5</c:v>
                </c:pt>
                <c:pt idx="15991">
                  <c:v>799.55</c:v>
                </c:pt>
                <c:pt idx="15992">
                  <c:v>799.6</c:v>
                </c:pt>
                <c:pt idx="15993">
                  <c:v>799.65</c:v>
                </c:pt>
                <c:pt idx="15994">
                  <c:v>799.7</c:v>
                </c:pt>
                <c:pt idx="15995">
                  <c:v>799.75</c:v>
                </c:pt>
                <c:pt idx="15996">
                  <c:v>799.8</c:v>
                </c:pt>
                <c:pt idx="15997">
                  <c:v>799.85</c:v>
                </c:pt>
                <c:pt idx="15998">
                  <c:v>799.9</c:v>
                </c:pt>
                <c:pt idx="15999">
                  <c:v>799.95</c:v>
                </c:pt>
                <c:pt idx="16000">
                  <c:v>800</c:v>
                </c:pt>
                <c:pt idx="16001">
                  <c:v>800.05</c:v>
                </c:pt>
                <c:pt idx="16002">
                  <c:v>800.1</c:v>
                </c:pt>
                <c:pt idx="16003">
                  <c:v>800.15</c:v>
                </c:pt>
                <c:pt idx="16004">
                  <c:v>800.2</c:v>
                </c:pt>
                <c:pt idx="16005">
                  <c:v>800.25</c:v>
                </c:pt>
                <c:pt idx="16006">
                  <c:v>800.3</c:v>
                </c:pt>
                <c:pt idx="16007">
                  <c:v>800.35</c:v>
                </c:pt>
                <c:pt idx="16008">
                  <c:v>800.4</c:v>
                </c:pt>
                <c:pt idx="16009">
                  <c:v>800.45</c:v>
                </c:pt>
                <c:pt idx="16010">
                  <c:v>800.5</c:v>
                </c:pt>
                <c:pt idx="16011">
                  <c:v>800.55</c:v>
                </c:pt>
                <c:pt idx="16012">
                  <c:v>800.6</c:v>
                </c:pt>
                <c:pt idx="16013">
                  <c:v>800.65</c:v>
                </c:pt>
                <c:pt idx="16014">
                  <c:v>800.7</c:v>
                </c:pt>
                <c:pt idx="16015">
                  <c:v>800.75</c:v>
                </c:pt>
                <c:pt idx="16016">
                  <c:v>800.8</c:v>
                </c:pt>
                <c:pt idx="16017">
                  <c:v>800.85</c:v>
                </c:pt>
                <c:pt idx="16018">
                  <c:v>800.9</c:v>
                </c:pt>
                <c:pt idx="16019">
                  <c:v>800.95</c:v>
                </c:pt>
                <c:pt idx="16020">
                  <c:v>801</c:v>
                </c:pt>
                <c:pt idx="16021">
                  <c:v>801.05</c:v>
                </c:pt>
                <c:pt idx="16022">
                  <c:v>801.1</c:v>
                </c:pt>
                <c:pt idx="16023">
                  <c:v>801.15</c:v>
                </c:pt>
                <c:pt idx="16024">
                  <c:v>801.2</c:v>
                </c:pt>
                <c:pt idx="16025">
                  <c:v>801.25</c:v>
                </c:pt>
                <c:pt idx="16026">
                  <c:v>801.3</c:v>
                </c:pt>
                <c:pt idx="16027">
                  <c:v>801.35</c:v>
                </c:pt>
                <c:pt idx="16028">
                  <c:v>801.4</c:v>
                </c:pt>
                <c:pt idx="16029">
                  <c:v>801.45</c:v>
                </c:pt>
                <c:pt idx="16030">
                  <c:v>801.5</c:v>
                </c:pt>
                <c:pt idx="16031">
                  <c:v>801.55</c:v>
                </c:pt>
                <c:pt idx="16032">
                  <c:v>801.6</c:v>
                </c:pt>
                <c:pt idx="16033">
                  <c:v>801.65</c:v>
                </c:pt>
                <c:pt idx="16034">
                  <c:v>801.7</c:v>
                </c:pt>
                <c:pt idx="16035">
                  <c:v>801.75</c:v>
                </c:pt>
                <c:pt idx="16036">
                  <c:v>801.8</c:v>
                </c:pt>
                <c:pt idx="16037">
                  <c:v>801.85</c:v>
                </c:pt>
                <c:pt idx="16038">
                  <c:v>801.9</c:v>
                </c:pt>
                <c:pt idx="16039">
                  <c:v>801.95</c:v>
                </c:pt>
                <c:pt idx="16040">
                  <c:v>802</c:v>
                </c:pt>
                <c:pt idx="16041">
                  <c:v>802.05</c:v>
                </c:pt>
                <c:pt idx="16042">
                  <c:v>802.1</c:v>
                </c:pt>
                <c:pt idx="16043">
                  <c:v>802.15</c:v>
                </c:pt>
                <c:pt idx="16044">
                  <c:v>802.2</c:v>
                </c:pt>
                <c:pt idx="16045">
                  <c:v>802.25</c:v>
                </c:pt>
                <c:pt idx="16046">
                  <c:v>802.3</c:v>
                </c:pt>
                <c:pt idx="16047">
                  <c:v>802.35</c:v>
                </c:pt>
                <c:pt idx="16048">
                  <c:v>802.4</c:v>
                </c:pt>
                <c:pt idx="16049">
                  <c:v>802.45</c:v>
                </c:pt>
                <c:pt idx="16050">
                  <c:v>802.5</c:v>
                </c:pt>
                <c:pt idx="16051">
                  <c:v>802.55</c:v>
                </c:pt>
                <c:pt idx="16052">
                  <c:v>802.6</c:v>
                </c:pt>
                <c:pt idx="16053">
                  <c:v>802.65</c:v>
                </c:pt>
                <c:pt idx="16054">
                  <c:v>802.7</c:v>
                </c:pt>
                <c:pt idx="16055">
                  <c:v>802.75</c:v>
                </c:pt>
                <c:pt idx="16056">
                  <c:v>802.8</c:v>
                </c:pt>
                <c:pt idx="16057">
                  <c:v>802.85</c:v>
                </c:pt>
                <c:pt idx="16058">
                  <c:v>802.9</c:v>
                </c:pt>
                <c:pt idx="16059">
                  <c:v>802.95</c:v>
                </c:pt>
                <c:pt idx="16060">
                  <c:v>803</c:v>
                </c:pt>
                <c:pt idx="16061">
                  <c:v>803.05</c:v>
                </c:pt>
                <c:pt idx="16062">
                  <c:v>803.1</c:v>
                </c:pt>
                <c:pt idx="16063">
                  <c:v>803.15</c:v>
                </c:pt>
                <c:pt idx="16064">
                  <c:v>803.2</c:v>
                </c:pt>
                <c:pt idx="16065">
                  <c:v>803.25</c:v>
                </c:pt>
                <c:pt idx="16066">
                  <c:v>803.3</c:v>
                </c:pt>
                <c:pt idx="16067">
                  <c:v>803.35</c:v>
                </c:pt>
                <c:pt idx="16068">
                  <c:v>803.4</c:v>
                </c:pt>
                <c:pt idx="16069">
                  <c:v>803.45</c:v>
                </c:pt>
                <c:pt idx="16070">
                  <c:v>803.5</c:v>
                </c:pt>
                <c:pt idx="16071">
                  <c:v>803.55</c:v>
                </c:pt>
                <c:pt idx="16072">
                  <c:v>803.6</c:v>
                </c:pt>
                <c:pt idx="16073">
                  <c:v>803.65</c:v>
                </c:pt>
                <c:pt idx="16074">
                  <c:v>803.7</c:v>
                </c:pt>
                <c:pt idx="16075">
                  <c:v>803.75</c:v>
                </c:pt>
                <c:pt idx="16076">
                  <c:v>803.8</c:v>
                </c:pt>
                <c:pt idx="16077">
                  <c:v>803.85</c:v>
                </c:pt>
                <c:pt idx="16078">
                  <c:v>803.9</c:v>
                </c:pt>
                <c:pt idx="16079">
                  <c:v>803.95</c:v>
                </c:pt>
                <c:pt idx="16080">
                  <c:v>804</c:v>
                </c:pt>
                <c:pt idx="16081">
                  <c:v>804.05</c:v>
                </c:pt>
                <c:pt idx="16082">
                  <c:v>804.1</c:v>
                </c:pt>
                <c:pt idx="16083">
                  <c:v>804.15</c:v>
                </c:pt>
                <c:pt idx="16084">
                  <c:v>804.2</c:v>
                </c:pt>
                <c:pt idx="16085">
                  <c:v>804.25</c:v>
                </c:pt>
                <c:pt idx="16086">
                  <c:v>804.3</c:v>
                </c:pt>
                <c:pt idx="16087">
                  <c:v>804.35</c:v>
                </c:pt>
                <c:pt idx="16088">
                  <c:v>804.4</c:v>
                </c:pt>
                <c:pt idx="16089">
                  <c:v>804.45</c:v>
                </c:pt>
                <c:pt idx="16090">
                  <c:v>804.5</c:v>
                </c:pt>
                <c:pt idx="16091">
                  <c:v>804.55</c:v>
                </c:pt>
                <c:pt idx="16092">
                  <c:v>804.6</c:v>
                </c:pt>
                <c:pt idx="16093">
                  <c:v>804.65</c:v>
                </c:pt>
                <c:pt idx="16094">
                  <c:v>804.7</c:v>
                </c:pt>
                <c:pt idx="16095">
                  <c:v>804.75</c:v>
                </c:pt>
                <c:pt idx="16096">
                  <c:v>804.8</c:v>
                </c:pt>
                <c:pt idx="16097">
                  <c:v>804.85</c:v>
                </c:pt>
                <c:pt idx="16098">
                  <c:v>804.9</c:v>
                </c:pt>
                <c:pt idx="16099">
                  <c:v>804.95</c:v>
                </c:pt>
                <c:pt idx="16100">
                  <c:v>805</c:v>
                </c:pt>
                <c:pt idx="16101">
                  <c:v>805.05</c:v>
                </c:pt>
                <c:pt idx="16102">
                  <c:v>805.1</c:v>
                </c:pt>
                <c:pt idx="16103">
                  <c:v>805.15</c:v>
                </c:pt>
                <c:pt idx="16104">
                  <c:v>805.2</c:v>
                </c:pt>
                <c:pt idx="16105">
                  <c:v>805.25</c:v>
                </c:pt>
                <c:pt idx="16106">
                  <c:v>805.3</c:v>
                </c:pt>
                <c:pt idx="16107">
                  <c:v>805.35</c:v>
                </c:pt>
                <c:pt idx="16108">
                  <c:v>805.4</c:v>
                </c:pt>
                <c:pt idx="16109">
                  <c:v>805.45</c:v>
                </c:pt>
                <c:pt idx="16110">
                  <c:v>805.5</c:v>
                </c:pt>
                <c:pt idx="16111">
                  <c:v>805.55</c:v>
                </c:pt>
                <c:pt idx="16112">
                  <c:v>805.6</c:v>
                </c:pt>
                <c:pt idx="16113">
                  <c:v>805.65</c:v>
                </c:pt>
                <c:pt idx="16114">
                  <c:v>805.7</c:v>
                </c:pt>
                <c:pt idx="16115">
                  <c:v>805.75</c:v>
                </c:pt>
                <c:pt idx="16116">
                  <c:v>805.8</c:v>
                </c:pt>
                <c:pt idx="16117">
                  <c:v>805.85</c:v>
                </c:pt>
                <c:pt idx="16118">
                  <c:v>805.9</c:v>
                </c:pt>
                <c:pt idx="16119">
                  <c:v>805.95</c:v>
                </c:pt>
                <c:pt idx="16120">
                  <c:v>806</c:v>
                </c:pt>
                <c:pt idx="16121">
                  <c:v>806.05</c:v>
                </c:pt>
                <c:pt idx="16122">
                  <c:v>806.1</c:v>
                </c:pt>
                <c:pt idx="16123">
                  <c:v>806.15</c:v>
                </c:pt>
                <c:pt idx="16124">
                  <c:v>806.2</c:v>
                </c:pt>
                <c:pt idx="16125">
                  <c:v>806.25</c:v>
                </c:pt>
                <c:pt idx="16126">
                  <c:v>806.3</c:v>
                </c:pt>
                <c:pt idx="16127">
                  <c:v>806.35</c:v>
                </c:pt>
                <c:pt idx="16128">
                  <c:v>806.4</c:v>
                </c:pt>
                <c:pt idx="16129">
                  <c:v>806.45</c:v>
                </c:pt>
                <c:pt idx="16130">
                  <c:v>806.5</c:v>
                </c:pt>
                <c:pt idx="16131">
                  <c:v>806.55</c:v>
                </c:pt>
                <c:pt idx="16132">
                  <c:v>806.6</c:v>
                </c:pt>
                <c:pt idx="16133">
                  <c:v>806.65</c:v>
                </c:pt>
                <c:pt idx="16134">
                  <c:v>806.7</c:v>
                </c:pt>
                <c:pt idx="16135">
                  <c:v>806.75</c:v>
                </c:pt>
                <c:pt idx="16136">
                  <c:v>806.8</c:v>
                </c:pt>
                <c:pt idx="16137">
                  <c:v>806.85</c:v>
                </c:pt>
                <c:pt idx="16138">
                  <c:v>806.9</c:v>
                </c:pt>
                <c:pt idx="16139">
                  <c:v>806.95</c:v>
                </c:pt>
                <c:pt idx="16140">
                  <c:v>807</c:v>
                </c:pt>
                <c:pt idx="16141">
                  <c:v>807.05</c:v>
                </c:pt>
                <c:pt idx="16142">
                  <c:v>807.1</c:v>
                </c:pt>
                <c:pt idx="16143">
                  <c:v>807.15</c:v>
                </c:pt>
                <c:pt idx="16144">
                  <c:v>807.2</c:v>
                </c:pt>
                <c:pt idx="16145">
                  <c:v>807.25</c:v>
                </c:pt>
                <c:pt idx="16146">
                  <c:v>807.3</c:v>
                </c:pt>
                <c:pt idx="16147">
                  <c:v>807.35</c:v>
                </c:pt>
                <c:pt idx="16148">
                  <c:v>807.4</c:v>
                </c:pt>
                <c:pt idx="16149">
                  <c:v>807.45</c:v>
                </c:pt>
                <c:pt idx="16150">
                  <c:v>807.5</c:v>
                </c:pt>
                <c:pt idx="16151">
                  <c:v>807.55</c:v>
                </c:pt>
                <c:pt idx="16152">
                  <c:v>807.6</c:v>
                </c:pt>
                <c:pt idx="16153">
                  <c:v>807.65</c:v>
                </c:pt>
                <c:pt idx="16154">
                  <c:v>807.7</c:v>
                </c:pt>
                <c:pt idx="16155">
                  <c:v>807.75</c:v>
                </c:pt>
                <c:pt idx="16156">
                  <c:v>807.8</c:v>
                </c:pt>
                <c:pt idx="16157">
                  <c:v>807.85</c:v>
                </c:pt>
                <c:pt idx="16158">
                  <c:v>807.9</c:v>
                </c:pt>
                <c:pt idx="16159">
                  <c:v>807.95</c:v>
                </c:pt>
                <c:pt idx="16160">
                  <c:v>808</c:v>
                </c:pt>
                <c:pt idx="16161">
                  <c:v>808.05</c:v>
                </c:pt>
                <c:pt idx="16162">
                  <c:v>808.1</c:v>
                </c:pt>
                <c:pt idx="16163">
                  <c:v>808.15</c:v>
                </c:pt>
                <c:pt idx="16164">
                  <c:v>808.2</c:v>
                </c:pt>
                <c:pt idx="16165">
                  <c:v>808.25</c:v>
                </c:pt>
                <c:pt idx="16166">
                  <c:v>808.3</c:v>
                </c:pt>
                <c:pt idx="16167">
                  <c:v>808.35</c:v>
                </c:pt>
                <c:pt idx="16168">
                  <c:v>808.4</c:v>
                </c:pt>
                <c:pt idx="16169">
                  <c:v>808.45</c:v>
                </c:pt>
                <c:pt idx="16170">
                  <c:v>808.5</c:v>
                </c:pt>
                <c:pt idx="16171">
                  <c:v>808.55</c:v>
                </c:pt>
                <c:pt idx="16172">
                  <c:v>808.6</c:v>
                </c:pt>
                <c:pt idx="16173">
                  <c:v>808.65</c:v>
                </c:pt>
                <c:pt idx="16174">
                  <c:v>808.7</c:v>
                </c:pt>
                <c:pt idx="16175">
                  <c:v>808.75</c:v>
                </c:pt>
                <c:pt idx="16176">
                  <c:v>808.8</c:v>
                </c:pt>
                <c:pt idx="16177">
                  <c:v>808.85</c:v>
                </c:pt>
                <c:pt idx="16178">
                  <c:v>808.9</c:v>
                </c:pt>
                <c:pt idx="16179">
                  <c:v>808.95</c:v>
                </c:pt>
                <c:pt idx="16180">
                  <c:v>809</c:v>
                </c:pt>
                <c:pt idx="16181">
                  <c:v>809.05</c:v>
                </c:pt>
                <c:pt idx="16182">
                  <c:v>809.1</c:v>
                </c:pt>
                <c:pt idx="16183">
                  <c:v>809.15</c:v>
                </c:pt>
                <c:pt idx="16184">
                  <c:v>809.2</c:v>
                </c:pt>
                <c:pt idx="16185">
                  <c:v>809.25</c:v>
                </c:pt>
                <c:pt idx="16186">
                  <c:v>809.3</c:v>
                </c:pt>
                <c:pt idx="16187">
                  <c:v>809.35</c:v>
                </c:pt>
                <c:pt idx="16188">
                  <c:v>809.4</c:v>
                </c:pt>
                <c:pt idx="16189">
                  <c:v>809.45</c:v>
                </c:pt>
                <c:pt idx="16190">
                  <c:v>809.5</c:v>
                </c:pt>
                <c:pt idx="16191">
                  <c:v>809.55</c:v>
                </c:pt>
                <c:pt idx="16192">
                  <c:v>809.6</c:v>
                </c:pt>
                <c:pt idx="16193">
                  <c:v>809.65</c:v>
                </c:pt>
                <c:pt idx="16194">
                  <c:v>809.7</c:v>
                </c:pt>
                <c:pt idx="16195">
                  <c:v>809.75</c:v>
                </c:pt>
                <c:pt idx="16196">
                  <c:v>809.8</c:v>
                </c:pt>
                <c:pt idx="16197">
                  <c:v>809.85</c:v>
                </c:pt>
                <c:pt idx="16198">
                  <c:v>809.9</c:v>
                </c:pt>
                <c:pt idx="16199">
                  <c:v>809.95</c:v>
                </c:pt>
                <c:pt idx="16200">
                  <c:v>810</c:v>
                </c:pt>
                <c:pt idx="16201">
                  <c:v>810.05</c:v>
                </c:pt>
                <c:pt idx="16202">
                  <c:v>810.1</c:v>
                </c:pt>
                <c:pt idx="16203">
                  <c:v>810.15</c:v>
                </c:pt>
                <c:pt idx="16204">
                  <c:v>810.2</c:v>
                </c:pt>
                <c:pt idx="16205">
                  <c:v>810.25</c:v>
                </c:pt>
                <c:pt idx="16206">
                  <c:v>810.3</c:v>
                </c:pt>
                <c:pt idx="16207">
                  <c:v>810.35</c:v>
                </c:pt>
                <c:pt idx="16208">
                  <c:v>810.4</c:v>
                </c:pt>
                <c:pt idx="16209">
                  <c:v>810.45</c:v>
                </c:pt>
                <c:pt idx="16210">
                  <c:v>810.5</c:v>
                </c:pt>
                <c:pt idx="16211">
                  <c:v>810.55</c:v>
                </c:pt>
                <c:pt idx="16212">
                  <c:v>810.6</c:v>
                </c:pt>
                <c:pt idx="16213">
                  <c:v>810.65</c:v>
                </c:pt>
                <c:pt idx="16214">
                  <c:v>810.7</c:v>
                </c:pt>
                <c:pt idx="16215">
                  <c:v>810.75</c:v>
                </c:pt>
                <c:pt idx="16216">
                  <c:v>810.8</c:v>
                </c:pt>
                <c:pt idx="16217">
                  <c:v>810.85</c:v>
                </c:pt>
                <c:pt idx="16218">
                  <c:v>810.9</c:v>
                </c:pt>
                <c:pt idx="16219">
                  <c:v>810.95</c:v>
                </c:pt>
                <c:pt idx="16220">
                  <c:v>811</c:v>
                </c:pt>
                <c:pt idx="16221">
                  <c:v>811.05</c:v>
                </c:pt>
                <c:pt idx="16222">
                  <c:v>811.1</c:v>
                </c:pt>
                <c:pt idx="16223">
                  <c:v>811.15</c:v>
                </c:pt>
                <c:pt idx="16224">
                  <c:v>811.2</c:v>
                </c:pt>
                <c:pt idx="16225">
                  <c:v>811.25</c:v>
                </c:pt>
                <c:pt idx="16226">
                  <c:v>811.3</c:v>
                </c:pt>
                <c:pt idx="16227">
                  <c:v>811.35</c:v>
                </c:pt>
                <c:pt idx="16228">
                  <c:v>811.4</c:v>
                </c:pt>
                <c:pt idx="16229">
                  <c:v>811.45</c:v>
                </c:pt>
                <c:pt idx="16230">
                  <c:v>811.5</c:v>
                </c:pt>
                <c:pt idx="16231">
                  <c:v>811.55</c:v>
                </c:pt>
                <c:pt idx="16232">
                  <c:v>811.6</c:v>
                </c:pt>
                <c:pt idx="16233">
                  <c:v>811.65</c:v>
                </c:pt>
                <c:pt idx="16234">
                  <c:v>811.7</c:v>
                </c:pt>
                <c:pt idx="16235">
                  <c:v>811.75</c:v>
                </c:pt>
                <c:pt idx="16236">
                  <c:v>811.8</c:v>
                </c:pt>
                <c:pt idx="16237">
                  <c:v>811.85</c:v>
                </c:pt>
                <c:pt idx="16238">
                  <c:v>811.9</c:v>
                </c:pt>
                <c:pt idx="16239">
                  <c:v>811.95</c:v>
                </c:pt>
                <c:pt idx="16240">
                  <c:v>812</c:v>
                </c:pt>
                <c:pt idx="16241">
                  <c:v>812.05</c:v>
                </c:pt>
                <c:pt idx="16242">
                  <c:v>812.1</c:v>
                </c:pt>
                <c:pt idx="16243">
                  <c:v>812.15</c:v>
                </c:pt>
                <c:pt idx="16244">
                  <c:v>812.2</c:v>
                </c:pt>
                <c:pt idx="16245">
                  <c:v>812.25</c:v>
                </c:pt>
                <c:pt idx="16246">
                  <c:v>812.3</c:v>
                </c:pt>
                <c:pt idx="16247">
                  <c:v>812.35</c:v>
                </c:pt>
                <c:pt idx="16248">
                  <c:v>812.4</c:v>
                </c:pt>
                <c:pt idx="16249">
                  <c:v>812.45</c:v>
                </c:pt>
                <c:pt idx="16250">
                  <c:v>812.5</c:v>
                </c:pt>
                <c:pt idx="16251">
                  <c:v>812.55</c:v>
                </c:pt>
                <c:pt idx="16252">
                  <c:v>812.6</c:v>
                </c:pt>
                <c:pt idx="16253">
                  <c:v>812.65</c:v>
                </c:pt>
                <c:pt idx="16254">
                  <c:v>812.7</c:v>
                </c:pt>
                <c:pt idx="16255">
                  <c:v>812.75</c:v>
                </c:pt>
                <c:pt idx="16256">
                  <c:v>812.8</c:v>
                </c:pt>
                <c:pt idx="16257">
                  <c:v>812.85</c:v>
                </c:pt>
                <c:pt idx="16258">
                  <c:v>812.9</c:v>
                </c:pt>
                <c:pt idx="16259">
                  <c:v>812.95</c:v>
                </c:pt>
                <c:pt idx="16260">
                  <c:v>813</c:v>
                </c:pt>
                <c:pt idx="16261">
                  <c:v>813.05</c:v>
                </c:pt>
                <c:pt idx="16262">
                  <c:v>813.1</c:v>
                </c:pt>
                <c:pt idx="16263">
                  <c:v>813.15</c:v>
                </c:pt>
                <c:pt idx="16264">
                  <c:v>813.2</c:v>
                </c:pt>
                <c:pt idx="16265">
                  <c:v>813.25</c:v>
                </c:pt>
                <c:pt idx="16266">
                  <c:v>813.3</c:v>
                </c:pt>
                <c:pt idx="16267">
                  <c:v>813.35</c:v>
                </c:pt>
                <c:pt idx="16268">
                  <c:v>813.4</c:v>
                </c:pt>
                <c:pt idx="16269">
                  <c:v>813.45</c:v>
                </c:pt>
                <c:pt idx="16270">
                  <c:v>813.5</c:v>
                </c:pt>
                <c:pt idx="16271">
                  <c:v>813.55</c:v>
                </c:pt>
                <c:pt idx="16272">
                  <c:v>813.6</c:v>
                </c:pt>
                <c:pt idx="16273">
                  <c:v>813.65</c:v>
                </c:pt>
                <c:pt idx="16274">
                  <c:v>813.7</c:v>
                </c:pt>
                <c:pt idx="16275">
                  <c:v>813.75</c:v>
                </c:pt>
                <c:pt idx="16276">
                  <c:v>813.8</c:v>
                </c:pt>
                <c:pt idx="16277">
                  <c:v>813.85</c:v>
                </c:pt>
                <c:pt idx="16278">
                  <c:v>813.9</c:v>
                </c:pt>
                <c:pt idx="16279">
                  <c:v>813.95</c:v>
                </c:pt>
                <c:pt idx="16280">
                  <c:v>814</c:v>
                </c:pt>
                <c:pt idx="16281">
                  <c:v>814.05</c:v>
                </c:pt>
                <c:pt idx="16282">
                  <c:v>814.1</c:v>
                </c:pt>
                <c:pt idx="16283">
                  <c:v>814.15</c:v>
                </c:pt>
                <c:pt idx="16284">
                  <c:v>814.2</c:v>
                </c:pt>
                <c:pt idx="16285">
                  <c:v>814.25</c:v>
                </c:pt>
                <c:pt idx="16286">
                  <c:v>814.3</c:v>
                </c:pt>
                <c:pt idx="16287">
                  <c:v>814.35</c:v>
                </c:pt>
                <c:pt idx="16288">
                  <c:v>814.4</c:v>
                </c:pt>
                <c:pt idx="16289">
                  <c:v>814.45</c:v>
                </c:pt>
                <c:pt idx="16290">
                  <c:v>814.5</c:v>
                </c:pt>
                <c:pt idx="16291">
                  <c:v>814.55</c:v>
                </c:pt>
                <c:pt idx="16292">
                  <c:v>814.6</c:v>
                </c:pt>
                <c:pt idx="16293">
                  <c:v>814.65</c:v>
                </c:pt>
                <c:pt idx="16294">
                  <c:v>814.7</c:v>
                </c:pt>
                <c:pt idx="16295">
                  <c:v>814.75</c:v>
                </c:pt>
                <c:pt idx="16296">
                  <c:v>814.8</c:v>
                </c:pt>
                <c:pt idx="16297">
                  <c:v>814.85</c:v>
                </c:pt>
                <c:pt idx="16298">
                  <c:v>814.9</c:v>
                </c:pt>
                <c:pt idx="16299">
                  <c:v>814.95</c:v>
                </c:pt>
                <c:pt idx="16300">
                  <c:v>815</c:v>
                </c:pt>
                <c:pt idx="16301">
                  <c:v>815.05</c:v>
                </c:pt>
                <c:pt idx="16302">
                  <c:v>815.1</c:v>
                </c:pt>
                <c:pt idx="16303">
                  <c:v>815.15</c:v>
                </c:pt>
                <c:pt idx="16304">
                  <c:v>815.2</c:v>
                </c:pt>
                <c:pt idx="16305">
                  <c:v>815.25</c:v>
                </c:pt>
                <c:pt idx="16306">
                  <c:v>815.3</c:v>
                </c:pt>
                <c:pt idx="16307">
                  <c:v>815.35</c:v>
                </c:pt>
                <c:pt idx="16308">
                  <c:v>815.4</c:v>
                </c:pt>
                <c:pt idx="16309">
                  <c:v>815.45</c:v>
                </c:pt>
                <c:pt idx="16310">
                  <c:v>815.5</c:v>
                </c:pt>
                <c:pt idx="16311">
                  <c:v>815.55</c:v>
                </c:pt>
                <c:pt idx="16312">
                  <c:v>815.6</c:v>
                </c:pt>
                <c:pt idx="16313">
                  <c:v>815.65</c:v>
                </c:pt>
                <c:pt idx="16314">
                  <c:v>815.7</c:v>
                </c:pt>
                <c:pt idx="16315">
                  <c:v>815.75</c:v>
                </c:pt>
                <c:pt idx="16316">
                  <c:v>815.8</c:v>
                </c:pt>
                <c:pt idx="16317">
                  <c:v>815.85</c:v>
                </c:pt>
                <c:pt idx="16318">
                  <c:v>815.9</c:v>
                </c:pt>
                <c:pt idx="16319">
                  <c:v>815.95</c:v>
                </c:pt>
                <c:pt idx="16320">
                  <c:v>816</c:v>
                </c:pt>
                <c:pt idx="16321">
                  <c:v>816.05</c:v>
                </c:pt>
                <c:pt idx="16322">
                  <c:v>816.1</c:v>
                </c:pt>
                <c:pt idx="16323">
                  <c:v>816.15</c:v>
                </c:pt>
                <c:pt idx="16324">
                  <c:v>816.2</c:v>
                </c:pt>
                <c:pt idx="16325">
                  <c:v>816.25</c:v>
                </c:pt>
                <c:pt idx="16326">
                  <c:v>816.3</c:v>
                </c:pt>
                <c:pt idx="16327">
                  <c:v>816.35</c:v>
                </c:pt>
                <c:pt idx="16328">
                  <c:v>816.4</c:v>
                </c:pt>
                <c:pt idx="16329">
                  <c:v>816.45</c:v>
                </c:pt>
                <c:pt idx="16330">
                  <c:v>816.5</c:v>
                </c:pt>
                <c:pt idx="16331">
                  <c:v>816.55</c:v>
                </c:pt>
                <c:pt idx="16332">
                  <c:v>816.6</c:v>
                </c:pt>
                <c:pt idx="16333">
                  <c:v>816.65</c:v>
                </c:pt>
                <c:pt idx="16334">
                  <c:v>816.7</c:v>
                </c:pt>
                <c:pt idx="16335">
                  <c:v>816.75</c:v>
                </c:pt>
                <c:pt idx="16336">
                  <c:v>816.8</c:v>
                </c:pt>
                <c:pt idx="16337">
                  <c:v>816.85</c:v>
                </c:pt>
                <c:pt idx="16338">
                  <c:v>816.9</c:v>
                </c:pt>
                <c:pt idx="16339">
                  <c:v>816.95</c:v>
                </c:pt>
                <c:pt idx="16340">
                  <c:v>817</c:v>
                </c:pt>
                <c:pt idx="16341">
                  <c:v>817.05</c:v>
                </c:pt>
                <c:pt idx="16342">
                  <c:v>817.1</c:v>
                </c:pt>
                <c:pt idx="16343">
                  <c:v>817.15</c:v>
                </c:pt>
                <c:pt idx="16344">
                  <c:v>817.2</c:v>
                </c:pt>
                <c:pt idx="16345">
                  <c:v>817.25</c:v>
                </c:pt>
                <c:pt idx="16346">
                  <c:v>817.3</c:v>
                </c:pt>
                <c:pt idx="16347">
                  <c:v>817.35</c:v>
                </c:pt>
                <c:pt idx="16348">
                  <c:v>817.4</c:v>
                </c:pt>
                <c:pt idx="16349">
                  <c:v>817.45</c:v>
                </c:pt>
                <c:pt idx="16350">
                  <c:v>817.5</c:v>
                </c:pt>
                <c:pt idx="16351">
                  <c:v>817.55</c:v>
                </c:pt>
                <c:pt idx="16352">
                  <c:v>817.6</c:v>
                </c:pt>
                <c:pt idx="16353">
                  <c:v>817.65</c:v>
                </c:pt>
                <c:pt idx="16354">
                  <c:v>817.7</c:v>
                </c:pt>
                <c:pt idx="16355">
                  <c:v>817.75</c:v>
                </c:pt>
                <c:pt idx="16356">
                  <c:v>817.8</c:v>
                </c:pt>
                <c:pt idx="16357">
                  <c:v>817.85</c:v>
                </c:pt>
                <c:pt idx="16358">
                  <c:v>817.9</c:v>
                </c:pt>
                <c:pt idx="16359">
                  <c:v>817.95</c:v>
                </c:pt>
                <c:pt idx="16360">
                  <c:v>818</c:v>
                </c:pt>
                <c:pt idx="16361">
                  <c:v>818.05</c:v>
                </c:pt>
                <c:pt idx="16362">
                  <c:v>818.1</c:v>
                </c:pt>
                <c:pt idx="16363">
                  <c:v>818.15</c:v>
                </c:pt>
                <c:pt idx="16364">
                  <c:v>818.2</c:v>
                </c:pt>
                <c:pt idx="16365">
                  <c:v>818.25</c:v>
                </c:pt>
                <c:pt idx="16366">
                  <c:v>818.3</c:v>
                </c:pt>
                <c:pt idx="16367">
                  <c:v>818.35</c:v>
                </c:pt>
                <c:pt idx="16368">
                  <c:v>818.4</c:v>
                </c:pt>
                <c:pt idx="16369">
                  <c:v>818.45</c:v>
                </c:pt>
                <c:pt idx="16370">
                  <c:v>818.5</c:v>
                </c:pt>
                <c:pt idx="16371">
                  <c:v>818.55</c:v>
                </c:pt>
                <c:pt idx="16372">
                  <c:v>818.6</c:v>
                </c:pt>
                <c:pt idx="16373">
                  <c:v>818.65</c:v>
                </c:pt>
                <c:pt idx="16374">
                  <c:v>818.7</c:v>
                </c:pt>
                <c:pt idx="16375">
                  <c:v>818.75</c:v>
                </c:pt>
                <c:pt idx="16376">
                  <c:v>818.8</c:v>
                </c:pt>
                <c:pt idx="16377">
                  <c:v>818.85</c:v>
                </c:pt>
                <c:pt idx="16378">
                  <c:v>818.9</c:v>
                </c:pt>
                <c:pt idx="16379">
                  <c:v>818.95</c:v>
                </c:pt>
                <c:pt idx="16380">
                  <c:v>819</c:v>
                </c:pt>
                <c:pt idx="16381">
                  <c:v>819.05</c:v>
                </c:pt>
                <c:pt idx="16382">
                  <c:v>819.1</c:v>
                </c:pt>
                <c:pt idx="16383">
                  <c:v>819.15</c:v>
                </c:pt>
                <c:pt idx="16384">
                  <c:v>819.2</c:v>
                </c:pt>
                <c:pt idx="16385">
                  <c:v>819.25</c:v>
                </c:pt>
                <c:pt idx="16386">
                  <c:v>819.3</c:v>
                </c:pt>
                <c:pt idx="16387">
                  <c:v>819.35</c:v>
                </c:pt>
                <c:pt idx="16388">
                  <c:v>819.4</c:v>
                </c:pt>
                <c:pt idx="16389">
                  <c:v>819.45</c:v>
                </c:pt>
                <c:pt idx="16390">
                  <c:v>819.5</c:v>
                </c:pt>
                <c:pt idx="16391">
                  <c:v>819.55</c:v>
                </c:pt>
                <c:pt idx="16392">
                  <c:v>819.6</c:v>
                </c:pt>
                <c:pt idx="16393">
                  <c:v>819.65</c:v>
                </c:pt>
                <c:pt idx="16394">
                  <c:v>819.7</c:v>
                </c:pt>
                <c:pt idx="16395">
                  <c:v>819.75</c:v>
                </c:pt>
                <c:pt idx="16396">
                  <c:v>819.8</c:v>
                </c:pt>
                <c:pt idx="16397">
                  <c:v>819.85</c:v>
                </c:pt>
                <c:pt idx="16398">
                  <c:v>819.9</c:v>
                </c:pt>
                <c:pt idx="16399">
                  <c:v>819.95</c:v>
                </c:pt>
                <c:pt idx="16400">
                  <c:v>820</c:v>
                </c:pt>
                <c:pt idx="16401">
                  <c:v>820.05</c:v>
                </c:pt>
                <c:pt idx="16402">
                  <c:v>820.1</c:v>
                </c:pt>
                <c:pt idx="16403">
                  <c:v>820.15</c:v>
                </c:pt>
                <c:pt idx="16404">
                  <c:v>820.2</c:v>
                </c:pt>
                <c:pt idx="16405">
                  <c:v>820.25</c:v>
                </c:pt>
                <c:pt idx="16406">
                  <c:v>820.3</c:v>
                </c:pt>
                <c:pt idx="16407">
                  <c:v>820.35</c:v>
                </c:pt>
                <c:pt idx="16408">
                  <c:v>820.4</c:v>
                </c:pt>
                <c:pt idx="16409">
                  <c:v>820.45</c:v>
                </c:pt>
                <c:pt idx="16410">
                  <c:v>820.5</c:v>
                </c:pt>
                <c:pt idx="16411">
                  <c:v>820.55</c:v>
                </c:pt>
                <c:pt idx="16412">
                  <c:v>820.6</c:v>
                </c:pt>
                <c:pt idx="16413">
                  <c:v>820.65</c:v>
                </c:pt>
                <c:pt idx="16414">
                  <c:v>820.7</c:v>
                </c:pt>
                <c:pt idx="16415">
                  <c:v>820.75</c:v>
                </c:pt>
                <c:pt idx="16416">
                  <c:v>820.8</c:v>
                </c:pt>
                <c:pt idx="16417">
                  <c:v>820.85</c:v>
                </c:pt>
                <c:pt idx="16418">
                  <c:v>820.9</c:v>
                </c:pt>
                <c:pt idx="16419">
                  <c:v>820.95</c:v>
                </c:pt>
                <c:pt idx="16420">
                  <c:v>821</c:v>
                </c:pt>
                <c:pt idx="16421">
                  <c:v>821.05</c:v>
                </c:pt>
                <c:pt idx="16422">
                  <c:v>821.1</c:v>
                </c:pt>
                <c:pt idx="16423">
                  <c:v>821.15</c:v>
                </c:pt>
                <c:pt idx="16424">
                  <c:v>821.2</c:v>
                </c:pt>
                <c:pt idx="16425">
                  <c:v>821.25</c:v>
                </c:pt>
                <c:pt idx="16426">
                  <c:v>821.3</c:v>
                </c:pt>
                <c:pt idx="16427">
                  <c:v>821.35</c:v>
                </c:pt>
                <c:pt idx="16428">
                  <c:v>821.4</c:v>
                </c:pt>
                <c:pt idx="16429">
                  <c:v>821.45</c:v>
                </c:pt>
                <c:pt idx="16430">
                  <c:v>821.5</c:v>
                </c:pt>
                <c:pt idx="16431">
                  <c:v>821.55</c:v>
                </c:pt>
                <c:pt idx="16432">
                  <c:v>821.6</c:v>
                </c:pt>
                <c:pt idx="16433">
                  <c:v>821.65</c:v>
                </c:pt>
                <c:pt idx="16434">
                  <c:v>821.7</c:v>
                </c:pt>
                <c:pt idx="16435">
                  <c:v>821.75</c:v>
                </c:pt>
                <c:pt idx="16436">
                  <c:v>821.8</c:v>
                </c:pt>
                <c:pt idx="16437">
                  <c:v>821.85</c:v>
                </c:pt>
                <c:pt idx="16438">
                  <c:v>821.9</c:v>
                </c:pt>
                <c:pt idx="16439">
                  <c:v>821.95</c:v>
                </c:pt>
                <c:pt idx="16440">
                  <c:v>822</c:v>
                </c:pt>
                <c:pt idx="16441">
                  <c:v>822.05</c:v>
                </c:pt>
                <c:pt idx="16442">
                  <c:v>822.1</c:v>
                </c:pt>
                <c:pt idx="16443">
                  <c:v>822.15</c:v>
                </c:pt>
                <c:pt idx="16444">
                  <c:v>822.2</c:v>
                </c:pt>
                <c:pt idx="16445">
                  <c:v>822.25</c:v>
                </c:pt>
                <c:pt idx="16446">
                  <c:v>822.3</c:v>
                </c:pt>
                <c:pt idx="16447">
                  <c:v>822.35</c:v>
                </c:pt>
                <c:pt idx="16448">
                  <c:v>822.4</c:v>
                </c:pt>
                <c:pt idx="16449">
                  <c:v>822.45</c:v>
                </c:pt>
                <c:pt idx="16450">
                  <c:v>822.5</c:v>
                </c:pt>
                <c:pt idx="16451">
                  <c:v>822.55</c:v>
                </c:pt>
                <c:pt idx="16452">
                  <c:v>822.6</c:v>
                </c:pt>
                <c:pt idx="16453">
                  <c:v>822.65</c:v>
                </c:pt>
                <c:pt idx="16454">
                  <c:v>822.7</c:v>
                </c:pt>
                <c:pt idx="16455">
                  <c:v>822.75</c:v>
                </c:pt>
                <c:pt idx="16456">
                  <c:v>822.8</c:v>
                </c:pt>
                <c:pt idx="16457">
                  <c:v>822.85</c:v>
                </c:pt>
                <c:pt idx="16458">
                  <c:v>822.9</c:v>
                </c:pt>
                <c:pt idx="16459">
                  <c:v>822.95</c:v>
                </c:pt>
                <c:pt idx="16460">
                  <c:v>823</c:v>
                </c:pt>
                <c:pt idx="16461">
                  <c:v>823.05</c:v>
                </c:pt>
                <c:pt idx="16462">
                  <c:v>823.1</c:v>
                </c:pt>
                <c:pt idx="16463">
                  <c:v>823.15</c:v>
                </c:pt>
                <c:pt idx="16464">
                  <c:v>823.2</c:v>
                </c:pt>
                <c:pt idx="16465">
                  <c:v>823.25</c:v>
                </c:pt>
                <c:pt idx="16466">
                  <c:v>823.3</c:v>
                </c:pt>
                <c:pt idx="16467">
                  <c:v>823.35</c:v>
                </c:pt>
                <c:pt idx="16468">
                  <c:v>823.4</c:v>
                </c:pt>
                <c:pt idx="16469">
                  <c:v>823.45</c:v>
                </c:pt>
                <c:pt idx="16470">
                  <c:v>823.5</c:v>
                </c:pt>
                <c:pt idx="16471">
                  <c:v>823.55</c:v>
                </c:pt>
                <c:pt idx="16472">
                  <c:v>823.6</c:v>
                </c:pt>
                <c:pt idx="16473">
                  <c:v>823.65</c:v>
                </c:pt>
                <c:pt idx="16474">
                  <c:v>823.7</c:v>
                </c:pt>
                <c:pt idx="16475">
                  <c:v>823.75</c:v>
                </c:pt>
                <c:pt idx="16476">
                  <c:v>823.8</c:v>
                </c:pt>
                <c:pt idx="16477">
                  <c:v>823.85</c:v>
                </c:pt>
                <c:pt idx="16478">
                  <c:v>823.9</c:v>
                </c:pt>
                <c:pt idx="16479">
                  <c:v>823.95</c:v>
                </c:pt>
                <c:pt idx="16480">
                  <c:v>824</c:v>
                </c:pt>
                <c:pt idx="16481">
                  <c:v>824.05</c:v>
                </c:pt>
                <c:pt idx="16482">
                  <c:v>824.1</c:v>
                </c:pt>
                <c:pt idx="16483">
                  <c:v>824.15</c:v>
                </c:pt>
                <c:pt idx="16484">
                  <c:v>824.2</c:v>
                </c:pt>
                <c:pt idx="16485">
                  <c:v>824.25</c:v>
                </c:pt>
                <c:pt idx="16486">
                  <c:v>824.3</c:v>
                </c:pt>
                <c:pt idx="16487">
                  <c:v>824.35</c:v>
                </c:pt>
                <c:pt idx="16488">
                  <c:v>824.4</c:v>
                </c:pt>
                <c:pt idx="16489">
                  <c:v>824.45</c:v>
                </c:pt>
                <c:pt idx="16490">
                  <c:v>824.5</c:v>
                </c:pt>
                <c:pt idx="16491">
                  <c:v>824.55</c:v>
                </c:pt>
                <c:pt idx="16492">
                  <c:v>824.6</c:v>
                </c:pt>
                <c:pt idx="16493">
                  <c:v>824.65</c:v>
                </c:pt>
                <c:pt idx="16494">
                  <c:v>824.7</c:v>
                </c:pt>
                <c:pt idx="16495">
                  <c:v>824.75</c:v>
                </c:pt>
                <c:pt idx="16496">
                  <c:v>824.8</c:v>
                </c:pt>
                <c:pt idx="16497">
                  <c:v>824.85</c:v>
                </c:pt>
                <c:pt idx="16498">
                  <c:v>824.9</c:v>
                </c:pt>
                <c:pt idx="16499">
                  <c:v>824.95</c:v>
                </c:pt>
                <c:pt idx="16500">
                  <c:v>825</c:v>
                </c:pt>
                <c:pt idx="16501">
                  <c:v>825.05</c:v>
                </c:pt>
                <c:pt idx="16502">
                  <c:v>825.1</c:v>
                </c:pt>
                <c:pt idx="16503">
                  <c:v>825.15</c:v>
                </c:pt>
                <c:pt idx="16504">
                  <c:v>825.2</c:v>
                </c:pt>
                <c:pt idx="16505">
                  <c:v>825.25</c:v>
                </c:pt>
                <c:pt idx="16506">
                  <c:v>825.3</c:v>
                </c:pt>
                <c:pt idx="16507">
                  <c:v>825.35</c:v>
                </c:pt>
                <c:pt idx="16508">
                  <c:v>825.4</c:v>
                </c:pt>
                <c:pt idx="16509">
                  <c:v>825.45</c:v>
                </c:pt>
                <c:pt idx="16510">
                  <c:v>825.5</c:v>
                </c:pt>
                <c:pt idx="16511">
                  <c:v>825.55</c:v>
                </c:pt>
                <c:pt idx="16512">
                  <c:v>825.6</c:v>
                </c:pt>
                <c:pt idx="16513">
                  <c:v>825.65</c:v>
                </c:pt>
                <c:pt idx="16514">
                  <c:v>825.7</c:v>
                </c:pt>
                <c:pt idx="16515">
                  <c:v>825.75</c:v>
                </c:pt>
                <c:pt idx="16516">
                  <c:v>825.8</c:v>
                </c:pt>
                <c:pt idx="16517">
                  <c:v>825.85</c:v>
                </c:pt>
                <c:pt idx="16518">
                  <c:v>825.9</c:v>
                </c:pt>
                <c:pt idx="16519">
                  <c:v>825.95</c:v>
                </c:pt>
                <c:pt idx="16520">
                  <c:v>826</c:v>
                </c:pt>
                <c:pt idx="16521">
                  <c:v>826.05</c:v>
                </c:pt>
                <c:pt idx="16522">
                  <c:v>826.1</c:v>
                </c:pt>
                <c:pt idx="16523">
                  <c:v>826.15</c:v>
                </c:pt>
                <c:pt idx="16524">
                  <c:v>826.2</c:v>
                </c:pt>
                <c:pt idx="16525">
                  <c:v>826.25</c:v>
                </c:pt>
                <c:pt idx="16526">
                  <c:v>826.3</c:v>
                </c:pt>
                <c:pt idx="16527">
                  <c:v>826.35</c:v>
                </c:pt>
                <c:pt idx="16528">
                  <c:v>826.4</c:v>
                </c:pt>
                <c:pt idx="16529">
                  <c:v>826.45</c:v>
                </c:pt>
                <c:pt idx="16530">
                  <c:v>826.5</c:v>
                </c:pt>
                <c:pt idx="16531">
                  <c:v>826.55</c:v>
                </c:pt>
                <c:pt idx="16532">
                  <c:v>826.6</c:v>
                </c:pt>
                <c:pt idx="16533">
                  <c:v>826.65</c:v>
                </c:pt>
                <c:pt idx="16534">
                  <c:v>826.7</c:v>
                </c:pt>
                <c:pt idx="16535">
                  <c:v>826.75</c:v>
                </c:pt>
                <c:pt idx="16536">
                  <c:v>826.8</c:v>
                </c:pt>
                <c:pt idx="16537">
                  <c:v>826.85</c:v>
                </c:pt>
                <c:pt idx="16538">
                  <c:v>826.9</c:v>
                </c:pt>
                <c:pt idx="16539">
                  <c:v>826.95</c:v>
                </c:pt>
                <c:pt idx="16540">
                  <c:v>827</c:v>
                </c:pt>
                <c:pt idx="16541">
                  <c:v>827.05</c:v>
                </c:pt>
                <c:pt idx="16542">
                  <c:v>827.1</c:v>
                </c:pt>
                <c:pt idx="16543">
                  <c:v>827.15</c:v>
                </c:pt>
                <c:pt idx="16544">
                  <c:v>827.2</c:v>
                </c:pt>
                <c:pt idx="16545">
                  <c:v>827.25</c:v>
                </c:pt>
                <c:pt idx="16546">
                  <c:v>827.3</c:v>
                </c:pt>
                <c:pt idx="16547">
                  <c:v>827.35</c:v>
                </c:pt>
                <c:pt idx="16548">
                  <c:v>827.4</c:v>
                </c:pt>
                <c:pt idx="16549">
                  <c:v>827.45</c:v>
                </c:pt>
                <c:pt idx="16550">
                  <c:v>827.5</c:v>
                </c:pt>
                <c:pt idx="16551">
                  <c:v>827.55</c:v>
                </c:pt>
                <c:pt idx="16552">
                  <c:v>827.6</c:v>
                </c:pt>
                <c:pt idx="16553">
                  <c:v>827.65</c:v>
                </c:pt>
                <c:pt idx="16554">
                  <c:v>827.7</c:v>
                </c:pt>
                <c:pt idx="16555">
                  <c:v>827.75</c:v>
                </c:pt>
                <c:pt idx="16556">
                  <c:v>827.8</c:v>
                </c:pt>
                <c:pt idx="16557">
                  <c:v>827.85</c:v>
                </c:pt>
                <c:pt idx="16558">
                  <c:v>827.9</c:v>
                </c:pt>
                <c:pt idx="16559">
                  <c:v>827.95</c:v>
                </c:pt>
                <c:pt idx="16560">
                  <c:v>828</c:v>
                </c:pt>
                <c:pt idx="16561">
                  <c:v>828.05</c:v>
                </c:pt>
                <c:pt idx="16562">
                  <c:v>828.1</c:v>
                </c:pt>
                <c:pt idx="16563">
                  <c:v>828.15</c:v>
                </c:pt>
                <c:pt idx="16564">
                  <c:v>828.2</c:v>
                </c:pt>
                <c:pt idx="16565">
                  <c:v>828.25</c:v>
                </c:pt>
                <c:pt idx="16566">
                  <c:v>828.3</c:v>
                </c:pt>
                <c:pt idx="16567">
                  <c:v>828.35</c:v>
                </c:pt>
                <c:pt idx="16568">
                  <c:v>828.4</c:v>
                </c:pt>
                <c:pt idx="16569">
                  <c:v>828.45</c:v>
                </c:pt>
                <c:pt idx="16570">
                  <c:v>828.5</c:v>
                </c:pt>
                <c:pt idx="16571">
                  <c:v>828.55</c:v>
                </c:pt>
                <c:pt idx="16572">
                  <c:v>828.6</c:v>
                </c:pt>
                <c:pt idx="16573">
                  <c:v>828.65</c:v>
                </c:pt>
                <c:pt idx="16574">
                  <c:v>828.7</c:v>
                </c:pt>
                <c:pt idx="16575">
                  <c:v>828.75</c:v>
                </c:pt>
                <c:pt idx="16576">
                  <c:v>828.8</c:v>
                </c:pt>
                <c:pt idx="16577">
                  <c:v>828.85</c:v>
                </c:pt>
                <c:pt idx="16578">
                  <c:v>828.9</c:v>
                </c:pt>
                <c:pt idx="16579">
                  <c:v>828.95</c:v>
                </c:pt>
                <c:pt idx="16580">
                  <c:v>829</c:v>
                </c:pt>
                <c:pt idx="16581">
                  <c:v>829.05</c:v>
                </c:pt>
                <c:pt idx="16582">
                  <c:v>829.1</c:v>
                </c:pt>
                <c:pt idx="16583">
                  <c:v>829.15</c:v>
                </c:pt>
                <c:pt idx="16584">
                  <c:v>829.2</c:v>
                </c:pt>
                <c:pt idx="16585">
                  <c:v>829.25</c:v>
                </c:pt>
                <c:pt idx="16586">
                  <c:v>829.3</c:v>
                </c:pt>
                <c:pt idx="16587">
                  <c:v>829.35</c:v>
                </c:pt>
                <c:pt idx="16588">
                  <c:v>829.4</c:v>
                </c:pt>
                <c:pt idx="16589">
                  <c:v>829.45</c:v>
                </c:pt>
                <c:pt idx="16590">
                  <c:v>829.5</c:v>
                </c:pt>
                <c:pt idx="16591">
                  <c:v>829.55</c:v>
                </c:pt>
                <c:pt idx="16592">
                  <c:v>829.6</c:v>
                </c:pt>
                <c:pt idx="16593">
                  <c:v>829.65</c:v>
                </c:pt>
                <c:pt idx="16594">
                  <c:v>829.7</c:v>
                </c:pt>
                <c:pt idx="16595">
                  <c:v>829.75</c:v>
                </c:pt>
                <c:pt idx="16596">
                  <c:v>829.8</c:v>
                </c:pt>
                <c:pt idx="16597">
                  <c:v>829.85</c:v>
                </c:pt>
                <c:pt idx="16598">
                  <c:v>829.9</c:v>
                </c:pt>
                <c:pt idx="16599">
                  <c:v>829.95</c:v>
                </c:pt>
                <c:pt idx="16600">
                  <c:v>830</c:v>
                </c:pt>
                <c:pt idx="16601">
                  <c:v>830.05</c:v>
                </c:pt>
                <c:pt idx="16602">
                  <c:v>830.1</c:v>
                </c:pt>
                <c:pt idx="16603">
                  <c:v>830.15</c:v>
                </c:pt>
                <c:pt idx="16604">
                  <c:v>830.2</c:v>
                </c:pt>
                <c:pt idx="16605">
                  <c:v>830.25</c:v>
                </c:pt>
                <c:pt idx="16606">
                  <c:v>830.3</c:v>
                </c:pt>
                <c:pt idx="16607">
                  <c:v>830.35</c:v>
                </c:pt>
                <c:pt idx="16608">
                  <c:v>830.4</c:v>
                </c:pt>
                <c:pt idx="16609">
                  <c:v>830.45</c:v>
                </c:pt>
                <c:pt idx="16610">
                  <c:v>830.5</c:v>
                </c:pt>
                <c:pt idx="16611">
                  <c:v>830.55</c:v>
                </c:pt>
                <c:pt idx="16612">
                  <c:v>830.6</c:v>
                </c:pt>
                <c:pt idx="16613">
                  <c:v>830.65</c:v>
                </c:pt>
                <c:pt idx="16614">
                  <c:v>830.7</c:v>
                </c:pt>
                <c:pt idx="16615">
                  <c:v>830.75</c:v>
                </c:pt>
                <c:pt idx="16616">
                  <c:v>830.8</c:v>
                </c:pt>
                <c:pt idx="16617">
                  <c:v>830.85</c:v>
                </c:pt>
                <c:pt idx="16618">
                  <c:v>830.9</c:v>
                </c:pt>
                <c:pt idx="16619">
                  <c:v>830.95</c:v>
                </c:pt>
                <c:pt idx="16620">
                  <c:v>831</c:v>
                </c:pt>
                <c:pt idx="16621">
                  <c:v>831.05</c:v>
                </c:pt>
                <c:pt idx="16622">
                  <c:v>831.1</c:v>
                </c:pt>
                <c:pt idx="16623">
                  <c:v>831.15</c:v>
                </c:pt>
                <c:pt idx="16624">
                  <c:v>831.2</c:v>
                </c:pt>
                <c:pt idx="16625">
                  <c:v>831.25</c:v>
                </c:pt>
                <c:pt idx="16626">
                  <c:v>831.3</c:v>
                </c:pt>
                <c:pt idx="16627">
                  <c:v>831.35</c:v>
                </c:pt>
                <c:pt idx="16628">
                  <c:v>831.4</c:v>
                </c:pt>
                <c:pt idx="16629">
                  <c:v>831.45</c:v>
                </c:pt>
                <c:pt idx="16630">
                  <c:v>831.5</c:v>
                </c:pt>
                <c:pt idx="16631">
                  <c:v>831.55</c:v>
                </c:pt>
                <c:pt idx="16632">
                  <c:v>831.6</c:v>
                </c:pt>
                <c:pt idx="16633">
                  <c:v>831.65</c:v>
                </c:pt>
                <c:pt idx="16634">
                  <c:v>831.7</c:v>
                </c:pt>
                <c:pt idx="16635">
                  <c:v>831.75</c:v>
                </c:pt>
                <c:pt idx="16636">
                  <c:v>831.8</c:v>
                </c:pt>
                <c:pt idx="16637">
                  <c:v>831.85</c:v>
                </c:pt>
                <c:pt idx="16638">
                  <c:v>831.9</c:v>
                </c:pt>
                <c:pt idx="16639">
                  <c:v>831.95</c:v>
                </c:pt>
                <c:pt idx="16640">
                  <c:v>832</c:v>
                </c:pt>
                <c:pt idx="16641">
                  <c:v>832.05</c:v>
                </c:pt>
                <c:pt idx="16642">
                  <c:v>832.1</c:v>
                </c:pt>
                <c:pt idx="16643">
                  <c:v>832.15</c:v>
                </c:pt>
                <c:pt idx="16644">
                  <c:v>832.2</c:v>
                </c:pt>
                <c:pt idx="16645">
                  <c:v>832.25</c:v>
                </c:pt>
                <c:pt idx="16646">
                  <c:v>832.3</c:v>
                </c:pt>
                <c:pt idx="16647">
                  <c:v>832.35</c:v>
                </c:pt>
                <c:pt idx="16648">
                  <c:v>832.4</c:v>
                </c:pt>
                <c:pt idx="16649">
                  <c:v>832.45</c:v>
                </c:pt>
                <c:pt idx="16650">
                  <c:v>832.5</c:v>
                </c:pt>
                <c:pt idx="16651">
                  <c:v>832.55</c:v>
                </c:pt>
                <c:pt idx="16652">
                  <c:v>832.6</c:v>
                </c:pt>
                <c:pt idx="16653">
                  <c:v>832.65</c:v>
                </c:pt>
                <c:pt idx="16654">
                  <c:v>832.7</c:v>
                </c:pt>
                <c:pt idx="16655">
                  <c:v>832.75</c:v>
                </c:pt>
                <c:pt idx="16656">
                  <c:v>832.8</c:v>
                </c:pt>
                <c:pt idx="16657">
                  <c:v>832.85</c:v>
                </c:pt>
                <c:pt idx="16658">
                  <c:v>832.9</c:v>
                </c:pt>
                <c:pt idx="16659">
                  <c:v>832.95</c:v>
                </c:pt>
                <c:pt idx="16660">
                  <c:v>833</c:v>
                </c:pt>
                <c:pt idx="16661">
                  <c:v>833.05</c:v>
                </c:pt>
                <c:pt idx="16662">
                  <c:v>833.1</c:v>
                </c:pt>
                <c:pt idx="16663">
                  <c:v>833.15</c:v>
                </c:pt>
                <c:pt idx="16664">
                  <c:v>833.2</c:v>
                </c:pt>
                <c:pt idx="16665">
                  <c:v>833.25</c:v>
                </c:pt>
                <c:pt idx="16666">
                  <c:v>833.3</c:v>
                </c:pt>
                <c:pt idx="16667">
                  <c:v>833.35</c:v>
                </c:pt>
                <c:pt idx="16668">
                  <c:v>833.4</c:v>
                </c:pt>
                <c:pt idx="16669">
                  <c:v>833.45</c:v>
                </c:pt>
                <c:pt idx="16670">
                  <c:v>833.5</c:v>
                </c:pt>
                <c:pt idx="16671">
                  <c:v>833.55</c:v>
                </c:pt>
                <c:pt idx="16672">
                  <c:v>833.6</c:v>
                </c:pt>
                <c:pt idx="16673">
                  <c:v>833.65</c:v>
                </c:pt>
                <c:pt idx="16674">
                  <c:v>833.7</c:v>
                </c:pt>
                <c:pt idx="16675">
                  <c:v>833.75</c:v>
                </c:pt>
                <c:pt idx="16676">
                  <c:v>833.8</c:v>
                </c:pt>
                <c:pt idx="16677">
                  <c:v>833.85</c:v>
                </c:pt>
                <c:pt idx="16678">
                  <c:v>833.9</c:v>
                </c:pt>
                <c:pt idx="16679">
                  <c:v>833.95</c:v>
                </c:pt>
                <c:pt idx="16680">
                  <c:v>834</c:v>
                </c:pt>
                <c:pt idx="16681">
                  <c:v>834.05</c:v>
                </c:pt>
                <c:pt idx="16682">
                  <c:v>834.1</c:v>
                </c:pt>
                <c:pt idx="16683">
                  <c:v>834.15</c:v>
                </c:pt>
                <c:pt idx="16684">
                  <c:v>834.2</c:v>
                </c:pt>
                <c:pt idx="16685">
                  <c:v>834.25</c:v>
                </c:pt>
                <c:pt idx="16686">
                  <c:v>834.3</c:v>
                </c:pt>
                <c:pt idx="16687">
                  <c:v>834.35</c:v>
                </c:pt>
                <c:pt idx="16688">
                  <c:v>834.4</c:v>
                </c:pt>
                <c:pt idx="16689">
                  <c:v>834.45</c:v>
                </c:pt>
                <c:pt idx="16690">
                  <c:v>834.5</c:v>
                </c:pt>
                <c:pt idx="16691">
                  <c:v>834.55</c:v>
                </c:pt>
                <c:pt idx="16692">
                  <c:v>834.6</c:v>
                </c:pt>
                <c:pt idx="16693">
                  <c:v>834.65</c:v>
                </c:pt>
                <c:pt idx="16694">
                  <c:v>834.7</c:v>
                </c:pt>
                <c:pt idx="16695">
                  <c:v>834.75</c:v>
                </c:pt>
                <c:pt idx="16696">
                  <c:v>834.8</c:v>
                </c:pt>
                <c:pt idx="16697">
                  <c:v>834.85</c:v>
                </c:pt>
                <c:pt idx="16698">
                  <c:v>834.9</c:v>
                </c:pt>
                <c:pt idx="16699">
                  <c:v>834.95</c:v>
                </c:pt>
                <c:pt idx="16700">
                  <c:v>835</c:v>
                </c:pt>
                <c:pt idx="16701">
                  <c:v>835.05</c:v>
                </c:pt>
                <c:pt idx="16702">
                  <c:v>835.1</c:v>
                </c:pt>
                <c:pt idx="16703">
                  <c:v>835.15</c:v>
                </c:pt>
                <c:pt idx="16704">
                  <c:v>835.2</c:v>
                </c:pt>
                <c:pt idx="16705">
                  <c:v>835.25</c:v>
                </c:pt>
                <c:pt idx="16706">
                  <c:v>835.3</c:v>
                </c:pt>
                <c:pt idx="16707">
                  <c:v>835.35</c:v>
                </c:pt>
                <c:pt idx="16708">
                  <c:v>835.4</c:v>
                </c:pt>
                <c:pt idx="16709">
                  <c:v>835.45</c:v>
                </c:pt>
                <c:pt idx="16710">
                  <c:v>835.5</c:v>
                </c:pt>
                <c:pt idx="16711">
                  <c:v>835.55</c:v>
                </c:pt>
                <c:pt idx="16712">
                  <c:v>835.6</c:v>
                </c:pt>
                <c:pt idx="16713">
                  <c:v>835.65</c:v>
                </c:pt>
                <c:pt idx="16714">
                  <c:v>835.7</c:v>
                </c:pt>
                <c:pt idx="16715">
                  <c:v>835.75</c:v>
                </c:pt>
                <c:pt idx="16716">
                  <c:v>835.8</c:v>
                </c:pt>
                <c:pt idx="16717">
                  <c:v>835.85</c:v>
                </c:pt>
                <c:pt idx="16718">
                  <c:v>835.9</c:v>
                </c:pt>
                <c:pt idx="16719">
                  <c:v>835.95</c:v>
                </c:pt>
                <c:pt idx="16720">
                  <c:v>836</c:v>
                </c:pt>
                <c:pt idx="16721">
                  <c:v>836.05</c:v>
                </c:pt>
                <c:pt idx="16722">
                  <c:v>836.1</c:v>
                </c:pt>
                <c:pt idx="16723">
                  <c:v>836.15</c:v>
                </c:pt>
                <c:pt idx="16724">
                  <c:v>836.2</c:v>
                </c:pt>
                <c:pt idx="16725">
                  <c:v>836.25</c:v>
                </c:pt>
                <c:pt idx="16726">
                  <c:v>836.3</c:v>
                </c:pt>
                <c:pt idx="16727">
                  <c:v>836.35</c:v>
                </c:pt>
                <c:pt idx="16728">
                  <c:v>836.4</c:v>
                </c:pt>
                <c:pt idx="16729">
                  <c:v>836.45</c:v>
                </c:pt>
                <c:pt idx="16730">
                  <c:v>836.5</c:v>
                </c:pt>
                <c:pt idx="16731">
                  <c:v>836.55</c:v>
                </c:pt>
                <c:pt idx="16732">
                  <c:v>836.6</c:v>
                </c:pt>
                <c:pt idx="16733">
                  <c:v>836.65</c:v>
                </c:pt>
                <c:pt idx="16734">
                  <c:v>836.7</c:v>
                </c:pt>
                <c:pt idx="16735">
                  <c:v>836.75</c:v>
                </c:pt>
                <c:pt idx="16736">
                  <c:v>836.8</c:v>
                </c:pt>
                <c:pt idx="16737">
                  <c:v>836.85</c:v>
                </c:pt>
                <c:pt idx="16738">
                  <c:v>836.9</c:v>
                </c:pt>
                <c:pt idx="16739">
                  <c:v>836.95</c:v>
                </c:pt>
                <c:pt idx="16740">
                  <c:v>837</c:v>
                </c:pt>
                <c:pt idx="16741">
                  <c:v>837.05</c:v>
                </c:pt>
                <c:pt idx="16742">
                  <c:v>837.1</c:v>
                </c:pt>
                <c:pt idx="16743">
                  <c:v>837.15</c:v>
                </c:pt>
                <c:pt idx="16744">
                  <c:v>837.2</c:v>
                </c:pt>
                <c:pt idx="16745">
                  <c:v>837.25</c:v>
                </c:pt>
                <c:pt idx="16746">
                  <c:v>837.3</c:v>
                </c:pt>
                <c:pt idx="16747">
                  <c:v>837.35</c:v>
                </c:pt>
                <c:pt idx="16748">
                  <c:v>837.4</c:v>
                </c:pt>
                <c:pt idx="16749">
                  <c:v>837.45</c:v>
                </c:pt>
                <c:pt idx="16750">
                  <c:v>837.5</c:v>
                </c:pt>
                <c:pt idx="16751">
                  <c:v>837.55</c:v>
                </c:pt>
                <c:pt idx="16752">
                  <c:v>837.6</c:v>
                </c:pt>
                <c:pt idx="16753">
                  <c:v>837.65</c:v>
                </c:pt>
                <c:pt idx="16754">
                  <c:v>837.7</c:v>
                </c:pt>
                <c:pt idx="16755">
                  <c:v>837.75</c:v>
                </c:pt>
                <c:pt idx="16756">
                  <c:v>837.8</c:v>
                </c:pt>
                <c:pt idx="16757">
                  <c:v>837.85</c:v>
                </c:pt>
                <c:pt idx="16758">
                  <c:v>837.9</c:v>
                </c:pt>
                <c:pt idx="16759">
                  <c:v>837.95</c:v>
                </c:pt>
                <c:pt idx="16760">
                  <c:v>838</c:v>
                </c:pt>
                <c:pt idx="16761">
                  <c:v>838.05</c:v>
                </c:pt>
                <c:pt idx="16762">
                  <c:v>838.1</c:v>
                </c:pt>
                <c:pt idx="16763">
                  <c:v>838.15</c:v>
                </c:pt>
                <c:pt idx="16764">
                  <c:v>838.2</c:v>
                </c:pt>
                <c:pt idx="16765">
                  <c:v>838.25</c:v>
                </c:pt>
                <c:pt idx="16766">
                  <c:v>838.3</c:v>
                </c:pt>
                <c:pt idx="16767">
                  <c:v>838.35</c:v>
                </c:pt>
                <c:pt idx="16768">
                  <c:v>838.4</c:v>
                </c:pt>
                <c:pt idx="16769">
                  <c:v>838.45</c:v>
                </c:pt>
                <c:pt idx="16770">
                  <c:v>838.5</c:v>
                </c:pt>
                <c:pt idx="16771">
                  <c:v>838.55</c:v>
                </c:pt>
                <c:pt idx="16772">
                  <c:v>838.6</c:v>
                </c:pt>
                <c:pt idx="16773">
                  <c:v>838.65</c:v>
                </c:pt>
                <c:pt idx="16774">
                  <c:v>838.7</c:v>
                </c:pt>
                <c:pt idx="16775">
                  <c:v>838.75</c:v>
                </c:pt>
                <c:pt idx="16776">
                  <c:v>838.8</c:v>
                </c:pt>
                <c:pt idx="16777">
                  <c:v>838.85</c:v>
                </c:pt>
                <c:pt idx="16778">
                  <c:v>838.9</c:v>
                </c:pt>
                <c:pt idx="16779">
                  <c:v>838.95</c:v>
                </c:pt>
                <c:pt idx="16780">
                  <c:v>839</c:v>
                </c:pt>
                <c:pt idx="16781">
                  <c:v>839.05</c:v>
                </c:pt>
                <c:pt idx="16782">
                  <c:v>839.1</c:v>
                </c:pt>
                <c:pt idx="16783">
                  <c:v>839.15</c:v>
                </c:pt>
                <c:pt idx="16784">
                  <c:v>839.2</c:v>
                </c:pt>
                <c:pt idx="16785">
                  <c:v>839.25</c:v>
                </c:pt>
                <c:pt idx="16786">
                  <c:v>839.3</c:v>
                </c:pt>
                <c:pt idx="16787">
                  <c:v>839.35</c:v>
                </c:pt>
                <c:pt idx="16788">
                  <c:v>839.4</c:v>
                </c:pt>
                <c:pt idx="16789">
                  <c:v>839.45</c:v>
                </c:pt>
                <c:pt idx="16790">
                  <c:v>839.5</c:v>
                </c:pt>
                <c:pt idx="16791">
                  <c:v>839.55</c:v>
                </c:pt>
                <c:pt idx="16792">
                  <c:v>839.6</c:v>
                </c:pt>
                <c:pt idx="16793">
                  <c:v>839.65</c:v>
                </c:pt>
                <c:pt idx="16794">
                  <c:v>839.7</c:v>
                </c:pt>
                <c:pt idx="16795">
                  <c:v>839.75</c:v>
                </c:pt>
                <c:pt idx="16796">
                  <c:v>839.8</c:v>
                </c:pt>
                <c:pt idx="16797">
                  <c:v>839.85</c:v>
                </c:pt>
                <c:pt idx="16798">
                  <c:v>839.9</c:v>
                </c:pt>
                <c:pt idx="16799">
                  <c:v>839.95</c:v>
                </c:pt>
                <c:pt idx="16800">
                  <c:v>840</c:v>
                </c:pt>
                <c:pt idx="16801">
                  <c:v>840.05</c:v>
                </c:pt>
                <c:pt idx="16802">
                  <c:v>840.1</c:v>
                </c:pt>
                <c:pt idx="16803">
                  <c:v>840.15</c:v>
                </c:pt>
                <c:pt idx="16804">
                  <c:v>840.2</c:v>
                </c:pt>
                <c:pt idx="16805">
                  <c:v>840.25</c:v>
                </c:pt>
                <c:pt idx="16806">
                  <c:v>840.3</c:v>
                </c:pt>
                <c:pt idx="16807">
                  <c:v>840.35</c:v>
                </c:pt>
                <c:pt idx="16808">
                  <c:v>840.4</c:v>
                </c:pt>
                <c:pt idx="16809">
                  <c:v>840.45</c:v>
                </c:pt>
                <c:pt idx="16810">
                  <c:v>840.5</c:v>
                </c:pt>
                <c:pt idx="16811">
                  <c:v>840.55</c:v>
                </c:pt>
                <c:pt idx="16812">
                  <c:v>840.6</c:v>
                </c:pt>
                <c:pt idx="16813">
                  <c:v>840.65</c:v>
                </c:pt>
                <c:pt idx="16814">
                  <c:v>840.7</c:v>
                </c:pt>
                <c:pt idx="16815">
                  <c:v>840.75</c:v>
                </c:pt>
                <c:pt idx="16816">
                  <c:v>840.8</c:v>
                </c:pt>
                <c:pt idx="16817">
                  <c:v>840.85</c:v>
                </c:pt>
                <c:pt idx="16818">
                  <c:v>840.9</c:v>
                </c:pt>
                <c:pt idx="16819">
                  <c:v>840.95</c:v>
                </c:pt>
                <c:pt idx="16820">
                  <c:v>841</c:v>
                </c:pt>
                <c:pt idx="16821">
                  <c:v>841.05</c:v>
                </c:pt>
                <c:pt idx="16822">
                  <c:v>841.1</c:v>
                </c:pt>
                <c:pt idx="16823">
                  <c:v>841.15</c:v>
                </c:pt>
                <c:pt idx="16824">
                  <c:v>841.2</c:v>
                </c:pt>
                <c:pt idx="16825">
                  <c:v>841.25</c:v>
                </c:pt>
                <c:pt idx="16826">
                  <c:v>841.3</c:v>
                </c:pt>
                <c:pt idx="16827">
                  <c:v>841.35</c:v>
                </c:pt>
                <c:pt idx="16828">
                  <c:v>841.4</c:v>
                </c:pt>
                <c:pt idx="16829">
                  <c:v>841.45</c:v>
                </c:pt>
                <c:pt idx="16830">
                  <c:v>841.5</c:v>
                </c:pt>
                <c:pt idx="16831">
                  <c:v>841.55</c:v>
                </c:pt>
                <c:pt idx="16832">
                  <c:v>841.6</c:v>
                </c:pt>
                <c:pt idx="16833">
                  <c:v>841.65</c:v>
                </c:pt>
                <c:pt idx="16834">
                  <c:v>841.7</c:v>
                </c:pt>
                <c:pt idx="16835">
                  <c:v>841.75</c:v>
                </c:pt>
                <c:pt idx="16836">
                  <c:v>841.8</c:v>
                </c:pt>
                <c:pt idx="16837">
                  <c:v>841.85</c:v>
                </c:pt>
                <c:pt idx="16838">
                  <c:v>841.9</c:v>
                </c:pt>
                <c:pt idx="16839">
                  <c:v>841.95</c:v>
                </c:pt>
                <c:pt idx="16840">
                  <c:v>842</c:v>
                </c:pt>
                <c:pt idx="16841">
                  <c:v>842.05</c:v>
                </c:pt>
                <c:pt idx="16842">
                  <c:v>842.1</c:v>
                </c:pt>
                <c:pt idx="16843">
                  <c:v>842.15</c:v>
                </c:pt>
                <c:pt idx="16844">
                  <c:v>842.2</c:v>
                </c:pt>
                <c:pt idx="16845">
                  <c:v>842.25</c:v>
                </c:pt>
                <c:pt idx="16846">
                  <c:v>842.3</c:v>
                </c:pt>
                <c:pt idx="16847">
                  <c:v>842.35</c:v>
                </c:pt>
                <c:pt idx="16848">
                  <c:v>842.4</c:v>
                </c:pt>
                <c:pt idx="16849">
                  <c:v>842.45</c:v>
                </c:pt>
                <c:pt idx="16850">
                  <c:v>842.5</c:v>
                </c:pt>
                <c:pt idx="16851">
                  <c:v>842.55</c:v>
                </c:pt>
                <c:pt idx="16852">
                  <c:v>842.6</c:v>
                </c:pt>
                <c:pt idx="16853">
                  <c:v>842.65</c:v>
                </c:pt>
                <c:pt idx="16854">
                  <c:v>842.7</c:v>
                </c:pt>
                <c:pt idx="16855">
                  <c:v>842.75</c:v>
                </c:pt>
                <c:pt idx="16856">
                  <c:v>842.8</c:v>
                </c:pt>
                <c:pt idx="16857">
                  <c:v>842.85</c:v>
                </c:pt>
                <c:pt idx="16858">
                  <c:v>842.9</c:v>
                </c:pt>
                <c:pt idx="16859">
                  <c:v>842.95</c:v>
                </c:pt>
                <c:pt idx="16860">
                  <c:v>843</c:v>
                </c:pt>
                <c:pt idx="16861">
                  <c:v>843.05</c:v>
                </c:pt>
                <c:pt idx="16862">
                  <c:v>843.1</c:v>
                </c:pt>
                <c:pt idx="16863">
                  <c:v>843.15</c:v>
                </c:pt>
                <c:pt idx="16864">
                  <c:v>843.2</c:v>
                </c:pt>
                <c:pt idx="16865">
                  <c:v>843.25</c:v>
                </c:pt>
                <c:pt idx="16866">
                  <c:v>843.3</c:v>
                </c:pt>
                <c:pt idx="16867">
                  <c:v>843.35</c:v>
                </c:pt>
                <c:pt idx="16868">
                  <c:v>843.4</c:v>
                </c:pt>
                <c:pt idx="16869">
                  <c:v>843.45</c:v>
                </c:pt>
                <c:pt idx="16870">
                  <c:v>843.5</c:v>
                </c:pt>
                <c:pt idx="16871">
                  <c:v>843.55</c:v>
                </c:pt>
                <c:pt idx="16872">
                  <c:v>843.6</c:v>
                </c:pt>
                <c:pt idx="16873">
                  <c:v>843.65</c:v>
                </c:pt>
                <c:pt idx="16874">
                  <c:v>843.7</c:v>
                </c:pt>
                <c:pt idx="16875">
                  <c:v>843.75</c:v>
                </c:pt>
                <c:pt idx="16876">
                  <c:v>843.8</c:v>
                </c:pt>
                <c:pt idx="16877">
                  <c:v>843.85</c:v>
                </c:pt>
                <c:pt idx="16878">
                  <c:v>843.9</c:v>
                </c:pt>
                <c:pt idx="16879">
                  <c:v>843.95</c:v>
                </c:pt>
                <c:pt idx="16880">
                  <c:v>844</c:v>
                </c:pt>
                <c:pt idx="16881">
                  <c:v>844.05</c:v>
                </c:pt>
                <c:pt idx="16882">
                  <c:v>844.1</c:v>
                </c:pt>
                <c:pt idx="16883">
                  <c:v>844.15</c:v>
                </c:pt>
                <c:pt idx="16884">
                  <c:v>844.2</c:v>
                </c:pt>
                <c:pt idx="16885">
                  <c:v>844.25</c:v>
                </c:pt>
                <c:pt idx="16886">
                  <c:v>844.3</c:v>
                </c:pt>
                <c:pt idx="16887">
                  <c:v>844.35</c:v>
                </c:pt>
                <c:pt idx="16888">
                  <c:v>844.4</c:v>
                </c:pt>
                <c:pt idx="16889">
                  <c:v>844.45</c:v>
                </c:pt>
                <c:pt idx="16890">
                  <c:v>844.5</c:v>
                </c:pt>
                <c:pt idx="16891">
                  <c:v>844.55</c:v>
                </c:pt>
                <c:pt idx="16892">
                  <c:v>844.6</c:v>
                </c:pt>
                <c:pt idx="16893">
                  <c:v>844.65</c:v>
                </c:pt>
                <c:pt idx="16894">
                  <c:v>844.7</c:v>
                </c:pt>
                <c:pt idx="16895">
                  <c:v>844.75</c:v>
                </c:pt>
                <c:pt idx="16896">
                  <c:v>844.8</c:v>
                </c:pt>
                <c:pt idx="16897">
                  <c:v>844.85</c:v>
                </c:pt>
                <c:pt idx="16898">
                  <c:v>844.9</c:v>
                </c:pt>
                <c:pt idx="16899">
                  <c:v>844.95</c:v>
                </c:pt>
                <c:pt idx="16900">
                  <c:v>845</c:v>
                </c:pt>
                <c:pt idx="16901">
                  <c:v>845.05</c:v>
                </c:pt>
                <c:pt idx="16902">
                  <c:v>845.1</c:v>
                </c:pt>
                <c:pt idx="16903">
                  <c:v>845.15</c:v>
                </c:pt>
                <c:pt idx="16904">
                  <c:v>845.2</c:v>
                </c:pt>
                <c:pt idx="16905">
                  <c:v>845.25</c:v>
                </c:pt>
                <c:pt idx="16906">
                  <c:v>845.3</c:v>
                </c:pt>
                <c:pt idx="16907">
                  <c:v>845.35</c:v>
                </c:pt>
                <c:pt idx="16908">
                  <c:v>845.4</c:v>
                </c:pt>
                <c:pt idx="16909">
                  <c:v>845.45</c:v>
                </c:pt>
                <c:pt idx="16910">
                  <c:v>845.5</c:v>
                </c:pt>
                <c:pt idx="16911">
                  <c:v>845.55</c:v>
                </c:pt>
                <c:pt idx="16912">
                  <c:v>845.6</c:v>
                </c:pt>
                <c:pt idx="16913">
                  <c:v>845.65</c:v>
                </c:pt>
                <c:pt idx="16914">
                  <c:v>845.7</c:v>
                </c:pt>
                <c:pt idx="16915">
                  <c:v>845.75</c:v>
                </c:pt>
                <c:pt idx="16916">
                  <c:v>845.8</c:v>
                </c:pt>
                <c:pt idx="16917">
                  <c:v>845.85</c:v>
                </c:pt>
                <c:pt idx="16918">
                  <c:v>845.9</c:v>
                </c:pt>
                <c:pt idx="16919">
                  <c:v>845.95</c:v>
                </c:pt>
                <c:pt idx="16920">
                  <c:v>846</c:v>
                </c:pt>
                <c:pt idx="16921">
                  <c:v>846.05</c:v>
                </c:pt>
                <c:pt idx="16922">
                  <c:v>846.1</c:v>
                </c:pt>
                <c:pt idx="16923">
                  <c:v>846.15</c:v>
                </c:pt>
                <c:pt idx="16924">
                  <c:v>846.2</c:v>
                </c:pt>
                <c:pt idx="16925">
                  <c:v>846.25</c:v>
                </c:pt>
                <c:pt idx="16926">
                  <c:v>846.3</c:v>
                </c:pt>
                <c:pt idx="16927">
                  <c:v>846.35</c:v>
                </c:pt>
                <c:pt idx="16928">
                  <c:v>846.4</c:v>
                </c:pt>
                <c:pt idx="16929">
                  <c:v>846.45</c:v>
                </c:pt>
                <c:pt idx="16930">
                  <c:v>846.5</c:v>
                </c:pt>
                <c:pt idx="16931">
                  <c:v>846.55</c:v>
                </c:pt>
                <c:pt idx="16932">
                  <c:v>846.6</c:v>
                </c:pt>
                <c:pt idx="16933">
                  <c:v>846.65</c:v>
                </c:pt>
                <c:pt idx="16934">
                  <c:v>846.7</c:v>
                </c:pt>
                <c:pt idx="16935">
                  <c:v>846.75</c:v>
                </c:pt>
                <c:pt idx="16936">
                  <c:v>846.8</c:v>
                </c:pt>
                <c:pt idx="16937">
                  <c:v>846.85</c:v>
                </c:pt>
                <c:pt idx="16938">
                  <c:v>846.9</c:v>
                </c:pt>
                <c:pt idx="16939">
                  <c:v>846.95</c:v>
                </c:pt>
                <c:pt idx="16940">
                  <c:v>847</c:v>
                </c:pt>
                <c:pt idx="16941">
                  <c:v>847.05</c:v>
                </c:pt>
                <c:pt idx="16942">
                  <c:v>847.1</c:v>
                </c:pt>
                <c:pt idx="16943">
                  <c:v>847.15</c:v>
                </c:pt>
                <c:pt idx="16944">
                  <c:v>847.2</c:v>
                </c:pt>
                <c:pt idx="16945">
                  <c:v>847.25</c:v>
                </c:pt>
                <c:pt idx="16946">
                  <c:v>847.3</c:v>
                </c:pt>
                <c:pt idx="16947">
                  <c:v>847.35</c:v>
                </c:pt>
                <c:pt idx="16948">
                  <c:v>847.4</c:v>
                </c:pt>
                <c:pt idx="16949">
                  <c:v>847.45</c:v>
                </c:pt>
                <c:pt idx="16950">
                  <c:v>847.5</c:v>
                </c:pt>
                <c:pt idx="16951">
                  <c:v>847.55</c:v>
                </c:pt>
                <c:pt idx="16952">
                  <c:v>847.6</c:v>
                </c:pt>
                <c:pt idx="16953">
                  <c:v>847.65</c:v>
                </c:pt>
                <c:pt idx="16954">
                  <c:v>847.7</c:v>
                </c:pt>
                <c:pt idx="16955">
                  <c:v>847.75</c:v>
                </c:pt>
                <c:pt idx="16956">
                  <c:v>847.8</c:v>
                </c:pt>
                <c:pt idx="16957">
                  <c:v>847.85</c:v>
                </c:pt>
                <c:pt idx="16958">
                  <c:v>847.9</c:v>
                </c:pt>
                <c:pt idx="16959">
                  <c:v>847.95</c:v>
                </c:pt>
                <c:pt idx="16960">
                  <c:v>848</c:v>
                </c:pt>
                <c:pt idx="16961">
                  <c:v>848.05</c:v>
                </c:pt>
                <c:pt idx="16962">
                  <c:v>848.1</c:v>
                </c:pt>
                <c:pt idx="16963">
                  <c:v>848.15</c:v>
                </c:pt>
                <c:pt idx="16964">
                  <c:v>848.2</c:v>
                </c:pt>
                <c:pt idx="16965">
                  <c:v>848.25</c:v>
                </c:pt>
                <c:pt idx="16966">
                  <c:v>848.3</c:v>
                </c:pt>
                <c:pt idx="16967">
                  <c:v>848.35</c:v>
                </c:pt>
                <c:pt idx="16968">
                  <c:v>848.4</c:v>
                </c:pt>
                <c:pt idx="16969">
                  <c:v>848.45</c:v>
                </c:pt>
                <c:pt idx="16970">
                  <c:v>848.5</c:v>
                </c:pt>
                <c:pt idx="16971">
                  <c:v>848.55</c:v>
                </c:pt>
                <c:pt idx="16972">
                  <c:v>848.6</c:v>
                </c:pt>
                <c:pt idx="16973">
                  <c:v>848.65</c:v>
                </c:pt>
                <c:pt idx="16974">
                  <c:v>848.7</c:v>
                </c:pt>
                <c:pt idx="16975">
                  <c:v>848.75</c:v>
                </c:pt>
                <c:pt idx="16976">
                  <c:v>848.8</c:v>
                </c:pt>
                <c:pt idx="16977">
                  <c:v>848.85</c:v>
                </c:pt>
                <c:pt idx="16978">
                  <c:v>848.9</c:v>
                </c:pt>
                <c:pt idx="16979">
                  <c:v>848.95</c:v>
                </c:pt>
                <c:pt idx="16980">
                  <c:v>849</c:v>
                </c:pt>
                <c:pt idx="16981">
                  <c:v>849.05</c:v>
                </c:pt>
                <c:pt idx="16982">
                  <c:v>849.1</c:v>
                </c:pt>
                <c:pt idx="16983">
                  <c:v>849.15</c:v>
                </c:pt>
                <c:pt idx="16984">
                  <c:v>849.2</c:v>
                </c:pt>
                <c:pt idx="16985">
                  <c:v>849.25</c:v>
                </c:pt>
                <c:pt idx="16986">
                  <c:v>849.3</c:v>
                </c:pt>
                <c:pt idx="16987">
                  <c:v>849.35</c:v>
                </c:pt>
                <c:pt idx="16988">
                  <c:v>849.4</c:v>
                </c:pt>
                <c:pt idx="16989">
                  <c:v>849.45</c:v>
                </c:pt>
                <c:pt idx="16990">
                  <c:v>849.5</c:v>
                </c:pt>
                <c:pt idx="16991">
                  <c:v>849.55</c:v>
                </c:pt>
                <c:pt idx="16992">
                  <c:v>849.6</c:v>
                </c:pt>
                <c:pt idx="16993">
                  <c:v>849.65</c:v>
                </c:pt>
                <c:pt idx="16994">
                  <c:v>849.7</c:v>
                </c:pt>
                <c:pt idx="16995">
                  <c:v>849.75</c:v>
                </c:pt>
                <c:pt idx="16996">
                  <c:v>849.8</c:v>
                </c:pt>
                <c:pt idx="16997">
                  <c:v>849.85</c:v>
                </c:pt>
                <c:pt idx="16998">
                  <c:v>849.9</c:v>
                </c:pt>
                <c:pt idx="16999">
                  <c:v>849.95</c:v>
                </c:pt>
                <c:pt idx="17000">
                  <c:v>850</c:v>
                </c:pt>
                <c:pt idx="17001">
                  <c:v>850.05</c:v>
                </c:pt>
                <c:pt idx="17002">
                  <c:v>850.1</c:v>
                </c:pt>
                <c:pt idx="17003">
                  <c:v>850.15</c:v>
                </c:pt>
                <c:pt idx="17004">
                  <c:v>850.2</c:v>
                </c:pt>
                <c:pt idx="17005">
                  <c:v>850.25</c:v>
                </c:pt>
                <c:pt idx="17006">
                  <c:v>850.3</c:v>
                </c:pt>
                <c:pt idx="17007">
                  <c:v>850.35</c:v>
                </c:pt>
                <c:pt idx="17008">
                  <c:v>850.4</c:v>
                </c:pt>
                <c:pt idx="17009">
                  <c:v>850.45</c:v>
                </c:pt>
                <c:pt idx="17010">
                  <c:v>850.5</c:v>
                </c:pt>
                <c:pt idx="17011">
                  <c:v>850.55</c:v>
                </c:pt>
                <c:pt idx="17012">
                  <c:v>850.6</c:v>
                </c:pt>
                <c:pt idx="17013">
                  <c:v>850.65</c:v>
                </c:pt>
                <c:pt idx="17014">
                  <c:v>850.7</c:v>
                </c:pt>
                <c:pt idx="17015">
                  <c:v>850.75</c:v>
                </c:pt>
                <c:pt idx="17016">
                  <c:v>850.8</c:v>
                </c:pt>
                <c:pt idx="17017">
                  <c:v>850.85</c:v>
                </c:pt>
                <c:pt idx="17018">
                  <c:v>850.9</c:v>
                </c:pt>
                <c:pt idx="17019">
                  <c:v>850.95</c:v>
                </c:pt>
                <c:pt idx="17020">
                  <c:v>851</c:v>
                </c:pt>
                <c:pt idx="17021">
                  <c:v>851.05</c:v>
                </c:pt>
                <c:pt idx="17022">
                  <c:v>851.1</c:v>
                </c:pt>
                <c:pt idx="17023">
                  <c:v>851.15</c:v>
                </c:pt>
                <c:pt idx="17024">
                  <c:v>851.2</c:v>
                </c:pt>
                <c:pt idx="17025">
                  <c:v>851.25</c:v>
                </c:pt>
                <c:pt idx="17026">
                  <c:v>851.3</c:v>
                </c:pt>
                <c:pt idx="17027">
                  <c:v>851.35</c:v>
                </c:pt>
                <c:pt idx="17028">
                  <c:v>851.4</c:v>
                </c:pt>
                <c:pt idx="17029">
                  <c:v>851.45</c:v>
                </c:pt>
                <c:pt idx="17030">
                  <c:v>851.5</c:v>
                </c:pt>
                <c:pt idx="17031">
                  <c:v>851.55</c:v>
                </c:pt>
                <c:pt idx="17032">
                  <c:v>851.6</c:v>
                </c:pt>
                <c:pt idx="17033">
                  <c:v>851.65</c:v>
                </c:pt>
                <c:pt idx="17034">
                  <c:v>851.7</c:v>
                </c:pt>
                <c:pt idx="17035">
                  <c:v>851.75</c:v>
                </c:pt>
                <c:pt idx="17036">
                  <c:v>851.8</c:v>
                </c:pt>
                <c:pt idx="17037">
                  <c:v>851.85</c:v>
                </c:pt>
                <c:pt idx="17038">
                  <c:v>851.9</c:v>
                </c:pt>
                <c:pt idx="17039">
                  <c:v>851.95</c:v>
                </c:pt>
                <c:pt idx="17040">
                  <c:v>852</c:v>
                </c:pt>
                <c:pt idx="17041">
                  <c:v>852.05</c:v>
                </c:pt>
                <c:pt idx="17042">
                  <c:v>852.1</c:v>
                </c:pt>
                <c:pt idx="17043">
                  <c:v>852.15</c:v>
                </c:pt>
                <c:pt idx="17044">
                  <c:v>852.2</c:v>
                </c:pt>
                <c:pt idx="17045">
                  <c:v>852.25</c:v>
                </c:pt>
                <c:pt idx="17046">
                  <c:v>852.3</c:v>
                </c:pt>
                <c:pt idx="17047">
                  <c:v>852.35</c:v>
                </c:pt>
                <c:pt idx="17048">
                  <c:v>852.4</c:v>
                </c:pt>
                <c:pt idx="17049">
                  <c:v>852.45</c:v>
                </c:pt>
                <c:pt idx="17050">
                  <c:v>852.5</c:v>
                </c:pt>
                <c:pt idx="17051">
                  <c:v>852.55</c:v>
                </c:pt>
                <c:pt idx="17052">
                  <c:v>852.6</c:v>
                </c:pt>
                <c:pt idx="17053">
                  <c:v>852.65</c:v>
                </c:pt>
                <c:pt idx="17054">
                  <c:v>852.7</c:v>
                </c:pt>
                <c:pt idx="17055">
                  <c:v>852.75</c:v>
                </c:pt>
                <c:pt idx="17056">
                  <c:v>852.8</c:v>
                </c:pt>
                <c:pt idx="17057">
                  <c:v>852.85</c:v>
                </c:pt>
                <c:pt idx="17058">
                  <c:v>852.9</c:v>
                </c:pt>
                <c:pt idx="17059">
                  <c:v>852.95</c:v>
                </c:pt>
                <c:pt idx="17060">
                  <c:v>853</c:v>
                </c:pt>
                <c:pt idx="17061">
                  <c:v>853.05</c:v>
                </c:pt>
                <c:pt idx="17062">
                  <c:v>853.1</c:v>
                </c:pt>
                <c:pt idx="17063">
                  <c:v>853.15</c:v>
                </c:pt>
                <c:pt idx="17064">
                  <c:v>853.2</c:v>
                </c:pt>
                <c:pt idx="17065">
                  <c:v>853.25</c:v>
                </c:pt>
                <c:pt idx="17066">
                  <c:v>853.3</c:v>
                </c:pt>
                <c:pt idx="17067">
                  <c:v>853.35</c:v>
                </c:pt>
                <c:pt idx="17068">
                  <c:v>853.4</c:v>
                </c:pt>
                <c:pt idx="17069">
                  <c:v>853.45</c:v>
                </c:pt>
                <c:pt idx="17070">
                  <c:v>853.5</c:v>
                </c:pt>
                <c:pt idx="17071">
                  <c:v>853.55</c:v>
                </c:pt>
                <c:pt idx="17072">
                  <c:v>853.6</c:v>
                </c:pt>
                <c:pt idx="17073">
                  <c:v>853.65</c:v>
                </c:pt>
                <c:pt idx="17074">
                  <c:v>853.7</c:v>
                </c:pt>
                <c:pt idx="17075">
                  <c:v>853.75</c:v>
                </c:pt>
                <c:pt idx="17076">
                  <c:v>853.8</c:v>
                </c:pt>
                <c:pt idx="17077">
                  <c:v>853.85</c:v>
                </c:pt>
                <c:pt idx="17078">
                  <c:v>853.9</c:v>
                </c:pt>
                <c:pt idx="17079">
                  <c:v>853.95</c:v>
                </c:pt>
                <c:pt idx="17080">
                  <c:v>854</c:v>
                </c:pt>
                <c:pt idx="17081">
                  <c:v>854.05</c:v>
                </c:pt>
                <c:pt idx="17082">
                  <c:v>854.1</c:v>
                </c:pt>
                <c:pt idx="17083">
                  <c:v>854.15</c:v>
                </c:pt>
                <c:pt idx="17084">
                  <c:v>854.2</c:v>
                </c:pt>
                <c:pt idx="17085">
                  <c:v>854.25</c:v>
                </c:pt>
                <c:pt idx="17086">
                  <c:v>854.3</c:v>
                </c:pt>
                <c:pt idx="17087">
                  <c:v>854.35</c:v>
                </c:pt>
                <c:pt idx="17088">
                  <c:v>854.4</c:v>
                </c:pt>
                <c:pt idx="17089">
                  <c:v>854.45</c:v>
                </c:pt>
                <c:pt idx="17090">
                  <c:v>854.5</c:v>
                </c:pt>
                <c:pt idx="17091">
                  <c:v>854.55</c:v>
                </c:pt>
                <c:pt idx="17092">
                  <c:v>854.6</c:v>
                </c:pt>
                <c:pt idx="17093">
                  <c:v>854.65</c:v>
                </c:pt>
                <c:pt idx="17094">
                  <c:v>854.7</c:v>
                </c:pt>
                <c:pt idx="17095">
                  <c:v>854.75</c:v>
                </c:pt>
                <c:pt idx="17096">
                  <c:v>854.8</c:v>
                </c:pt>
                <c:pt idx="17097">
                  <c:v>854.85</c:v>
                </c:pt>
                <c:pt idx="17098">
                  <c:v>854.9</c:v>
                </c:pt>
                <c:pt idx="17099">
                  <c:v>854.95</c:v>
                </c:pt>
                <c:pt idx="17100">
                  <c:v>855</c:v>
                </c:pt>
                <c:pt idx="17101">
                  <c:v>855.05</c:v>
                </c:pt>
                <c:pt idx="17102">
                  <c:v>855.1</c:v>
                </c:pt>
                <c:pt idx="17103">
                  <c:v>855.15</c:v>
                </c:pt>
                <c:pt idx="17104">
                  <c:v>855.2</c:v>
                </c:pt>
                <c:pt idx="17105">
                  <c:v>855.25</c:v>
                </c:pt>
                <c:pt idx="17106">
                  <c:v>855.3</c:v>
                </c:pt>
                <c:pt idx="17107">
                  <c:v>855.35</c:v>
                </c:pt>
                <c:pt idx="17108">
                  <c:v>855.4</c:v>
                </c:pt>
                <c:pt idx="17109">
                  <c:v>855.45</c:v>
                </c:pt>
                <c:pt idx="17110">
                  <c:v>855.5</c:v>
                </c:pt>
                <c:pt idx="17111">
                  <c:v>855.55</c:v>
                </c:pt>
                <c:pt idx="17112">
                  <c:v>855.6</c:v>
                </c:pt>
                <c:pt idx="17113">
                  <c:v>855.65</c:v>
                </c:pt>
                <c:pt idx="17114">
                  <c:v>855.7</c:v>
                </c:pt>
                <c:pt idx="17115">
                  <c:v>855.75</c:v>
                </c:pt>
                <c:pt idx="17116">
                  <c:v>855.8</c:v>
                </c:pt>
                <c:pt idx="17117">
                  <c:v>855.85</c:v>
                </c:pt>
                <c:pt idx="17118">
                  <c:v>855.9</c:v>
                </c:pt>
                <c:pt idx="17119">
                  <c:v>855.95</c:v>
                </c:pt>
                <c:pt idx="17120">
                  <c:v>856</c:v>
                </c:pt>
                <c:pt idx="17121">
                  <c:v>856.05</c:v>
                </c:pt>
                <c:pt idx="17122">
                  <c:v>856.1</c:v>
                </c:pt>
                <c:pt idx="17123">
                  <c:v>856.15</c:v>
                </c:pt>
                <c:pt idx="17124">
                  <c:v>856.2</c:v>
                </c:pt>
                <c:pt idx="17125">
                  <c:v>856.25</c:v>
                </c:pt>
                <c:pt idx="17126">
                  <c:v>856.3</c:v>
                </c:pt>
                <c:pt idx="17127">
                  <c:v>856.35</c:v>
                </c:pt>
                <c:pt idx="17128">
                  <c:v>856.4</c:v>
                </c:pt>
                <c:pt idx="17129">
                  <c:v>856.45</c:v>
                </c:pt>
                <c:pt idx="17130">
                  <c:v>856.5</c:v>
                </c:pt>
                <c:pt idx="17131">
                  <c:v>856.55</c:v>
                </c:pt>
                <c:pt idx="17132">
                  <c:v>856.6</c:v>
                </c:pt>
                <c:pt idx="17133">
                  <c:v>856.65</c:v>
                </c:pt>
                <c:pt idx="17134">
                  <c:v>856.7</c:v>
                </c:pt>
                <c:pt idx="17135">
                  <c:v>856.75</c:v>
                </c:pt>
                <c:pt idx="17136">
                  <c:v>856.8</c:v>
                </c:pt>
                <c:pt idx="17137">
                  <c:v>856.85</c:v>
                </c:pt>
                <c:pt idx="17138">
                  <c:v>856.9</c:v>
                </c:pt>
                <c:pt idx="17139">
                  <c:v>856.95</c:v>
                </c:pt>
                <c:pt idx="17140">
                  <c:v>857</c:v>
                </c:pt>
                <c:pt idx="17141">
                  <c:v>857.05</c:v>
                </c:pt>
                <c:pt idx="17142">
                  <c:v>857.1</c:v>
                </c:pt>
                <c:pt idx="17143">
                  <c:v>857.15</c:v>
                </c:pt>
                <c:pt idx="17144">
                  <c:v>857.2</c:v>
                </c:pt>
                <c:pt idx="17145">
                  <c:v>857.25</c:v>
                </c:pt>
                <c:pt idx="17146">
                  <c:v>857.3</c:v>
                </c:pt>
                <c:pt idx="17147">
                  <c:v>857.35</c:v>
                </c:pt>
                <c:pt idx="17148">
                  <c:v>857.4</c:v>
                </c:pt>
                <c:pt idx="17149">
                  <c:v>857.45</c:v>
                </c:pt>
                <c:pt idx="17150">
                  <c:v>857.5</c:v>
                </c:pt>
                <c:pt idx="17151">
                  <c:v>857.55</c:v>
                </c:pt>
                <c:pt idx="17152">
                  <c:v>857.6</c:v>
                </c:pt>
                <c:pt idx="17153">
                  <c:v>857.65</c:v>
                </c:pt>
                <c:pt idx="17154">
                  <c:v>857.7</c:v>
                </c:pt>
                <c:pt idx="17155">
                  <c:v>857.75</c:v>
                </c:pt>
                <c:pt idx="17156">
                  <c:v>857.8</c:v>
                </c:pt>
                <c:pt idx="17157">
                  <c:v>857.85</c:v>
                </c:pt>
                <c:pt idx="17158">
                  <c:v>857.9</c:v>
                </c:pt>
                <c:pt idx="17159">
                  <c:v>857.95</c:v>
                </c:pt>
                <c:pt idx="17160">
                  <c:v>858</c:v>
                </c:pt>
                <c:pt idx="17161">
                  <c:v>858.05</c:v>
                </c:pt>
                <c:pt idx="17162">
                  <c:v>858.1</c:v>
                </c:pt>
                <c:pt idx="17163">
                  <c:v>858.15</c:v>
                </c:pt>
                <c:pt idx="17164">
                  <c:v>858.2</c:v>
                </c:pt>
                <c:pt idx="17165">
                  <c:v>858.25</c:v>
                </c:pt>
                <c:pt idx="17166">
                  <c:v>858.3</c:v>
                </c:pt>
                <c:pt idx="17167">
                  <c:v>858.35</c:v>
                </c:pt>
                <c:pt idx="17168">
                  <c:v>858.4</c:v>
                </c:pt>
                <c:pt idx="17169">
                  <c:v>858.45</c:v>
                </c:pt>
                <c:pt idx="17170">
                  <c:v>858.5</c:v>
                </c:pt>
                <c:pt idx="17171">
                  <c:v>858.55</c:v>
                </c:pt>
                <c:pt idx="17172">
                  <c:v>858.6</c:v>
                </c:pt>
                <c:pt idx="17173">
                  <c:v>858.65</c:v>
                </c:pt>
                <c:pt idx="17174">
                  <c:v>858.7</c:v>
                </c:pt>
                <c:pt idx="17175">
                  <c:v>858.75</c:v>
                </c:pt>
                <c:pt idx="17176">
                  <c:v>858.8</c:v>
                </c:pt>
                <c:pt idx="17177">
                  <c:v>858.85</c:v>
                </c:pt>
                <c:pt idx="17178">
                  <c:v>858.9</c:v>
                </c:pt>
                <c:pt idx="17179">
                  <c:v>858.95</c:v>
                </c:pt>
                <c:pt idx="17180">
                  <c:v>859</c:v>
                </c:pt>
                <c:pt idx="17181">
                  <c:v>859.05</c:v>
                </c:pt>
                <c:pt idx="17182">
                  <c:v>859.1</c:v>
                </c:pt>
                <c:pt idx="17183">
                  <c:v>859.15</c:v>
                </c:pt>
                <c:pt idx="17184">
                  <c:v>859.2</c:v>
                </c:pt>
                <c:pt idx="17185">
                  <c:v>859.25</c:v>
                </c:pt>
                <c:pt idx="17186">
                  <c:v>859.3</c:v>
                </c:pt>
                <c:pt idx="17187">
                  <c:v>859.35</c:v>
                </c:pt>
                <c:pt idx="17188">
                  <c:v>859.4</c:v>
                </c:pt>
                <c:pt idx="17189">
                  <c:v>859.45</c:v>
                </c:pt>
                <c:pt idx="17190">
                  <c:v>859.5</c:v>
                </c:pt>
                <c:pt idx="17191">
                  <c:v>859.55</c:v>
                </c:pt>
                <c:pt idx="17192">
                  <c:v>859.6</c:v>
                </c:pt>
                <c:pt idx="17193">
                  <c:v>859.65</c:v>
                </c:pt>
                <c:pt idx="17194">
                  <c:v>859.7</c:v>
                </c:pt>
                <c:pt idx="17195">
                  <c:v>859.75</c:v>
                </c:pt>
                <c:pt idx="17196">
                  <c:v>859.8</c:v>
                </c:pt>
                <c:pt idx="17197">
                  <c:v>859.85</c:v>
                </c:pt>
                <c:pt idx="17198">
                  <c:v>859.9</c:v>
                </c:pt>
                <c:pt idx="17199">
                  <c:v>859.95</c:v>
                </c:pt>
                <c:pt idx="17200">
                  <c:v>860</c:v>
                </c:pt>
                <c:pt idx="17201">
                  <c:v>860.05</c:v>
                </c:pt>
                <c:pt idx="17202">
                  <c:v>860.1</c:v>
                </c:pt>
                <c:pt idx="17203">
                  <c:v>860.15</c:v>
                </c:pt>
                <c:pt idx="17204">
                  <c:v>860.2</c:v>
                </c:pt>
                <c:pt idx="17205">
                  <c:v>860.25</c:v>
                </c:pt>
                <c:pt idx="17206">
                  <c:v>860.3</c:v>
                </c:pt>
                <c:pt idx="17207">
                  <c:v>860.35</c:v>
                </c:pt>
                <c:pt idx="17208">
                  <c:v>860.4</c:v>
                </c:pt>
                <c:pt idx="17209">
                  <c:v>860.45</c:v>
                </c:pt>
                <c:pt idx="17210">
                  <c:v>860.5</c:v>
                </c:pt>
                <c:pt idx="17211">
                  <c:v>860.55</c:v>
                </c:pt>
                <c:pt idx="17212">
                  <c:v>860.6</c:v>
                </c:pt>
                <c:pt idx="17213">
                  <c:v>860.65</c:v>
                </c:pt>
                <c:pt idx="17214">
                  <c:v>860.7</c:v>
                </c:pt>
                <c:pt idx="17215">
                  <c:v>860.75</c:v>
                </c:pt>
                <c:pt idx="17216">
                  <c:v>860.8</c:v>
                </c:pt>
                <c:pt idx="17217">
                  <c:v>860.85</c:v>
                </c:pt>
                <c:pt idx="17218">
                  <c:v>860.9</c:v>
                </c:pt>
                <c:pt idx="17219">
                  <c:v>860.95</c:v>
                </c:pt>
                <c:pt idx="17220">
                  <c:v>861</c:v>
                </c:pt>
                <c:pt idx="17221">
                  <c:v>861.05</c:v>
                </c:pt>
                <c:pt idx="17222">
                  <c:v>861.1</c:v>
                </c:pt>
                <c:pt idx="17223">
                  <c:v>861.15</c:v>
                </c:pt>
                <c:pt idx="17224">
                  <c:v>861.2</c:v>
                </c:pt>
                <c:pt idx="17225">
                  <c:v>861.25</c:v>
                </c:pt>
                <c:pt idx="17226">
                  <c:v>861.3</c:v>
                </c:pt>
                <c:pt idx="17227">
                  <c:v>861.35</c:v>
                </c:pt>
                <c:pt idx="17228">
                  <c:v>861.4</c:v>
                </c:pt>
                <c:pt idx="17229">
                  <c:v>861.45</c:v>
                </c:pt>
                <c:pt idx="17230">
                  <c:v>861.5</c:v>
                </c:pt>
                <c:pt idx="17231">
                  <c:v>861.55</c:v>
                </c:pt>
                <c:pt idx="17232">
                  <c:v>861.6</c:v>
                </c:pt>
                <c:pt idx="17233">
                  <c:v>861.65</c:v>
                </c:pt>
                <c:pt idx="17234">
                  <c:v>861.7</c:v>
                </c:pt>
                <c:pt idx="17235">
                  <c:v>861.75</c:v>
                </c:pt>
                <c:pt idx="17236">
                  <c:v>861.8</c:v>
                </c:pt>
                <c:pt idx="17237">
                  <c:v>861.85</c:v>
                </c:pt>
                <c:pt idx="17238">
                  <c:v>861.9</c:v>
                </c:pt>
                <c:pt idx="17239">
                  <c:v>861.95</c:v>
                </c:pt>
                <c:pt idx="17240">
                  <c:v>862</c:v>
                </c:pt>
                <c:pt idx="17241">
                  <c:v>862.05</c:v>
                </c:pt>
                <c:pt idx="17242">
                  <c:v>862.1</c:v>
                </c:pt>
                <c:pt idx="17243">
                  <c:v>862.15</c:v>
                </c:pt>
                <c:pt idx="17244">
                  <c:v>862.2</c:v>
                </c:pt>
                <c:pt idx="17245">
                  <c:v>862.25</c:v>
                </c:pt>
                <c:pt idx="17246">
                  <c:v>862.3</c:v>
                </c:pt>
                <c:pt idx="17247">
                  <c:v>862.35</c:v>
                </c:pt>
                <c:pt idx="17248">
                  <c:v>862.4</c:v>
                </c:pt>
                <c:pt idx="17249">
                  <c:v>862.45</c:v>
                </c:pt>
                <c:pt idx="17250">
                  <c:v>862.5</c:v>
                </c:pt>
                <c:pt idx="17251">
                  <c:v>862.55</c:v>
                </c:pt>
                <c:pt idx="17252">
                  <c:v>862.6</c:v>
                </c:pt>
                <c:pt idx="17253">
                  <c:v>862.65</c:v>
                </c:pt>
                <c:pt idx="17254">
                  <c:v>862.7</c:v>
                </c:pt>
                <c:pt idx="17255">
                  <c:v>862.75</c:v>
                </c:pt>
                <c:pt idx="17256">
                  <c:v>862.8</c:v>
                </c:pt>
                <c:pt idx="17257">
                  <c:v>862.85</c:v>
                </c:pt>
                <c:pt idx="17258">
                  <c:v>862.9</c:v>
                </c:pt>
                <c:pt idx="17259">
                  <c:v>862.95</c:v>
                </c:pt>
                <c:pt idx="17260">
                  <c:v>863</c:v>
                </c:pt>
                <c:pt idx="17261">
                  <c:v>863.05</c:v>
                </c:pt>
                <c:pt idx="17262">
                  <c:v>863.1</c:v>
                </c:pt>
                <c:pt idx="17263">
                  <c:v>863.15</c:v>
                </c:pt>
                <c:pt idx="17264">
                  <c:v>863.2</c:v>
                </c:pt>
                <c:pt idx="17265">
                  <c:v>863.25</c:v>
                </c:pt>
                <c:pt idx="17266">
                  <c:v>863.3</c:v>
                </c:pt>
                <c:pt idx="17267">
                  <c:v>863.35</c:v>
                </c:pt>
                <c:pt idx="17268">
                  <c:v>863.4</c:v>
                </c:pt>
                <c:pt idx="17269">
                  <c:v>863.45</c:v>
                </c:pt>
                <c:pt idx="17270">
                  <c:v>863.5</c:v>
                </c:pt>
                <c:pt idx="17271">
                  <c:v>863.55</c:v>
                </c:pt>
                <c:pt idx="17272">
                  <c:v>863.6</c:v>
                </c:pt>
                <c:pt idx="17273">
                  <c:v>863.65</c:v>
                </c:pt>
                <c:pt idx="17274">
                  <c:v>863.7</c:v>
                </c:pt>
                <c:pt idx="17275">
                  <c:v>863.75</c:v>
                </c:pt>
                <c:pt idx="17276">
                  <c:v>863.8</c:v>
                </c:pt>
                <c:pt idx="17277">
                  <c:v>863.85</c:v>
                </c:pt>
                <c:pt idx="17278">
                  <c:v>863.9</c:v>
                </c:pt>
                <c:pt idx="17279">
                  <c:v>863.95</c:v>
                </c:pt>
                <c:pt idx="17280">
                  <c:v>864</c:v>
                </c:pt>
                <c:pt idx="17281">
                  <c:v>864.05</c:v>
                </c:pt>
                <c:pt idx="17282">
                  <c:v>864.1</c:v>
                </c:pt>
                <c:pt idx="17283">
                  <c:v>864.15</c:v>
                </c:pt>
                <c:pt idx="17284">
                  <c:v>864.2</c:v>
                </c:pt>
                <c:pt idx="17285">
                  <c:v>864.25</c:v>
                </c:pt>
                <c:pt idx="17286">
                  <c:v>864.3</c:v>
                </c:pt>
                <c:pt idx="17287">
                  <c:v>864.35</c:v>
                </c:pt>
                <c:pt idx="17288">
                  <c:v>864.4</c:v>
                </c:pt>
                <c:pt idx="17289">
                  <c:v>864.45</c:v>
                </c:pt>
                <c:pt idx="17290">
                  <c:v>864.5</c:v>
                </c:pt>
                <c:pt idx="17291">
                  <c:v>864.55</c:v>
                </c:pt>
                <c:pt idx="17292">
                  <c:v>864.6</c:v>
                </c:pt>
                <c:pt idx="17293">
                  <c:v>864.65</c:v>
                </c:pt>
                <c:pt idx="17294">
                  <c:v>864.7</c:v>
                </c:pt>
                <c:pt idx="17295">
                  <c:v>864.75</c:v>
                </c:pt>
                <c:pt idx="17296">
                  <c:v>864.8</c:v>
                </c:pt>
                <c:pt idx="17297">
                  <c:v>864.85</c:v>
                </c:pt>
                <c:pt idx="17298">
                  <c:v>864.9</c:v>
                </c:pt>
                <c:pt idx="17299">
                  <c:v>864.95</c:v>
                </c:pt>
                <c:pt idx="17300">
                  <c:v>865</c:v>
                </c:pt>
                <c:pt idx="17301">
                  <c:v>865.05</c:v>
                </c:pt>
                <c:pt idx="17302">
                  <c:v>865.1</c:v>
                </c:pt>
                <c:pt idx="17303">
                  <c:v>865.15</c:v>
                </c:pt>
                <c:pt idx="17304">
                  <c:v>865.2</c:v>
                </c:pt>
                <c:pt idx="17305">
                  <c:v>865.25</c:v>
                </c:pt>
                <c:pt idx="17306">
                  <c:v>865.3</c:v>
                </c:pt>
                <c:pt idx="17307">
                  <c:v>865.35</c:v>
                </c:pt>
                <c:pt idx="17308">
                  <c:v>865.4</c:v>
                </c:pt>
                <c:pt idx="17309">
                  <c:v>865.45</c:v>
                </c:pt>
                <c:pt idx="17310">
                  <c:v>865.5</c:v>
                </c:pt>
                <c:pt idx="17311">
                  <c:v>865.55</c:v>
                </c:pt>
                <c:pt idx="17312">
                  <c:v>865.6</c:v>
                </c:pt>
                <c:pt idx="17313">
                  <c:v>865.65</c:v>
                </c:pt>
                <c:pt idx="17314">
                  <c:v>865.7</c:v>
                </c:pt>
                <c:pt idx="17315">
                  <c:v>865.75</c:v>
                </c:pt>
                <c:pt idx="17316">
                  <c:v>865.8</c:v>
                </c:pt>
                <c:pt idx="17317">
                  <c:v>865.85</c:v>
                </c:pt>
                <c:pt idx="17318">
                  <c:v>865.9</c:v>
                </c:pt>
                <c:pt idx="17319">
                  <c:v>865.95</c:v>
                </c:pt>
                <c:pt idx="17320">
                  <c:v>866</c:v>
                </c:pt>
                <c:pt idx="17321">
                  <c:v>866.05</c:v>
                </c:pt>
                <c:pt idx="17322">
                  <c:v>866.1</c:v>
                </c:pt>
                <c:pt idx="17323">
                  <c:v>866.15</c:v>
                </c:pt>
                <c:pt idx="17324">
                  <c:v>866.2</c:v>
                </c:pt>
                <c:pt idx="17325">
                  <c:v>866.25</c:v>
                </c:pt>
                <c:pt idx="17326">
                  <c:v>866.3</c:v>
                </c:pt>
                <c:pt idx="17327">
                  <c:v>866.35</c:v>
                </c:pt>
                <c:pt idx="17328">
                  <c:v>866.4</c:v>
                </c:pt>
                <c:pt idx="17329">
                  <c:v>866.45</c:v>
                </c:pt>
                <c:pt idx="17330">
                  <c:v>866.5</c:v>
                </c:pt>
                <c:pt idx="17331">
                  <c:v>866.55</c:v>
                </c:pt>
                <c:pt idx="17332">
                  <c:v>866.6</c:v>
                </c:pt>
                <c:pt idx="17333">
                  <c:v>866.65</c:v>
                </c:pt>
                <c:pt idx="17334">
                  <c:v>866.7</c:v>
                </c:pt>
                <c:pt idx="17335">
                  <c:v>866.75</c:v>
                </c:pt>
                <c:pt idx="17336">
                  <c:v>866.8</c:v>
                </c:pt>
                <c:pt idx="17337">
                  <c:v>866.85</c:v>
                </c:pt>
                <c:pt idx="17338">
                  <c:v>866.9</c:v>
                </c:pt>
                <c:pt idx="17339">
                  <c:v>866.95</c:v>
                </c:pt>
                <c:pt idx="17340">
                  <c:v>867</c:v>
                </c:pt>
                <c:pt idx="17341">
                  <c:v>867.05</c:v>
                </c:pt>
                <c:pt idx="17342">
                  <c:v>867.1</c:v>
                </c:pt>
                <c:pt idx="17343">
                  <c:v>867.15</c:v>
                </c:pt>
                <c:pt idx="17344">
                  <c:v>867.2</c:v>
                </c:pt>
                <c:pt idx="17345">
                  <c:v>867.25</c:v>
                </c:pt>
                <c:pt idx="17346">
                  <c:v>867.3</c:v>
                </c:pt>
                <c:pt idx="17347">
                  <c:v>867.35</c:v>
                </c:pt>
                <c:pt idx="17348">
                  <c:v>867.4</c:v>
                </c:pt>
                <c:pt idx="17349">
                  <c:v>867.45</c:v>
                </c:pt>
                <c:pt idx="17350">
                  <c:v>867.5</c:v>
                </c:pt>
                <c:pt idx="17351">
                  <c:v>867.55</c:v>
                </c:pt>
                <c:pt idx="17352">
                  <c:v>867.6</c:v>
                </c:pt>
                <c:pt idx="17353">
                  <c:v>867.65</c:v>
                </c:pt>
                <c:pt idx="17354">
                  <c:v>867.7</c:v>
                </c:pt>
                <c:pt idx="17355">
                  <c:v>867.75</c:v>
                </c:pt>
                <c:pt idx="17356">
                  <c:v>867.8</c:v>
                </c:pt>
                <c:pt idx="17357">
                  <c:v>867.85</c:v>
                </c:pt>
                <c:pt idx="17358">
                  <c:v>867.9</c:v>
                </c:pt>
                <c:pt idx="17359">
                  <c:v>867.95</c:v>
                </c:pt>
                <c:pt idx="17360">
                  <c:v>868</c:v>
                </c:pt>
                <c:pt idx="17361">
                  <c:v>868.05</c:v>
                </c:pt>
                <c:pt idx="17362">
                  <c:v>868.1</c:v>
                </c:pt>
                <c:pt idx="17363">
                  <c:v>868.15</c:v>
                </c:pt>
                <c:pt idx="17364">
                  <c:v>868.2</c:v>
                </c:pt>
                <c:pt idx="17365">
                  <c:v>868.25</c:v>
                </c:pt>
                <c:pt idx="17366">
                  <c:v>868.3</c:v>
                </c:pt>
                <c:pt idx="17367">
                  <c:v>868.35</c:v>
                </c:pt>
                <c:pt idx="17368">
                  <c:v>868.4</c:v>
                </c:pt>
                <c:pt idx="17369">
                  <c:v>868.45</c:v>
                </c:pt>
                <c:pt idx="17370">
                  <c:v>868.5</c:v>
                </c:pt>
                <c:pt idx="17371">
                  <c:v>868.55</c:v>
                </c:pt>
                <c:pt idx="17372">
                  <c:v>868.6</c:v>
                </c:pt>
                <c:pt idx="17373">
                  <c:v>868.65</c:v>
                </c:pt>
                <c:pt idx="17374">
                  <c:v>868.7</c:v>
                </c:pt>
                <c:pt idx="17375">
                  <c:v>868.75</c:v>
                </c:pt>
                <c:pt idx="17376">
                  <c:v>868.8</c:v>
                </c:pt>
                <c:pt idx="17377">
                  <c:v>868.85</c:v>
                </c:pt>
                <c:pt idx="17378">
                  <c:v>868.9</c:v>
                </c:pt>
                <c:pt idx="17379">
                  <c:v>868.95</c:v>
                </c:pt>
                <c:pt idx="17380">
                  <c:v>869</c:v>
                </c:pt>
                <c:pt idx="17381">
                  <c:v>869.05</c:v>
                </c:pt>
                <c:pt idx="17382">
                  <c:v>869.1</c:v>
                </c:pt>
                <c:pt idx="17383">
                  <c:v>869.15</c:v>
                </c:pt>
                <c:pt idx="17384">
                  <c:v>869.2</c:v>
                </c:pt>
                <c:pt idx="17385">
                  <c:v>869.25</c:v>
                </c:pt>
                <c:pt idx="17386">
                  <c:v>869.3</c:v>
                </c:pt>
                <c:pt idx="17387">
                  <c:v>869.35</c:v>
                </c:pt>
                <c:pt idx="17388">
                  <c:v>869.4</c:v>
                </c:pt>
                <c:pt idx="17389">
                  <c:v>869.45</c:v>
                </c:pt>
                <c:pt idx="17390">
                  <c:v>869.5</c:v>
                </c:pt>
                <c:pt idx="17391">
                  <c:v>869.55</c:v>
                </c:pt>
                <c:pt idx="17392">
                  <c:v>869.6</c:v>
                </c:pt>
                <c:pt idx="17393">
                  <c:v>869.65</c:v>
                </c:pt>
                <c:pt idx="17394">
                  <c:v>869.7</c:v>
                </c:pt>
                <c:pt idx="17395">
                  <c:v>869.75</c:v>
                </c:pt>
                <c:pt idx="17396">
                  <c:v>869.8</c:v>
                </c:pt>
                <c:pt idx="17397">
                  <c:v>869.85</c:v>
                </c:pt>
                <c:pt idx="17398">
                  <c:v>869.9</c:v>
                </c:pt>
                <c:pt idx="17399">
                  <c:v>869.95</c:v>
                </c:pt>
                <c:pt idx="17400">
                  <c:v>870</c:v>
                </c:pt>
                <c:pt idx="17401">
                  <c:v>870.05</c:v>
                </c:pt>
                <c:pt idx="17402">
                  <c:v>870.1</c:v>
                </c:pt>
                <c:pt idx="17403">
                  <c:v>870.15</c:v>
                </c:pt>
                <c:pt idx="17404">
                  <c:v>870.2</c:v>
                </c:pt>
                <c:pt idx="17405">
                  <c:v>870.25</c:v>
                </c:pt>
                <c:pt idx="17406">
                  <c:v>870.3</c:v>
                </c:pt>
                <c:pt idx="17407">
                  <c:v>870.35</c:v>
                </c:pt>
                <c:pt idx="17408">
                  <c:v>870.4</c:v>
                </c:pt>
                <c:pt idx="17409">
                  <c:v>870.45</c:v>
                </c:pt>
                <c:pt idx="17410">
                  <c:v>870.5</c:v>
                </c:pt>
                <c:pt idx="17411">
                  <c:v>870.55</c:v>
                </c:pt>
                <c:pt idx="17412">
                  <c:v>870.6</c:v>
                </c:pt>
                <c:pt idx="17413">
                  <c:v>870.65</c:v>
                </c:pt>
                <c:pt idx="17414">
                  <c:v>870.7</c:v>
                </c:pt>
                <c:pt idx="17415">
                  <c:v>870.75</c:v>
                </c:pt>
                <c:pt idx="17416">
                  <c:v>870.8</c:v>
                </c:pt>
                <c:pt idx="17417">
                  <c:v>870.85</c:v>
                </c:pt>
                <c:pt idx="17418">
                  <c:v>870.9</c:v>
                </c:pt>
                <c:pt idx="17419">
                  <c:v>870.95</c:v>
                </c:pt>
                <c:pt idx="17420">
                  <c:v>871</c:v>
                </c:pt>
                <c:pt idx="17421">
                  <c:v>871.05</c:v>
                </c:pt>
                <c:pt idx="17422">
                  <c:v>871.1</c:v>
                </c:pt>
                <c:pt idx="17423">
                  <c:v>871.15</c:v>
                </c:pt>
                <c:pt idx="17424">
                  <c:v>871.2</c:v>
                </c:pt>
                <c:pt idx="17425">
                  <c:v>871.25</c:v>
                </c:pt>
                <c:pt idx="17426">
                  <c:v>871.3</c:v>
                </c:pt>
                <c:pt idx="17427">
                  <c:v>871.35</c:v>
                </c:pt>
                <c:pt idx="17428">
                  <c:v>871.4</c:v>
                </c:pt>
                <c:pt idx="17429">
                  <c:v>871.45</c:v>
                </c:pt>
                <c:pt idx="17430">
                  <c:v>871.5</c:v>
                </c:pt>
                <c:pt idx="17431">
                  <c:v>871.55</c:v>
                </c:pt>
                <c:pt idx="17432">
                  <c:v>871.6</c:v>
                </c:pt>
                <c:pt idx="17433">
                  <c:v>871.65</c:v>
                </c:pt>
                <c:pt idx="17434">
                  <c:v>871.7</c:v>
                </c:pt>
                <c:pt idx="17435">
                  <c:v>871.75</c:v>
                </c:pt>
                <c:pt idx="17436">
                  <c:v>871.8</c:v>
                </c:pt>
                <c:pt idx="17437">
                  <c:v>871.85</c:v>
                </c:pt>
                <c:pt idx="17438">
                  <c:v>871.9</c:v>
                </c:pt>
                <c:pt idx="17439">
                  <c:v>871.95</c:v>
                </c:pt>
                <c:pt idx="17440">
                  <c:v>872</c:v>
                </c:pt>
                <c:pt idx="17441">
                  <c:v>872.05</c:v>
                </c:pt>
                <c:pt idx="17442">
                  <c:v>872.1</c:v>
                </c:pt>
                <c:pt idx="17443">
                  <c:v>872.15</c:v>
                </c:pt>
                <c:pt idx="17444">
                  <c:v>872.2</c:v>
                </c:pt>
                <c:pt idx="17445">
                  <c:v>872.25</c:v>
                </c:pt>
                <c:pt idx="17446">
                  <c:v>872.3</c:v>
                </c:pt>
                <c:pt idx="17447">
                  <c:v>872.35</c:v>
                </c:pt>
                <c:pt idx="17448">
                  <c:v>872.4</c:v>
                </c:pt>
                <c:pt idx="17449">
                  <c:v>872.45</c:v>
                </c:pt>
                <c:pt idx="17450">
                  <c:v>872.5</c:v>
                </c:pt>
                <c:pt idx="17451">
                  <c:v>872.55</c:v>
                </c:pt>
                <c:pt idx="17452">
                  <c:v>872.6</c:v>
                </c:pt>
                <c:pt idx="17453">
                  <c:v>872.65</c:v>
                </c:pt>
                <c:pt idx="17454">
                  <c:v>872.7</c:v>
                </c:pt>
                <c:pt idx="17455">
                  <c:v>872.75</c:v>
                </c:pt>
                <c:pt idx="17456">
                  <c:v>872.8</c:v>
                </c:pt>
                <c:pt idx="17457">
                  <c:v>872.85</c:v>
                </c:pt>
                <c:pt idx="17458">
                  <c:v>872.9</c:v>
                </c:pt>
                <c:pt idx="17459">
                  <c:v>872.95</c:v>
                </c:pt>
                <c:pt idx="17460">
                  <c:v>873</c:v>
                </c:pt>
                <c:pt idx="17461">
                  <c:v>873.05</c:v>
                </c:pt>
                <c:pt idx="17462">
                  <c:v>873.1</c:v>
                </c:pt>
                <c:pt idx="17463">
                  <c:v>873.15</c:v>
                </c:pt>
                <c:pt idx="17464">
                  <c:v>873.2</c:v>
                </c:pt>
                <c:pt idx="17465">
                  <c:v>873.25</c:v>
                </c:pt>
                <c:pt idx="17466">
                  <c:v>873.3</c:v>
                </c:pt>
                <c:pt idx="17467">
                  <c:v>873.35</c:v>
                </c:pt>
                <c:pt idx="17468">
                  <c:v>873.4</c:v>
                </c:pt>
                <c:pt idx="17469">
                  <c:v>873.45</c:v>
                </c:pt>
                <c:pt idx="17470">
                  <c:v>873.5</c:v>
                </c:pt>
                <c:pt idx="17471">
                  <c:v>873.55</c:v>
                </c:pt>
                <c:pt idx="17472">
                  <c:v>873.6</c:v>
                </c:pt>
                <c:pt idx="17473">
                  <c:v>873.65</c:v>
                </c:pt>
                <c:pt idx="17474">
                  <c:v>873.7</c:v>
                </c:pt>
                <c:pt idx="17475">
                  <c:v>873.75</c:v>
                </c:pt>
                <c:pt idx="17476">
                  <c:v>873.8</c:v>
                </c:pt>
                <c:pt idx="17477">
                  <c:v>873.85</c:v>
                </c:pt>
                <c:pt idx="17478">
                  <c:v>873.9</c:v>
                </c:pt>
                <c:pt idx="17479">
                  <c:v>873.95</c:v>
                </c:pt>
                <c:pt idx="17480">
                  <c:v>874</c:v>
                </c:pt>
                <c:pt idx="17481">
                  <c:v>874.05</c:v>
                </c:pt>
                <c:pt idx="17482">
                  <c:v>874.1</c:v>
                </c:pt>
                <c:pt idx="17483">
                  <c:v>874.15</c:v>
                </c:pt>
                <c:pt idx="17484">
                  <c:v>874.2</c:v>
                </c:pt>
                <c:pt idx="17485">
                  <c:v>874.25</c:v>
                </c:pt>
                <c:pt idx="17486">
                  <c:v>874.3</c:v>
                </c:pt>
                <c:pt idx="17487">
                  <c:v>874.35</c:v>
                </c:pt>
                <c:pt idx="17488">
                  <c:v>874.4</c:v>
                </c:pt>
                <c:pt idx="17489">
                  <c:v>874.45</c:v>
                </c:pt>
                <c:pt idx="17490">
                  <c:v>874.5</c:v>
                </c:pt>
                <c:pt idx="17491">
                  <c:v>874.55</c:v>
                </c:pt>
                <c:pt idx="17492">
                  <c:v>874.6</c:v>
                </c:pt>
                <c:pt idx="17493">
                  <c:v>874.65</c:v>
                </c:pt>
                <c:pt idx="17494">
                  <c:v>874.7</c:v>
                </c:pt>
                <c:pt idx="17495">
                  <c:v>874.75</c:v>
                </c:pt>
                <c:pt idx="17496">
                  <c:v>874.8</c:v>
                </c:pt>
                <c:pt idx="17497">
                  <c:v>874.85</c:v>
                </c:pt>
                <c:pt idx="17498">
                  <c:v>874.9</c:v>
                </c:pt>
                <c:pt idx="17499">
                  <c:v>874.95</c:v>
                </c:pt>
                <c:pt idx="17500">
                  <c:v>875</c:v>
                </c:pt>
                <c:pt idx="17501">
                  <c:v>875.05</c:v>
                </c:pt>
                <c:pt idx="17502">
                  <c:v>875.1</c:v>
                </c:pt>
                <c:pt idx="17503">
                  <c:v>875.15</c:v>
                </c:pt>
                <c:pt idx="17504">
                  <c:v>875.2</c:v>
                </c:pt>
                <c:pt idx="17505">
                  <c:v>875.25</c:v>
                </c:pt>
                <c:pt idx="17506">
                  <c:v>875.3</c:v>
                </c:pt>
                <c:pt idx="17507">
                  <c:v>875.35</c:v>
                </c:pt>
                <c:pt idx="17508">
                  <c:v>875.4</c:v>
                </c:pt>
                <c:pt idx="17509">
                  <c:v>875.45</c:v>
                </c:pt>
                <c:pt idx="17510">
                  <c:v>875.5</c:v>
                </c:pt>
                <c:pt idx="17511">
                  <c:v>875.55</c:v>
                </c:pt>
                <c:pt idx="17512">
                  <c:v>875.6</c:v>
                </c:pt>
                <c:pt idx="17513">
                  <c:v>875.65</c:v>
                </c:pt>
                <c:pt idx="17514">
                  <c:v>875.7</c:v>
                </c:pt>
                <c:pt idx="17515">
                  <c:v>875.75</c:v>
                </c:pt>
                <c:pt idx="17516">
                  <c:v>875.8</c:v>
                </c:pt>
                <c:pt idx="17517">
                  <c:v>875.85</c:v>
                </c:pt>
                <c:pt idx="17518">
                  <c:v>875.9</c:v>
                </c:pt>
                <c:pt idx="17519">
                  <c:v>875.95</c:v>
                </c:pt>
                <c:pt idx="17520">
                  <c:v>876</c:v>
                </c:pt>
                <c:pt idx="17521">
                  <c:v>876.05</c:v>
                </c:pt>
                <c:pt idx="17522">
                  <c:v>876.1</c:v>
                </c:pt>
                <c:pt idx="17523">
                  <c:v>876.15</c:v>
                </c:pt>
                <c:pt idx="17524">
                  <c:v>876.2</c:v>
                </c:pt>
                <c:pt idx="17525">
                  <c:v>876.25</c:v>
                </c:pt>
                <c:pt idx="17526">
                  <c:v>876.3</c:v>
                </c:pt>
                <c:pt idx="17527">
                  <c:v>876.35</c:v>
                </c:pt>
                <c:pt idx="17528">
                  <c:v>876.4</c:v>
                </c:pt>
                <c:pt idx="17529">
                  <c:v>876.45</c:v>
                </c:pt>
                <c:pt idx="17530">
                  <c:v>876.5</c:v>
                </c:pt>
                <c:pt idx="17531">
                  <c:v>876.55</c:v>
                </c:pt>
                <c:pt idx="17532">
                  <c:v>876.6</c:v>
                </c:pt>
                <c:pt idx="17533">
                  <c:v>876.65</c:v>
                </c:pt>
                <c:pt idx="17534">
                  <c:v>876.7</c:v>
                </c:pt>
                <c:pt idx="17535">
                  <c:v>876.75</c:v>
                </c:pt>
                <c:pt idx="17536">
                  <c:v>876.8</c:v>
                </c:pt>
                <c:pt idx="17537">
                  <c:v>876.85</c:v>
                </c:pt>
                <c:pt idx="17538">
                  <c:v>876.9</c:v>
                </c:pt>
                <c:pt idx="17539">
                  <c:v>876.95</c:v>
                </c:pt>
                <c:pt idx="17540">
                  <c:v>877</c:v>
                </c:pt>
                <c:pt idx="17541">
                  <c:v>877.05</c:v>
                </c:pt>
                <c:pt idx="17542">
                  <c:v>877.1</c:v>
                </c:pt>
                <c:pt idx="17543">
                  <c:v>877.15</c:v>
                </c:pt>
                <c:pt idx="17544">
                  <c:v>877.2</c:v>
                </c:pt>
                <c:pt idx="17545">
                  <c:v>877.25</c:v>
                </c:pt>
                <c:pt idx="17546">
                  <c:v>877.3</c:v>
                </c:pt>
                <c:pt idx="17547">
                  <c:v>877.35</c:v>
                </c:pt>
                <c:pt idx="17548">
                  <c:v>877.4</c:v>
                </c:pt>
                <c:pt idx="17549">
                  <c:v>877.45</c:v>
                </c:pt>
                <c:pt idx="17550">
                  <c:v>877.5</c:v>
                </c:pt>
                <c:pt idx="17551">
                  <c:v>877.55</c:v>
                </c:pt>
                <c:pt idx="17552">
                  <c:v>877.6</c:v>
                </c:pt>
                <c:pt idx="17553">
                  <c:v>877.65</c:v>
                </c:pt>
                <c:pt idx="17554">
                  <c:v>877.7</c:v>
                </c:pt>
                <c:pt idx="17555">
                  <c:v>877.75</c:v>
                </c:pt>
                <c:pt idx="17556">
                  <c:v>877.8</c:v>
                </c:pt>
                <c:pt idx="17557">
                  <c:v>877.85</c:v>
                </c:pt>
                <c:pt idx="17558">
                  <c:v>877.9</c:v>
                </c:pt>
                <c:pt idx="17559">
                  <c:v>877.95</c:v>
                </c:pt>
                <c:pt idx="17560">
                  <c:v>878</c:v>
                </c:pt>
                <c:pt idx="17561">
                  <c:v>878.05</c:v>
                </c:pt>
                <c:pt idx="17562">
                  <c:v>878.1</c:v>
                </c:pt>
                <c:pt idx="17563">
                  <c:v>878.15</c:v>
                </c:pt>
                <c:pt idx="17564">
                  <c:v>878.2</c:v>
                </c:pt>
                <c:pt idx="17565">
                  <c:v>878.25</c:v>
                </c:pt>
                <c:pt idx="17566">
                  <c:v>878.3</c:v>
                </c:pt>
                <c:pt idx="17567">
                  <c:v>878.35</c:v>
                </c:pt>
                <c:pt idx="17568">
                  <c:v>878.4</c:v>
                </c:pt>
                <c:pt idx="17569">
                  <c:v>878.45</c:v>
                </c:pt>
                <c:pt idx="17570">
                  <c:v>878.5</c:v>
                </c:pt>
                <c:pt idx="17571">
                  <c:v>878.55</c:v>
                </c:pt>
                <c:pt idx="17572">
                  <c:v>878.6</c:v>
                </c:pt>
                <c:pt idx="17573">
                  <c:v>878.65</c:v>
                </c:pt>
                <c:pt idx="17574">
                  <c:v>878.7</c:v>
                </c:pt>
                <c:pt idx="17575">
                  <c:v>878.75</c:v>
                </c:pt>
                <c:pt idx="17576">
                  <c:v>878.8</c:v>
                </c:pt>
                <c:pt idx="17577">
                  <c:v>878.85</c:v>
                </c:pt>
                <c:pt idx="17578">
                  <c:v>878.9</c:v>
                </c:pt>
                <c:pt idx="17579">
                  <c:v>878.95</c:v>
                </c:pt>
                <c:pt idx="17580">
                  <c:v>879</c:v>
                </c:pt>
                <c:pt idx="17581">
                  <c:v>879.05</c:v>
                </c:pt>
                <c:pt idx="17582">
                  <c:v>879.1</c:v>
                </c:pt>
                <c:pt idx="17583">
                  <c:v>879.15</c:v>
                </c:pt>
                <c:pt idx="17584">
                  <c:v>879.2</c:v>
                </c:pt>
                <c:pt idx="17585">
                  <c:v>879.25</c:v>
                </c:pt>
                <c:pt idx="17586">
                  <c:v>879.3</c:v>
                </c:pt>
                <c:pt idx="17587">
                  <c:v>879.35</c:v>
                </c:pt>
                <c:pt idx="17588">
                  <c:v>879.4</c:v>
                </c:pt>
                <c:pt idx="17589">
                  <c:v>879.45</c:v>
                </c:pt>
                <c:pt idx="17590">
                  <c:v>879.5</c:v>
                </c:pt>
                <c:pt idx="17591">
                  <c:v>879.55</c:v>
                </c:pt>
                <c:pt idx="17592">
                  <c:v>879.6</c:v>
                </c:pt>
                <c:pt idx="17593">
                  <c:v>879.65</c:v>
                </c:pt>
                <c:pt idx="17594">
                  <c:v>879.7</c:v>
                </c:pt>
                <c:pt idx="17595">
                  <c:v>879.75</c:v>
                </c:pt>
                <c:pt idx="17596">
                  <c:v>879.8</c:v>
                </c:pt>
                <c:pt idx="17597">
                  <c:v>879.85</c:v>
                </c:pt>
                <c:pt idx="17598">
                  <c:v>879.9</c:v>
                </c:pt>
                <c:pt idx="17599">
                  <c:v>879.95</c:v>
                </c:pt>
                <c:pt idx="17600">
                  <c:v>880</c:v>
                </c:pt>
                <c:pt idx="17601">
                  <c:v>880.05</c:v>
                </c:pt>
                <c:pt idx="17602">
                  <c:v>880.1</c:v>
                </c:pt>
                <c:pt idx="17603">
                  <c:v>880.15</c:v>
                </c:pt>
                <c:pt idx="17604">
                  <c:v>880.2</c:v>
                </c:pt>
                <c:pt idx="17605">
                  <c:v>880.25</c:v>
                </c:pt>
                <c:pt idx="17606">
                  <c:v>880.3</c:v>
                </c:pt>
                <c:pt idx="17607">
                  <c:v>880.35</c:v>
                </c:pt>
                <c:pt idx="17608">
                  <c:v>880.4</c:v>
                </c:pt>
                <c:pt idx="17609">
                  <c:v>880.45</c:v>
                </c:pt>
                <c:pt idx="17610">
                  <c:v>880.5</c:v>
                </c:pt>
                <c:pt idx="17611">
                  <c:v>880.55</c:v>
                </c:pt>
                <c:pt idx="17612">
                  <c:v>880.6</c:v>
                </c:pt>
                <c:pt idx="17613">
                  <c:v>880.65</c:v>
                </c:pt>
                <c:pt idx="17614">
                  <c:v>880.7</c:v>
                </c:pt>
                <c:pt idx="17615">
                  <c:v>880.75</c:v>
                </c:pt>
                <c:pt idx="17616">
                  <c:v>880.8</c:v>
                </c:pt>
                <c:pt idx="17617">
                  <c:v>880.85</c:v>
                </c:pt>
                <c:pt idx="17618">
                  <c:v>880.9</c:v>
                </c:pt>
                <c:pt idx="17619">
                  <c:v>880.95</c:v>
                </c:pt>
                <c:pt idx="17620">
                  <c:v>881</c:v>
                </c:pt>
                <c:pt idx="17621">
                  <c:v>881.05</c:v>
                </c:pt>
                <c:pt idx="17622">
                  <c:v>881.1</c:v>
                </c:pt>
                <c:pt idx="17623">
                  <c:v>881.15</c:v>
                </c:pt>
                <c:pt idx="17624">
                  <c:v>881.2</c:v>
                </c:pt>
                <c:pt idx="17625">
                  <c:v>881.25</c:v>
                </c:pt>
                <c:pt idx="17626">
                  <c:v>881.3</c:v>
                </c:pt>
                <c:pt idx="17627">
                  <c:v>881.35</c:v>
                </c:pt>
                <c:pt idx="17628">
                  <c:v>881.4</c:v>
                </c:pt>
                <c:pt idx="17629">
                  <c:v>881.45</c:v>
                </c:pt>
                <c:pt idx="17630">
                  <c:v>881.5</c:v>
                </c:pt>
                <c:pt idx="17631">
                  <c:v>881.55</c:v>
                </c:pt>
                <c:pt idx="17632">
                  <c:v>881.6</c:v>
                </c:pt>
                <c:pt idx="17633">
                  <c:v>881.65</c:v>
                </c:pt>
                <c:pt idx="17634">
                  <c:v>881.7</c:v>
                </c:pt>
                <c:pt idx="17635">
                  <c:v>881.75</c:v>
                </c:pt>
                <c:pt idx="17636">
                  <c:v>881.8</c:v>
                </c:pt>
                <c:pt idx="17637">
                  <c:v>881.85</c:v>
                </c:pt>
                <c:pt idx="17638">
                  <c:v>881.9</c:v>
                </c:pt>
                <c:pt idx="17639">
                  <c:v>881.95</c:v>
                </c:pt>
                <c:pt idx="17640">
                  <c:v>882</c:v>
                </c:pt>
                <c:pt idx="17641">
                  <c:v>882.05</c:v>
                </c:pt>
                <c:pt idx="17642">
                  <c:v>882.1</c:v>
                </c:pt>
                <c:pt idx="17643">
                  <c:v>882.15</c:v>
                </c:pt>
                <c:pt idx="17644">
                  <c:v>882.2</c:v>
                </c:pt>
                <c:pt idx="17645">
                  <c:v>882.25</c:v>
                </c:pt>
                <c:pt idx="17646">
                  <c:v>882.3</c:v>
                </c:pt>
                <c:pt idx="17647">
                  <c:v>882.35</c:v>
                </c:pt>
                <c:pt idx="17648">
                  <c:v>882.4</c:v>
                </c:pt>
                <c:pt idx="17649">
                  <c:v>882.45</c:v>
                </c:pt>
                <c:pt idx="17650">
                  <c:v>882.5</c:v>
                </c:pt>
                <c:pt idx="17651">
                  <c:v>882.55</c:v>
                </c:pt>
                <c:pt idx="17652">
                  <c:v>882.6</c:v>
                </c:pt>
                <c:pt idx="17653">
                  <c:v>882.65</c:v>
                </c:pt>
                <c:pt idx="17654">
                  <c:v>882.7</c:v>
                </c:pt>
                <c:pt idx="17655">
                  <c:v>882.75</c:v>
                </c:pt>
                <c:pt idx="17656">
                  <c:v>882.8</c:v>
                </c:pt>
                <c:pt idx="17657">
                  <c:v>882.85</c:v>
                </c:pt>
                <c:pt idx="17658">
                  <c:v>882.9</c:v>
                </c:pt>
                <c:pt idx="17659">
                  <c:v>882.95</c:v>
                </c:pt>
                <c:pt idx="17660">
                  <c:v>883</c:v>
                </c:pt>
                <c:pt idx="17661">
                  <c:v>883.05</c:v>
                </c:pt>
                <c:pt idx="17662">
                  <c:v>883.1</c:v>
                </c:pt>
                <c:pt idx="17663">
                  <c:v>883.15</c:v>
                </c:pt>
                <c:pt idx="17664">
                  <c:v>883.2</c:v>
                </c:pt>
                <c:pt idx="17665">
                  <c:v>883.25</c:v>
                </c:pt>
                <c:pt idx="17666">
                  <c:v>883.3</c:v>
                </c:pt>
                <c:pt idx="17667">
                  <c:v>883.35</c:v>
                </c:pt>
                <c:pt idx="17668">
                  <c:v>883.4</c:v>
                </c:pt>
                <c:pt idx="17669">
                  <c:v>883.45</c:v>
                </c:pt>
                <c:pt idx="17670">
                  <c:v>883.5</c:v>
                </c:pt>
                <c:pt idx="17671">
                  <c:v>883.55</c:v>
                </c:pt>
                <c:pt idx="17672">
                  <c:v>883.6</c:v>
                </c:pt>
                <c:pt idx="17673">
                  <c:v>883.65</c:v>
                </c:pt>
                <c:pt idx="17674">
                  <c:v>883.7</c:v>
                </c:pt>
                <c:pt idx="17675">
                  <c:v>883.75</c:v>
                </c:pt>
                <c:pt idx="17676">
                  <c:v>883.8</c:v>
                </c:pt>
                <c:pt idx="17677">
                  <c:v>883.85</c:v>
                </c:pt>
                <c:pt idx="17678">
                  <c:v>883.9</c:v>
                </c:pt>
                <c:pt idx="17679">
                  <c:v>883.95</c:v>
                </c:pt>
                <c:pt idx="17680">
                  <c:v>884</c:v>
                </c:pt>
                <c:pt idx="17681">
                  <c:v>884.05</c:v>
                </c:pt>
                <c:pt idx="17682">
                  <c:v>884.1</c:v>
                </c:pt>
                <c:pt idx="17683">
                  <c:v>884.15</c:v>
                </c:pt>
                <c:pt idx="17684">
                  <c:v>884.2</c:v>
                </c:pt>
                <c:pt idx="17685">
                  <c:v>884.25</c:v>
                </c:pt>
                <c:pt idx="17686">
                  <c:v>884.3</c:v>
                </c:pt>
                <c:pt idx="17687">
                  <c:v>884.35</c:v>
                </c:pt>
                <c:pt idx="17688">
                  <c:v>884.4</c:v>
                </c:pt>
                <c:pt idx="17689">
                  <c:v>884.45</c:v>
                </c:pt>
                <c:pt idx="17690">
                  <c:v>884.5</c:v>
                </c:pt>
                <c:pt idx="17691">
                  <c:v>884.55</c:v>
                </c:pt>
                <c:pt idx="17692">
                  <c:v>884.6</c:v>
                </c:pt>
                <c:pt idx="17693">
                  <c:v>884.65</c:v>
                </c:pt>
                <c:pt idx="17694">
                  <c:v>884.7</c:v>
                </c:pt>
                <c:pt idx="17695">
                  <c:v>884.75</c:v>
                </c:pt>
                <c:pt idx="17696">
                  <c:v>884.8</c:v>
                </c:pt>
                <c:pt idx="17697">
                  <c:v>884.85</c:v>
                </c:pt>
                <c:pt idx="17698">
                  <c:v>884.9</c:v>
                </c:pt>
                <c:pt idx="17699">
                  <c:v>884.95</c:v>
                </c:pt>
                <c:pt idx="17700">
                  <c:v>885</c:v>
                </c:pt>
                <c:pt idx="17701">
                  <c:v>885.05</c:v>
                </c:pt>
                <c:pt idx="17702">
                  <c:v>885.1</c:v>
                </c:pt>
                <c:pt idx="17703">
                  <c:v>885.15</c:v>
                </c:pt>
                <c:pt idx="17704">
                  <c:v>885.2</c:v>
                </c:pt>
                <c:pt idx="17705">
                  <c:v>885.25</c:v>
                </c:pt>
                <c:pt idx="17706">
                  <c:v>885.3</c:v>
                </c:pt>
                <c:pt idx="17707">
                  <c:v>885.35</c:v>
                </c:pt>
                <c:pt idx="17708">
                  <c:v>885.4</c:v>
                </c:pt>
                <c:pt idx="17709">
                  <c:v>885.45</c:v>
                </c:pt>
                <c:pt idx="17710">
                  <c:v>885.5</c:v>
                </c:pt>
                <c:pt idx="17711">
                  <c:v>885.55</c:v>
                </c:pt>
                <c:pt idx="17712">
                  <c:v>885.6</c:v>
                </c:pt>
                <c:pt idx="17713">
                  <c:v>885.65</c:v>
                </c:pt>
                <c:pt idx="17714">
                  <c:v>885.7</c:v>
                </c:pt>
                <c:pt idx="17715">
                  <c:v>885.75</c:v>
                </c:pt>
                <c:pt idx="17716">
                  <c:v>885.8</c:v>
                </c:pt>
                <c:pt idx="17717">
                  <c:v>885.85</c:v>
                </c:pt>
                <c:pt idx="17718">
                  <c:v>885.9</c:v>
                </c:pt>
                <c:pt idx="17719">
                  <c:v>885.95</c:v>
                </c:pt>
                <c:pt idx="17720">
                  <c:v>886</c:v>
                </c:pt>
                <c:pt idx="17721">
                  <c:v>886.05</c:v>
                </c:pt>
                <c:pt idx="17722">
                  <c:v>886.1</c:v>
                </c:pt>
                <c:pt idx="17723">
                  <c:v>886.15</c:v>
                </c:pt>
                <c:pt idx="17724">
                  <c:v>886.2</c:v>
                </c:pt>
                <c:pt idx="17725">
                  <c:v>886.25</c:v>
                </c:pt>
                <c:pt idx="17726">
                  <c:v>886.3</c:v>
                </c:pt>
                <c:pt idx="17727">
                  <c:v>886.35</c:v>
                </c:pt>
                <c:pt idx="17728">
                  <c:v>886.4</c:v>
                </c:pt>
                <c:pt idx="17729">
                  <c:v>886.45</c:v>
                </c:pt>
                <c:pt idx="17730">
                  <c:v>886.5</c:v>
                </c:pt>
                <c:pt idx="17731">
                  <c:v>886.55</c:v>
                </c:pt>
                <c:pt idx="17732">
                  <c:v>886.6</c:v>
                </c:pt>
                <c:pt idx="17733">
                  <c:v>886.65</c:v>
                </c:pt>
                <c:pt idx="17734">
                  <c:v>886.7</c:v>
                </c:pt>
                <c:pt idx="17735">
                  <c:v>886.75</c:v>
                </c:pt>
                <c:pt idx="17736">
                  <c:v>886.8</c:v>
                </c:pt>
                <c:pt idx="17737">
                  <c:v>886.85</c:v>
                </c:pt>
                <c:pt idx="17738">
                  <c:v>886.9</c:v>
                </c:pt>
                <c:pt idx="17739">
                  <c:v>886.95</c:v>
                </c:pt>
                <c:pt idx="17740">
                  <c:v>887</c:v>
                </c:pt>
                <c:pt idx="17741">
                  <c:v>887.05</c:v>
                </c:pt>
                <c:pt idx="17742">
                  <c:v>887.1</c:v>
                </c:pt>
                <c:pt idx="17743">
                  <c:v>887.15</c:v>
                </c:pt>
                <c:pt idx="17744">
                  <c:v>887.2</c:v>
                </c:pt>
                <c:pt idx="17745">
                  <c:v>887.25</c:v>
                </c:pt>
                <c:pt idx="17746">
                  <c:v>887.3</c:v>
                </c:pt>
                <c:pt idx="17747">
                  <c:v>887.35</c:v>
                </c:pt>
                <c:pt idx="17748">
                  <c:v>887.4</c:v>
                </c:pt>
                <c:pt idx="17749">
                  <c:v>887.45</c:v>
                </c:pt>
                <c:pt idx="17750">
                  <c:v>887.5</c:v>
                </c:pt>
                <c:pt idx="17751">
                  <c:v>887.55</c:v>
                </c:pt>
                <c:pt idx="17752">
                  <c:v>887.6</c:v>
                </c:pt>
                <c:pt idx="17753">
                  <c:v>887.65</c:v>
                </c:pt>
                <c:pt idx="17754">
                  <c:v>887.7</c:v>
                </c:pt>
                <c:pt idx="17755">
                  <c:v>887.75</c:v>
                </c:pt>
                <c:pt idx="17756">
                  <c:v>887.8</c:v>
                </c:pt>
                <c:pt idx="17757">
                  <c:v>887.85</c:v>
                </c:pt>
                <c:pt idx="17758">
                  <c:v>887.9</c:v>
                </c:pt>
                <c:pt idx="17759">
                  <c:v>887.95</c:v>
                </c:pt>
                <c:pt idx="17760">
                  <c:v>888</c:v>
                </c:pt>
                <c:pt idx="17761">
                  <c:v>888.05</c:v>
                </c:pt>
                <c:pt idx="17762">
                  <c:v>888.1</c:v>
                </c:pt>
                <c:pt idx="17763">
                  <c:v>888.15</c:v>
                </c:pt>
                <c:pt idx="17764">
                  <c:v>888.2</c:v>
                </c:pt>
                <c:pt idx="17765">
                  <c:v>888.25</c:v>
                </c:pt>
                <c:pt idx="17766">
                  <c:v>888.3</c:v>
                </c:pt>
                <c:pt idx="17767">
                  <c:v>888.35</c:v>
                </c:pt>
                <c:pt idx="17768">
                  <c:v>888.4</c:v>
                </c:pt>
                <c:pt idx="17769">
                  <c:v>888.45</c:v>
                </c:pt>
                <c:pt idx="17770">
                  <c:v>888.5</c:v>
                </c:pt>
                <c:pt idx="17771">
                  <c:v>888.55</c:v>
                </c:pt>
                <c:pt idx="17772">
                  <c:v>888.6</c:v>
                </c:pt>
                <c:pt idx="17773">
                  <c:v>888.65</c:v>
                </c:pt>
                <c:pt idx="17774">
                  <c:v>888.7</c:v>
                </c:pt>
                <c:pt idx="17775">
                  <c:v>888.75</c:v>
                </c:pt>
                <c:pt idx="17776">
                  <c:v>888.8</c:v>
                </c:pt>
                <c:pt idx="17777">
                  <c:v>888.85</c:v>
                </c:pt>
                <c:pt idx="17778">
                  <c:v>888.9</c:v>
                </c:pt>
                <c:pt idx="17779">
                  <c:v>888.95</c:v>
                </c:pt>
                <c:pt idx="17780">
                  <c:v>889</c:v>
                </c:pt>
                <c:pt idx="17781">
                  <c:v>889.05</c:v>
                </c:pt>
                <c:pt idx="17782">
                  <c:v>889.1</c:v>
                </c:pt>
                <c:pt idx="17783">
                  <c:v>889.15</c:v>
                </c:pt>
                <c:pt idx="17784">
                  <c:v>889.2</c:v>
                </c:pt>
                <c:pt idx="17785">
                  <c:v>889.25</c:v>
                </c:pt>
                <c:pt idx="17786">
                  <c:v>889.3</c:v>
                </c:pt>
                <c:pt idx="17787">
                  <c:v>889.35</c:v>
                </c:pt>
                <c:pt idx="17788">
                  <c:v>889.4</c:v>
                </c:pt>
                <c:pt idx="17789">
                  <c:v>889.45</c:v>
                </c:pt>
                <c:pt idx="17790">
                  <c:v>889.5</c:v>
                </c:pt>
                <c:pt idx="17791">
                  <c:v>889.55</c:v>
                </c:pt>
                <c:pt idx="17792">
                  <c:v>889.6</c:v>
                </c:pt>
                <c:pt idx="17793">
                  <c:v>889.65</c:v>
                </c:pt>
                <c:pt idx="17794">
                  <c:v>889.7</c:v>
                </c:pt>
                <c:pt idx="17795">
                  <c:v>889.75</c:v>
                </c:pt>
                <c:pt idx="17796">
                  <c:v>889.8</c:v>
                </c:pt>
                <c:pt idx="17797">
                  <c:v>889.85</c:v>
                </c:pt>
                <c:pt idx="17798">
                  <c:v>889.9</c:v>
                </c:pt>
                <c:pt idx="17799">
                  <c:v>889.95</c:v>
                </c:pt>
                <c:pt idx="17800">
                  <c:v>890</c:v>
                </c:pt>
                <c:pt idx="17801">
                  <c:v>890.05</c:v>
                </c:pt>
                <c:pt idx="17802">
                  <c:v>890.1</c:v>
                </c:pt>
                <c:pt idx="17803">
                  <c:v>890.15</c:v>
                </c:pt>
                <c:pt idx="17804">
                  <c:v>890.2</c:v>
                </c:pt>
                <c:pt idx="17805">
                  <c:v>890.25</c:v>
                </c:pt>
                <c:pt idx="17806">
                  <c:v>890.3</c:v>
                </c:pt>
                <c:pt idx="17807">
                  <c:v>890.35</c:v>
                </c:pt>
                <c:pt idx="17808">
                  <c:v>890.4</c:v>
                </c:pt>
                <c:pt idx="17809">
                  <c:v>890.45</c:v>
                </c:pt>
                <c:pt idx="17810">
                  <c:v>890.5</c:v>
                </c:pt>
                <c:pt idx="17811">
                  <c:v>890.55</c:v>
                </c:pt>
                <c:pt idx="17812">
                  <c:v>890.6</c:v>
                </c:pt>
                <c:pt idx="17813">
                  <c:v>890.65</c:v>
                </c:pt>
                <c:pt idx="17814">
                  <c:v>890.7</c:v>
                </c:pt>
                <c:pt idx="17815">
                  <c:v>890.75</c:v>
                </c:pt>
                <c:pt idx="17816">
                  <c:v>890.8</c:v>
                </c:pt>
                <c:pt idx="17817">
                  <c:v>890.85</c:v>
                </c:pt>
                <c:pt idx="17818">
                  <c:v>890.9</c:v>
                </c:pt>
                <c:pt idx="17819">
                  <c:v>890.95</c:v>
                </c:pt>
                <c:pt idx="17820">
                  <c:v>891</c:v>
                </c:pt>
                <c:pt idx="17821">
                  <c:v>891.05</c:v>
                </c:pt>
                <c:pt idx="17822">
                  <c:v>891.1</c:v>
                </c:pt>
                <c:pt idx="17823">
                  <c:v>891.15</c:v>
                </c:pt>
                <c:pt idx="17824">
                  <c:v>891.2</c:v>
                </c:pt>
                <c:pt idx="17825">
                  <c:v>891.25</c:v>
                </c:pt>
                <c:pt idx="17826">
                  <c:v>891.3</c:v>
                </c:pt>
                <c:pt idx="17827">
                  <c:v>891.35</c:v>
                </c:pt>
                <c:pt idx="17828">
                  <c:v>891.4</c:v>
                </c:pt>
                <c:pt idx="17829">
                  <c:v>891.45</c:v>
                </c:pt>
                <c:pt idx="17830">
                  <c:v>891.5</c:v>
                </c:pt>
                <c:pt idx="17831">
                  <c:v>891.55</c:v>
                </c:pt>
                <c:pt idx="17832">
                  <c:v>891.6</c:v>
                </c:pt>
                <c:pt idx="17833">
                  <c:v>891.65</c:v>
                </c:pt>
                <c:pt idx="17834">
                  <c:v>891.7</c:v>
                </c:pt>
                <c:pt idx="17835">
                  <c:v>891.75</c:v>
                </c:pt>
                <c:pt idx="17836">
                  <c:v>891.8</c:v>
                </c:pt>
                <c:pt idx="17837">
                  <c:v>891.85</c:v>
                </c:pt>
                <c:pt idx="17838">
                  <c:v>891.9</c:v>
                </c:pt>
                <c:pt idx="17839">
                  <c:v>891.95</c:v>
                </c:pt>
                <c:pt idx="17840">
                  <c:v>892</c:v>
                </c:pt>
                <c:pt idx="17841">
                  <c:v>892.05</c:v>
                </c:pt>
                <c:pt idx="17842">
                  <c:v>892.1</c:v>
                </c:pt>
                <c:pt idx="17843">
                  <c:v>892.15</c:v>
                </c:pt>
                <c:pt idx="17844">
                  <c:v>892.2</c:v>
                </c:pt>
                <c:pt idx="17845">
                  <c:v>892.25</c:v>
                </c:pt>
                <c:pt idx="17846">
                  <c:v>892.3</c:v>
                </c:pt>
                <c:pt idx="17847">
                  <c:v>892.35</c:v>
                </c:pt>
                <c:pt idx="17848">
                  <c:v>892.4</c:v>
                </c:pt>
                <c:pt idx="17849">
                  <c:v>892.45</c:v>
                </c:pt>
                <c:pt idx="17850">
                  <c:v>892.5</c:v>
                </c:pt>
                <c:pt idx="17851">
                  <c:v>892.55</c:v>
                </c:pt>
                <c:pt idx="17852">
                  <c:v>892.6</c:v>
                </c:pt>
                <c:pt idx="17853">
                  <c:v>892.65</c:v>
                </c:pt>
                <c:pt idx="17854">
                  <c:v>892.7</c:v>
                </c:pt>
                <c:pt idx="17855">
                  <c:v>892.75</c:v>
                </c:pt>
                <c:pt idx="17856">
                  <c:v>892.8</c:v>
                </c:pt>
                <c:pt idx="17857">
                  <c:v>892.85</c:v>
                </c:pt>
                <c:pt idx="17858">
                  <c:v>892.9</c:v>
                </c:pt>
                <c:pt idx="17859">
                  <c:v>892.95</c:v>
                </c:pt>
                <c:pt idx="17860">
                  <c:v>893</c:v>
                </c:pt>
                <c:pt idx="17861">
                  <c:v>893.05</c:v>
                </c:pt>
                <c:pt idx="17862">
                  <c:v>893.1</c:v>
                </c:pt>
                <c:pt idx="17863">
                  <c:v>893.15</c:v>
                </c:pt>
                <c:pt idx="17864">
                  <c:v>893.2</c:v>
                </c:pt>
                <c:pt idx="17865">
                  <c:v>893.25</c:v>
                </c:pt>
                <c:pt idx="17866">
                  <c:v>893.3</c:v>
                </c:pt>
                <c:pt idx="17867">
                  <c:v>893.35</c:v>
                </c:pt>
                <c:pt idx="17868">
                  <c:v>893.4</c:v>
                </c:pt>
                <c:pt idx="17869">
                  <c:v>893.45</c:v>
                </c:pt>
                <c:pt idx="17870">
                  <c:v>893.5</c:v>
                </c:pt>
                <c:pt idx="17871">
                  <c:v>893.55</c:v>
                </c:pt>
                <c:pt idx="17872">
                  <c:v>893.6</c:v>
                </c:pt>
                <c:pt idx="17873">
                  <c:v>893.65</c:v>
                </c:pt>
                <c:pt idx="17874">
                  <c:v>893.7</c:v>
                </c:pt>
                <c:pt idx="17875">
                  <c:v>893.75</c:v>
                </c:pt>
                <c:pt idx="17876">
                  <c:v>893.8</c:v>
                </c:pt>
                <c:pt idx="17877">
                  <c:v>893.85</c:v>
                </c:pt>
                <c:pt idx="17878">
                  <c:v>893.9</c:v>
                </c:pt>
                <c:pt idx="17879">
                  <c:v>893.95</c:v>
                </c:pt>
                <c:pt idx="17880">
                  <c:v>894</c:v>
                </c:pt>
                <c:pt idx="17881">
                  <c:v>894.05</c:v>
                </c:pt>
                <c:pt idx="17882">
                  <c:v>894.1</c:v>
                </c:pt>
                <c:pt idx="17883">
                  <c:v>894.15</c:v>
                </c:pt>
                <c:pt idx="17884">
                  <c:v>894.2</c:v>
                </c:pt>
                <c:pt idx="17885">
                  <c:v>894.25</c:v>
                </c:pt>
                <c:pt idx="17886">
                  <c:v>894.3</c:v>
                </c:pt>
                <c:pt idx="17887">
                  <c:v>894.35</c:v>
                </c:pt>
                <c:pt idx="17888">
                  <c:v>894.4</c:v>
                </c:pt>
                <c:pt idx="17889">
                  <c:v>894.45</c:v>
                </c:pt>
                <c:pt idx="17890">
                  <c:v>894.5</c:v>
                </c:pt>
                <c:pt idx="17891">
                  <c:v>894.55</c:v>
                </c:pt>
                <c:pt idx="17892">
                  <c:v>894.6</c:v>
                </c:pt>
                <c:pt idx="17893">
                  <c:v>894.65</c:v>
                </c:pt>
                <c:pt idx="17894">
                  <c:v>894.7</c:v>
                </c:pt>
                <c:pt idx="17895">
                  <c:v>894.75</c:v>
                </c:pt>
                <c:pt idx="17896">
                  <c:v>894.8</c:v>
                </c:pt>
                <c:pt idx="17897">
                  <c:v>894.85</c:v>
                </c:pt>
                <c:pt idx="17898">
                  <c:v>894.9</c:v>
                </c:pt>
                <c:pt idx="17899">
                  <c:v>894.95</c:v>
                </c:pt>
                <c:pt idx="17900">
                  <c:v>895</c:v>
                </c:pt>
                <c:pt idx="17901">
                  <c:v>895.05</c:v>
                </c:pt>
                <c:pt idx="17902">
                  <c:v>895.1</c:v>
                </c:pt>
                <c:pt idx="17903">
                  <c:v>895.15</c:v>
                </c:pt>
                <c:pt idx="17904">
                  <c:v>895.2</c:v>
                </c:pt>
                <c:pt idx="17905">
                  <c:v>895.25</c:v>
                </c:pt>
                <c:pt idx="17906">
                  <c:v>895.3</c:v>
                </c:pt>
                <c:pt idx="17907">
                  <c:v>895.35</c:v>
                </c:pt>
                <c:pt idx="17908">
                  <c:v>895.4</c:v>
                </c:pt>
                <c:pt idx="17909">
                  <c:v>895.45</c:v>
                </c:pt>
                <c:pt idx="17910">
                  <c:v>895.5</c:v>
                </c:pt>
                <c:pt idx="17911">
                  <c:v>895.55</c:v>
                </c:pt>
                <c:pt idx="17912">
                  <c:v>895.6</c:v>
                </c:pt>
                <c:pt idx="17913">
                  <c:v>895.65</c:v>
                </c:pt>
                <c:pt idx="17914">
                  <c:v>895.7</c:v>
                </c:pt>
                <c:pt idx="17915">
                  <c:v>895.75</c:v>
                </c:pt>
                <c:pt idx="17916">
                  <c:v>895.8</c:v>
                </c:pt>
                <c:pt idx="17917">
                  <c:v>895.85</c:v>
                </c:pt>
                <c:pt idx="17918">
                  <c:v>895.9</c:v>
                </c:pt>
                <c:pt idx="17919">
                  <c:v>895.95</c:v>
                </c:pt>
                <c:pt idx="17920">
                  <c:v>896</c:v>
                </c:pt>
                <c:pt idx="17921">
                  <c:v>896.05</c:v>
                </c:pt>
                <c:pt idx="17922">
                  <c:v>896.1</c:v>
                </c:pt>
                <c:pt idx="17923">
                  <c:v>896.15</c:v>
                </c:pt>
                <c:pt idx="17924">
                  <c:v>896.2</c:v>
                </c:pt>
                <c:pt idx="17925">
                  <c:v>896.25</c:v>
                </c:pt>
                <c:pt idx="17926">
                  <c:v>896.3</c:v>
                </c:pt>
                <c:pt idx="17927">
                  <c:v>896.35</c:v>
                </c:pt>
                <c:pt idx="17928">
                  <c:v>896.4</c:v>
                </c:pt>
                <c:pt idx="17929">
                  <c:v>896.45</c:v>
                </c:pt>
                <c:pt idx="17930">
                  <c:v>896.5</c:v>
                </c:pt>
                <c:pt idx="17931">
                  <c:v>896.55</c:v>
                </c:pt>
                <c:pt idx="17932">
                  <c:v>896.6</c:v>
                </c:pt>
                <c:pt idx="17933">
                  <c:v>896.65</c:v>
                </c:pt>
                <c:pt idx="17934">
                  <c:v>896.7</c:v>
                </c:pt>
                <c:pt idx="17935">
                  <c:v>896.75</c:v>
                </c:pt>
                <c:pt idx="17936">
                  <c:v>896.8</c:v>
                </c:pt>
                <c:pt idx="17937">
                  <c:v>896.85</c:v>
                </c:pt>
                <c:pt idx="17938">
                  <c:v>896.9</c:v>
                </c:pt>
                <c:pt idx="17939">
                  <c:v>896.95</c:v>
                </c:pt>
                <c:pt idx="17940">
                  <c:v>897</c:v>
                </c:pt>
                <c:pt idx="17941">
                  <c:v>897.05</c:v>
                </c:pt>
                <c:pt idx="17942">
                  <c:v>897.1</c:v>
                </c:pt>
                <c:pt idx="17943">
                  <c:v>897.15</c:v>
                </c:pt>
                <c:pt idx="17944">
                  <c:v>897.2</c:v>
                </c:pt>
                <c:pt idx="17945">
                  <c:v>897.25</c:v>
                </c:pt>
                <c:pt idx="17946">
                  <c:v>897.3</c:v>
                </c:pt>
                <c:pt idx="17947">
                  <c:v>897.35</c:v>
                </c:pt>
                <c:pt idx="17948">
                  <c:v>897.4</c:v>
                </c:pt>
                <c:pt idx="17949">
                  <c:v>897.45</c:v>
                </c:pt>
                <c:pt idx="17950">
                  <c:v>897.5</c:v>
                </c:pt>
                <c:pt idx="17951">
                  <c:v>897.55</c:v>
                </c:pt>
                <c:pt idx="17952">
                  <c:v>897.6</c:v>
                </c:pt>
                <c:pt idx="17953">
                  <c:v>897.65</c:v>
                </c:pt>
                <c:pt idx="17954">
                  <c:v>897.7</c:v>
                </c:pt>
                <c:pt idx="17955">
                  <c:v>897.75</c:v>
                </c:pt>
                <c:pt idx="17956">
                  <c:v>897.8</c:v>
                </c:pt>
                <c:pt idx="17957">
                  <c:v>897.85</c:v>
                </c:pt>
                <c:pt idx="17958">
                  <c:v>897.9</c:v>
                </c:pt>
                <c:pt idx="17959">
                  <c:v>897.95</c:v>
                </c:pt>
                <c:pt idx="17960">
                  <c:v>898</c:v>
                </c:pt>
                <c:pt idx="17961">
                  <c:v>898.05</c:v>
                </c:pt>
                <c:pt idx="17962">
                  <c:v>898.1</c:v>
                </c:pt>
                <c:pt idx="17963">
                  <c:v>898.15</c:v>
                </c:pt>
                <c:pt idx="17964">
                  <c:v>898.2</c:v>
                </c:pt>
                <c:pt idx="17965">
                  <c:v>898.25</c:v>
                </c:pt>
                <c:pt idx="17966">
                  <c:v>898.3</c:v>
                </c:pt>
                <c:pt idx="17967">
                  <c:v>898.35</c:v>
                </c:pt>
                <c:pt idx="17968">
                  <c:v>898.4</c:v>
                </c:pt>
                <c:pt idx="17969">
                  <c:v>898.45</c:v>
                </c:pt>
                <c:pt idx="17970">
                  <c:v>898.5</c:v>
                </c:pt>
                <c:pt idx="17971">
                  <c:v>898.55</c:v>
                </c:pt>
                <c:pt idx="17972">
                  <c:v>898.6</c:v>
                </c:pt>
                <c:pt idx="17973">
                  <c:v>898.65</c:v>
                </c:pt>
                <c:pt idx="17974">
                  <c:v>898.7</c:v>
                </c:pt>
                <c:pt idx="17975">
                  <c:v>898.75</c:v>
                </c:pt>
                <c:pt idx="17976">
                  <c:v>898.8</c:v>
                </c:pt>
                <c:pt idx="17977">
                  <c:v>898.85</c:v>
                </c:pt>
                <c:pt idx="17978">
                  <c:v>898.9</c:v>
                </c:pt>
                <c:pt idx="17979">
                  <c:v>898.95</c:v>
                </c:pt>
                <c:pt idx="17980">
                  <c:v>899</c:v>
                </c:pt>
                <c:pt idx="17981">
                  <c:v>899.05</c:v>
                </c:pt>
                <c:pt idx="17982">
                  <c:v>899.1</c:v>
                </c:pt>
                <c:pt idx="17983">
                  <c:v>899.15</c:v>
                </c:pt>
                <c:pt idx="17984">
                  <c:v>899.2</c:v>
                </c:pt>
                <c:pt idx="17985">
                  <c:v>899.25</c:v>
                </c:pt>
                <c:pt idx="17986">
                  <c:v>899.3</c:v>
                </c:pt>
                <c:pt idx="17987">
                  <c:v>899.35</c:v>
                </c:pt>
                <c:pt idx="17988">
                  <c:v>899.4</c:v>
                </c:pt>
                <c:pt idx="17989">
                  <c:v>899.45</c:v>
                </c:pt>
                <c:pt idx="17990">
                  <c:v>899.5</c:v>
                </c:pt>
                <c:pt idx="17991">
                  <c:v>899.55</c:v>
                </c:pt>
                <c:pt idx="17992">
                  <c:v>899.6</c:v>
                </c:pt>
                <c:pt idx="17993">
                  <c:v>899.65</c:v>
                </c:pt>
                <c:pt idx="17994">
                  <c:v>899.7</c:v>
                </c:pt>
                <c:pt idx="17995">
                  <c:v>899.75</c:v>
                </c:pt>
                <c:pt idx="17996">
                  <c:v>899.8</c:v>
                </c:pt>
                <c:pt idx="17997">
                  <c:v>899.85</c:v>
                </c:pt>
                <c:pt idx="17998">
                  <c:v>899.9</c:v>
                </c:pt>
                <c:pt idx="17999">
                  <c:v>899.95</c:v>
                </c:pt>
                <c:pt idx="18000">
                  <c:v>900</c:v>
                </c:pt>
                <c:pt idx="18001">
                  <c:v>900.05</c:v>
                </c:pt>
                <c:pt idx="18002">
                  <c:v>900.1</c:v>
                </c:pt>
                <c:pt idx="18003">
                  <c:v>900.15</c:v>
                </c:pt>
                <c:pt idx="18004">
                  <c:v>900.2</c:v>
                </c:pt>
                <c:pt idx="18005">
                  <c:v>900.25</c:v>
                </c:pt>
                <c:pt idx="18006">
                  <c:v>900.3</c:v>
                </c:pt>
                <c:pt idx="18007">
                  <c:v>900.35</c:v>
                </c:pt>
                <c:pt idx="18008">
                  <c:v>900.4</c:v>
                </c:pt>
                <c:pt idx="18009">
                  <c:v>900.45</c:v>
                </c:pt>
                <c:pt idx="18010">
                  <c:v>900.5</c:v>
                </c:pt>
                <c:pt idx="18011">
                  <c:v>900.55</c:v>
                </c:pt>
                <c:pt idx="18012">
                  <c:v>900.6</c:v>
                </c:pt>
                <c:pt idx="18013">
                  <c:v>900.65</c:v>
                </c:pt>
                <c:pt idx="18014">
                  <c:v>900.7</c:v>
                </c:pt>
                <c:pt idx="18015">
                  <c:v>900.75</c:v>
                </c:pt>
                <c:pt idx="18016">
                  <c:v>900.8</c:v>
                </c:pt>
                <c:pt idx="18017">
                  <c:v>900.85</c:v>
                </c:pt>
                <c:pt idx="18018">
                  <c:v>900.9</c:v>
                </c:pt>
                <c:pt idx="18019">
                  <c:v>900.95</c:v>
                </c:pt>
                <c:pt idx="18020">
                  <c:v>901</c:v>
                </c:pt>
                <c:pt idx="18021">
                  <c:v>901.05</c:v>
                </c:pt>
                <c:pt idx="18022">
                  <c:v>901.1</c:v>
                </c:pt>
                <c:pt idx="18023">
                  <c:v>901.15</c:v>
                </c:pt>
                <c:pt idx="18024">
                  <c:v>901.2</c:v>
                </c:pt>
                <c:pt idx="18025">
                  <c:v>901.25</c:v>
                </c:pt>
                <c:pt idx="18026">
                  <c:v>901.3</c:v>
                </c:pt>
                <c:pt idx="18027">
                  <c:v>901.35</c:v>
                </c:pt>
                <c:pt idx="18028">
                  <c:v>901.4</c:v>
                </c:pt>
                <c:pt idx="18029">
                  <c:v>901.45</c:v>
                </c:pt>
                <c:pt idx="18030">
                  <c:v>901.5</c:v>
                </c:pt>
                <c:pt idx="18031">
                  <c:v>901.55</c:v>
                </c:pt>
                <c:pt idx="18032">
                  <c:v>901.6</c:v>
                </c:pt>
                <c:pt idx="18033">
                  <c:v>901.65</c:v>
                </c:pt>
                <c:pt idx="18034">
                  <c:v>901.7</c:v>
                </c:pt>
                <c:pt idx="18035">
                  <c:v>901.75</c:v>
                </c:pt>
                <c:pt idx="18036">
                  <c:v>901.8</c:v>
                </c:pt>
                <c:pt idx="18037">
                  <c:v>901.85</c:v>
                </c:pt>
                <c:pt idx="18038">
                  <c:v>901.9</c:v>
                </c:pt>
                <c:pt idx="18039">
                  <c:v>901.95</c:v>
                </c:pt>
                <c:pt idx="18040">
                  <c:v>902</c:v>
                </c:pt>
                <c:pt idx="18041">
                  <c:v>902.05</c:v>
                </c:pt>
                <c:pt idx="18042">
                  <c:v>902.1</c:v>
                </c:pt>
                <c:pt idx="18043">
                  <c:v>902.15</c:v>
                </c:pt>
                <c:pt idx="18044">
                  <c:v>902.2</c:v>
                </c:pt>
                <c:pt idx="18045">
                  <c:v>902.25</c:v>
                </c:pt>
                <c:pt idx="18046">
                  <c:v>902.3</c:v>
                </c:pt>
                <c:pt idx="18047">
                  <c:v>902.35</c:v>
                </c:pt>
                <c:pt idx="18048">
                  <c:v>902.4</c:v>
                </c:pt>
                <c:pt idx="18049">
                  <c:v>902.45</c:v>
                </c:pt>
                <c:pt idx="18050">
                  <c:v>902.5</c:v>
                </c:pt>
                <c:pt idx="18051">
                  <c:v>902.55</c:v>
                </c:pt>
                <c:pt idx="18052">
                  <c:v>902.6</c:v>
                </c:pt>
                <c:pt idx="18053">
                  <c:v>902.65</c:v>
                </c:pt>
                <c:pt idx="18054">
                  <c:v>902.7</c:v>
                </c:pt>
                <c:pt idx="18055">
                  <c:v>902.75</c:v>
                </c:pt>
                <c:pt idx="18056">
                  <c:v>902.8</c:v>
                </c:pt>
                <c:pt idx="18057">
                  <c:v>902.85</c:v>
                </c:pt>
                <c:pt idx="18058">
                  <c:v>902.9</c:v>
                </c:pt>
                <c:pt idx="18059">
                  <c:v>902.95</c:v>
                </c:pt>
                <c:pt idx="18060">
                  <c:v>903</c:v>
                </c:pt>
                <c:pt idx="18061">
                  <c:v>903.05</c:v>
                </c:pt>
                <c:pt idx="18062">
                  <c:v>903.1</c:v>
                </c:pt>
                <c:pt idx="18063">
                  <c:v>903.15</c:v>
                </c:pt>
                <c:pt idx="18064">
                  <c:v>903.2</c:v>
                </c:pt>
                <c:pt idx="18065">
                  <c:v>903.25</c:v>
                </c:pt>
                <c:pt idx="18066">
                  <c:v>903.3</c:v>
                </c:pt>
                <c:pt idx="18067">
                  <c:v>903.35</c:v>
                </c:pt>
                <c:pt idx="18068">
                  <c:v>903.4</c:v>
                </c:pt>
                <c:pt idx="18069">
                  <c:v>903.45</c:v>
                </c:pt>
                <c:pt idx="18070">
                  <c:v>903.5</c:v>
                </c:pt>
                <c:pt idx="18071">
                  <c:v>903.55</c:v>
                </c:pt>
                <c:pt idx="18072">
                  <c:v>903.6</c:v>
                </c:pt>
                <c:pt idx="18073">
                  <c:v>903.65</c:v>
                </c:pt>
                <c:pt idx="18074">
                  <c:v>903.7</c:v>
                </c:pt>
                <c:pt idx="18075">
                  <c:v>903.75</c:v>
                </c:pt>
                <c:pt idx="18076">
                  <c:v>903.8</c:v>
                </c:pt>
                <c:pt idx="18077">
                  <c:v>903.85</c:v>
                </c:pt>
                <c:pt idx="18078">
                  <c:v>903.9</c:v>
                </c:pt>
                <c:pt idx="18079">
                  <c:v>903.95</c:v>
                </c:pt>
                <c:pt idx="18080">
                  <c:v>904</c:v>
                </c:pt>
                <c:pt idx="18081">
                  <c:v>904.05</c:v>
                </c:pt>
                <c:pt idx="18082">
                  <c:v>904.1</c:v>
                </c:pt>
                <c:pt idx="18083">
                  <c:v>904.15</c:v>
                </c:pt>
                <c:pt idx="18084">
                  <c:v>904.2</c:v>
                </c:pt>
                <c:pt idx="18085">
                  <c:v>904.25</c:v>
                </c:pt>
                <c:pt idx="18086">
                  <c:v>904.3</c:v>
                </c:pt>
                <c:pt idx="18087">
                  <c:v>904.35</c:v>
                </c:pt>
                <c:pt idx="18088">
                  <c:v>904.4</c:v>
                </c:pt>
                <c:pt idx="18089">
                  <c:v>904.45</c:v>
                </c:pt>
                <c:pt idx="18090">
                  <c:v>904.5</c:v>
                </c:pt>
                <c:pt idx="18091">
                  <c:v>904.55</c:v>
                </c:pt>
                <c:pt idx="18092">
                  <c:v>904.6</c:v>
                </c:pt>
                <c:pt idx="18093">
                  <c:v>904.65</c:v>
                </c:pt>
                <c:pt idx="18094">
                  <c:v>904.7</c:v>
                </c:pt>
                <c:pt idx="18095">
                  <c:v>904.75</c:v>
                </c:pt>
                <c:pt idx="18096">
                  <c:v>904.8</c:v>
                </c:pt>
                <c:pt idx="18097">
                  <c:v>904.85</c:v>
                </c:pt>
                <c:pt idx="18098">
                  <c:v>904.9</c:v>
                </c:pt>
                <c:pt idx="18099">
                  <c:v>904.95</c:v>
                </c:pt>
                <c:pt idx="18100">
                  <c:v>905</c:v>
                </c:pt>
                <c:pt idx="18101">
                  <c:v>905.05</c:v>
                </c:pt>
                <c:pt idx="18102">
                  <c:v>905.1</c:v>
                </c:pt>
                <c:pt idx="18103">
                  <c:v>905.15</c:v>
                </c:pt>
                <c:pt idx="18104">
                  <c:v>905.2</c:v>
                </c:pt>
                <c:pt idx="18105">
                  <c:v>905.25</c:v>
                </c:pt>
                <c:pt idx="18106">
                  <c:v>905.3</c:v>
                </c:pt>
                <c:pt idx="18107">
                  <c:v>905.35</c:v>
                </c:pt>
                <c:pt idx="18108">
                  <c:v>905.4</c:v>
                </c:pt>
                <c:pt idx="18109">
                  <c:v>905.45</c:v>
                </c:pt>
                <c:pt idx="18110">
                  <c:v>905.5</c:v>
                </c:pt>
                <c:pt idx="18111">
                  <c:v>905.55</c:v>
                </c:pt>
                <c:pt idx="18112">
                  <c:v>905.6</c:v>
                </c:pt>
                <c:pt idx="18113">
                  <c:v>905.65</c:v>
                </c:pt>
                <c:pt idx="18114">
                  <c:v>905.7</c:v>
                </c:pt>
                <c:pt idx="18115">
                  <c:v>905.75</c:v>
                </c:pt>
                <c:pt idx="18116">
                  <c:v>905.8</c:v>
                </c:pt>
                <c:pt idx="18117">
                  <c:v>905.85</c:v>
                </c:pt>
                <c:pt idx="18118">
                  <c:v>905.9</c:v>
                </c:pt>
                <c:pt idx="18119">
                  <c:v>905.95</c:v>
                </c:pt>
                <c:pt idx="18120">
                  <c:v>906</c:v>
                </c:pt>
                <c:pt idx="18121">
                  <c:v>906.05</c:v>
                </c:pt>
                <c:pt idx="18122">
                  <c:v>906.1</c:v>
                </c:pt>
                <c:pt idx="18123">
                  <c:v>906.15</c:v>
                </c:pt>
                <c:pt idx="18124">
                  <c:v>906.2</c:v>
                </c:pt>
                <c:pt idx="18125">
                  <c:v>906.25</c:v>
                </c:pt>
                <c:pt idx="18126">
                  <c:v>906.3</c:v>
                </c:pt>
                <c:pt idx="18127">
                  <c:v>906.35</c:v>
                </c:pt>
                <c:pt idx="18128">
                  <c:v>906.4</c:v>
                </c:pt>
                <c:pt idx="18129">
                  <c:v>906.45</c:v>
                </c:pt>
                <c:pt idx="18130">
                  <c:v>906.5</c:v>
                </c:pt>
                <c:pt idx="18131">
                  <c:v>906.55</c:v>
                </c:pt>
                <c:pt idx="18132">
                  <c:v>906.6</c:v>
                </c:pt>
                <c:pt idx="18133">
                  <c:v>906.65</c:v>
                </c:pt>
                <c:pt idx="18134">
                  <c:v>906.7</c:v>
                </c:pt>
                <c:pt idx="18135">
                  <c:v>906.75</c:v>
                </c:pt>
                <c:pt idx="18136">
                  <c:v>906.8</c:v>
                </c:pt>
                <c:pt idx="18137">
                  <c:v>906.85</c:v>
                </c:pt>
                <c:pt idx="18138">
                  <c:v>906.9</c:v>
                </c:pt>
                <c:pt idx="18139">
                  <c:v>906.95</c:v>
                </c:pt>
                <c:pt idx="18140">
                  <c:v>907</c:v>
                </c:pt>
                <c:pt idx="18141">
                  <c:v>907.05</c:v>
                </c:pt>
                <c:pt idx="18142">
                  <c:v>907.1</c:v>
                </c:pt>
                <c:pt idx="18143">
                  <c:v>907.15</c:v>
                </c:pt>
                <c:pt idx="18144">
                  <c:v>907.2</c:v>
                </c:pt>
                <c:pt idx="18145">
                  <c:v>907.25</c:v>
                </c:pt>
                <c:pt idx="18146">
                  <c:v>907.3</c:v>
                </c:pt>
                <c:pt idx="18147">
                  <c:v>907.35</c:v>
                </c:pt>
                <c:pt idx="18148">
                  <c:v>907.4</c:v>
                </c:pt>
                <c:pt idx="18149">
                  <c:v>907.45</c:v>
                </c:pt>
                <c:pt idx="18150">
                  <c:v>907.5</c:v>
                </c:pt>
                <c:pt idx="18151">
                  <c:v>907.55</c:v>
                </c:pt>
                <c:pt idx="18152">
                  <c:v>907.6</c:v>
                </c:pt>
                <c:pt idx="18153">
                  <c:v>907.65</c:v>
                </c:pt>
                <c:pt idx="18154">
                  <c:v>907.7</c:v>
                </c:pt>
                <c:pt idx="18155">
                  <c:v>907.75</c:v>
                </c:pt>
                <c:pt idx="18156">
                  <c:v>907.8</c:v>
                </c:pt>
                <c:pt idx="18157">
                  <c:v>907.85</c:v>
                </c:pt>
                <c:pt idx="18158">
                  <c:v>907.9</c:v>
                </c:pt>
                <c:pt idx="18159">
                  <c:v>907.95</c:v>
                </c:pt>
                <c:pt idx="18160">
                  <c:v>908</c:v>
                </c:pt>
                <c:pt idx="18161">
                  <c:v>908.05</c:v>
                </c:pt>
                <c:pt idx="18162">
                  <c:v>908.1</c:v>
                </c:pt>
                <c:pt idx="18163">
                  <c:v>908.15</c:v>
                </c:pt>
                <c:pt idx="18164">
                  <c:v>908.2</c:v>
                </c:pt>
                <c:pt idx="18165">
                  <c:v>908.25</c:v>
                </c:pt>
                <c:pt idx="18166">
                  <c:v>908.3</c:v>
                </c:pt>
                <c:pt idx="18167">
                  <c:v>908.35</c:v>
                </c:pt>
                <c:pt idx="18168">
                  <c:v>908.4</c:v>
                </c:pt>
                <c:pt idx="18169">
                  <c:v>908.45</c:v>
                </c:pt>
                <c:pt idx="18170">
                  <c:v>908.5</c:v>
                </c:pt>
                <c:pt idx="18171">
                  <c:v>908.55</c:v>
                </c:pt>
                <c:pt idx="18172">
                  <c:v>908.6</c:v>
                </c:pt>
                <c:pt idx="18173">
                  <c:v>908.65</c:v>
                </c:pt>
                <c:pt idx="18174">
                  <c:v>908.7</c:v>
                </c:pt>
                <c:pt idx="18175">
                  <c:v>908.75</c:v>
                </c:pt>
                <c:pt idx="18176">
                  <c:v>908.8</c:v>
                </c:pt>
                <c:pt idx="18177">
                  <c:v>908.85</c:v>
                </c:pt>
                <c:pt idx="18178">
                  <c:v>908.9</c:v>
                </c:pt>
                <c:pt idx="18179">
                  <c:v>908.95</c:v>
                </c:pt>
                <c:pt idx="18180">
                  <c:v>909</c:v>
                </c:pt>
                <c:pt idx="18181">
                  <c:v>909.05</c:v>
                </c:pt>
                <c:pt idx="18182">
                  <c:v>909.1</c:v>
                </c:pt>
                <c:pt idx="18183">
                  <c:v>909.15</c:v>
                </c:pt>
                <c:pt idx="18184">
                  <c:v>909.2</c:v>
                </c:pt>
                <c:pt idx="18185">
                  <c:v>909.25</c:v>
                </c:pt>
                <c:pt idx="18186">
                  <c:v>909.3</c:v>
                </c:pt>
                <c:pt idx="18187">
                  <c:v>909.35</c:v>
                </c:pt>
                <c:pt idx="18188">
                  <c:v>909.4</c:v>
                </c:pt>
                <c:pt idx="18189">
                  <c:v>909.45</c:v>
                </c:pt>
                <c:pt idx="18190">
                  <c:v>909.5</c:v>
                </c:pt>
                <c:pt idx="18191">
                  <c:v>909.55</c:v>
                </c:pt>
                <c:pt idx="18192">
                  <c:v>909.6</c:v>
                </c:pt>
                <c:pt idx="18193">
                  <c:v>909.65</c:v>
                </c:pt>
                <c:pt idx="18194">
                  <c:v>909.7</c:v>
                </c:pt>
                <c:pt idx="18195">
                  <c:v>909.75</c:v>
                </c:pt>
                <c:pt idx="18196">
                  <c:v>909.8</c:v>
                </c:pt>
                <c:pt idx="18197">
                  <c:v>909.85</c:v>
                </c:pt>
                <c:pt idx="18198">
                  <c:v>909.9</c:v>
                </c:pt>
                <c:pt idx="18199">
                  <c:v>909.95</c:v>
                </c:pt>
                <c:pt idx="18200">
                  <c:v>910</c:v>
                </c:pt>
                <c:pt idx="18201">
                  <c:v>910.05</c:v>
                </c:pt>
                <c:pt idx="18202">
                  <c:v>910.1</c:v>
                </c:pt>
                <c:pt idx="18203">
                  <c:v>910.15</c:v>
                </c:pt>
                <c:pt idx="18204">
                  <c:v>910.2</c:v>
                </c:pt>
                <c:pt idx="18205">
                  <c:v>910.25</c:v>
                </c:pt>
                <c:pt idx="18206">
                  <c:v>910.3</c:v>
                </c:pt>
                <c:pt idx="18207">
                  <c:v>910.35</c:v>
                </c:pt>
                <c:pt idx="18208">
                  <c:v>910.4</c:v>
                </c:pt>
                <c:pt idx="18209">
                  <c:v>910.45</c:v>
                </c:pt>
                <c:pt idx="18210">
                  <c:v>910.5</c:v>
                </c:pt>
                <c:pt idx="18211">
                  <c:v>910.55</c:v>
                </c:pt>
                <c:pt idx="18212">
                  <c:v>910.6</c:v>
                </c:pt>
                <c:pt idx="18213">
                  <c:v>910.65</c:v>
                </c:pt>
                <c:pt idx="18214">
                  <c:v>910.7</c:v>
                </c:pt>
                <c:pt idx="18215">
                  <c:v>910.75</c:v>
                </c:pt>
                <c:pt idx="18216">
                  <c:v>910.8</c:v>
                </c:pt>
                <c:pt idx="18217">
                  <c:v>910.85</c:v>
                </c:pt>
                <c:pt idx="18218">
                  <c:v>910.9</c:v>
                </c:pt>
                <c:pt idx="18219">
                  <c:v>910.95</c:v>
                </c:pt>
                <c:pt idx="18220">
                  <c:v>911</c:v>
                </c:pt>
                <c:pt idx="18221">
                  <c:v>911.05</c:v>
                </c:pt>
                <c:pt idx="18222">
                  <c:v>911.1</c:v>
                </c:pt>
                <c:pt idx="18223">
                  <c:v>911.15</c:v>
                </c:pt>
                <c:pt idx="18224">
                  <c:v>911.2</c:v>
                </c:pt>
                <c:pt idx="18225">
                  <c:v>911.25</c:v>
                </c:pt>
                <c:pt idx="18226">
                  <c:v>911.3</c:v>
                </c:pt>
                <c:pt idx="18227">
                  <c:v>911.35</c:v>
                </c:pt>
                <c:pt idx="18228">
                  <c:v>911.4</c:v>
                </c:pt>
                <c:pt idx="18229">
                  <c:v>911.45</c:v>
                </c:pt>
                <c:pt idx="18230">
                  <c:v>911.5</c:v>
                </c:pt>
                <c:pt idx="18231">
                  <c:v>911.55</c:v>
                </c:pt>
                <c:pt idx="18232">
                  <c:v>911.6</c:v>
                </c:pt>
                <c:pt idx="18233">
                  <c:v>911.65</c:v>
                </c:pt>
                <c:pt idx="18234">
                  <c:v>911.7</c:v>
                </c:pt>
                <c:pt idx="18235">
                  <c:v>911.75</c:v>
                </c:pt>
                <c:pt idx="18236">
                  <c:v>911.8</c:v>
                </c:pt>
                <c:pt idx="18237">
                  <c:v>911.85</c:v>
                </c:pt>
                <c:pt idx="18238">
                  <c:v>911.9</c:v>
                </c:pt>
                <c:pt idx="18239">
                  <c:v>911.95</c:v>
                </c:pt>
                <c:pt idx="18240">
                  <c:v>912</c:v>
                </c:pt>
                <c:pt idx="18241">
                  <c:v>912.05</c:v>
                </c:pt>
                <c:pt idx="18242">
                  <c:v>912.1</c:v>
                </c:pt>
                <c:pt idx="18243">
                  <c:v>912.15</c:v>
                </c:pt>
                <c:pt idx="18244">
                  <c:v>912.2</c:v>
                </c:pt>
                <c:pt idx="18245">
                  <c:v>912.25</c:v>
                </c:pt>
                <c:pt idx="18246">
                  <c:v>912.3</c:v>
                </c:pt>
                <c:pt idx="18247">
                  <c:v>912.35</c:v>
                </c:pt>
                <c:pt idx="18248">
                  <c:v>912.4</c:v>
                </c:pt>
                <c:pt idx="18249">
                  <c:v>912.45</c:v>
                </c:pt>
                <c:pt idx="18250">
                  <c:v>912.5</c:v>
                </c:pt>
                <c:pt idx="18251">
                  <c:v>912.55</c:v>
                </c:pt>
                <c:pt idx="18252">
                  <c:v>912.6</c:v>
                </c:pt>
                <c:pt idx="18253">
                  <c:v>912.65</c:v>
                </c:pt>
                <c:pt idx="18254">
                  <c:v>912.7</c:v>
                </c:pt>
                <c:pt idx="18255">
                  <c:v>912.75</c:v>
                </c:pt>
                <c:pt idx="18256">
                  <c:v>912.8</c:v>
                </c:pt>
                <c:pt idx="18257">
                  <c:v>912.85</c:v>
                </c:pt>
                <c:pt idx="18258">
                  <c:v>912.9</c:v>
                </c:pt>
                <c:pt idx="18259">
                  <c:v>912.95</c:v>
                </c:pt>
                <c:pt idx="18260">
                  <c:v>913</c:v>
                </c:pt>
                <c:pt idx="18261">
                  <c:v>913.05</c:v>
                </c:pt>
                <c:pt idx="18262">
                  <c:v>913.1</c:v>
                </c:pt>
                <c:pt idx="18263">
                  <c:v>913.15</c:v>
                </c:pt>
                <c:pt idx="18264">
                  <c:v>913.2</c:v>
                </c:pt>
                <c:pt idx="18265">
                  <c:v>913.25</c:v>
                </c:pt>
                <c:pt idx="18266">
                  <c:v>913.3</c:v>
                </c:pt>
                <c:pt idx="18267">
                  <c:v>913.35</c:v>
                </c:pt>
                <c:pt idx="18268">
                  <c:v>913.4</c:v>
                </c:pt>
                <c:pt idx="18269">
                  <c:v>913.45</c:v>
                </c:pt>
                <c:pt idx="18270">
                  <c:v>913.5</c:v>
                </c:pt>
                <c:pt idx="18271">
                  <c:v>913.55</c:v>
                </c:pt>
                <c:pt idx="18272">
                  <c:v>913.6</c:v>
                </c:pt>
                <c:pt idx="18273">
                  <c:v>913.65</c:v>
                </c:pt>
                <c:pt idx="18274">
                  <c:v>913.7</c:v>
                </c:pt>
                <c:pt idx="18275">
                  <c:v>913.75</c:v>
                </c:pt>
                <c:pt idx="18276">
                  <c:v>913.8</c:v>
                </c:pt>
                <c:pt idx="18277">
                  <c:v>913.85</c:v>
                </c:pt>
                <c:pt idx="18278">
                  <c:v>913.9</c:v>
                </c:pt>
                <c:pt idx="18279">
                  <c:v>913.95</c:v>
                </c:pt>
                <c:pt idx="18280">
                  <c:v>914</c:v>
                </c:pt>
                <c:pt idx="18281">
                  <c:v>914.05</c:v>
                </c:pt>
                <c:pt idx="18282">
                  <c:v>914.1</c:v>
                </c:pt>
                <c:pt idx="18283">
                  <c:v>914.15</c:v>
                </c:pt>
                <c:pt idx="18284">
                  <c:v>914.2</c:v>
                </c:pt>
                <c:pt idx="18285">
                  <c:v>914.25</c:v>
                </c:pt>
                <c:pt idx="18286">
                  <c:v>914.3</c:v>
                </c:pt>
                <c:pt idx="18287">
                  <c:v>914.35</c:v>
                </c:pt>
                <c:pt idx="18288">
                  <c:v>914.4</c:v>
                </c:pt>
                <c:pt idx="18289">
                  <c:v>914.45</c:v>
                </c:pt>
                <c:pt idx="18290">
                  <c:v>914.5</c:v>
                </c:pt>
                <c:pt idx="18291">
                  <c:v>914.55</c:v>
                </c:pt>
                <c:pt idx="18292">
                  <c:v>914.6</c:v>
                </c:pt>
                <c:pt idx="18293">
                  <c:v>914.65</c:v>
                </c:pt>
                <c:pt idx="18294">
                  <c:v>914.7</c:v>
                </c:pt>
                <c:pt idx="18295">
                  <c:v>914.75</c:v>
                </c:pt>
                <c:pt idx="18296">
                  <c:v>914.8</c:v>
                </c:pt>
                <c:pt idx="18297">
                  <c:v>914.85</c:v>
                </c:pt>
                <c:pt idx="18298">
                  <c:v>914.9</c:v>
                </c:pt>
                <c:pt idx="18299">
                  <c:v>914.95</c:v>
                </c:pt>
                <c:pt idx="18300">
                  <c:v>915</c:v>
                </c:pt>
                <c:pt idx="18301">
                  <c:v>915.05</c:v>
                </c:pt>
                <c:pt idx="18302">
                  <c:v>915.1</c:v>
                </c:pt>
                <c:pt idx="18303">
                  <c:v>915.15</c:v>
                </c:pt>
                <c:pt idx="18304">
                  <c:v>915.2</c:v>
                </c:pt>
                <c:pt idx="18305">
                  <c:v>915.25</c:v>
                </c:pt>
                <c:pt idx="18306">
                  <c:v>915.3</c:v>
                </c:pt>
                <c:pt idx="18307">
                  <c:v>915.35</c:v>
                </c:pt>
                <c:pt idx="18308">
                  <c:v>915.4</c:v>
                </c:pt>
                <c:pt idx="18309">
                  <c:v>915.45</c:v>
                </c:pt>
                <c:pt idx="18310">
                  <c:v>915.5</c:v>
                </c:pt>
                <c:pt idx="18311">
                  <c:v>915.55</c:v>
                </c:pt>
                <c:pt idx="18312">
                  <c:v>915.6</c:v>
                </c:pt>
                <c:pt idx="18313">
                  <c:v>915.65</c:v>
                </c:pt>
                <c:pt idx="18314">
                  <c:v>915.7</c:v>
                </c:pt>
                <c:pt idx="18315">
                  <c:v>915.75</c:v>
                </c:pt>
                <c:pt idx="18316">
                  <c:v>915.8</c:v>
                </c:pt>
                <c:pt idx="18317">
                  <c:v>915.85</c:v>
                </c:pt>
                <c:pt idx="18318">
                  <c:v>915.9</c:v>
                </c:pt>
                <c:pt idx="18319">
                  <c:v>915.95</c:v>
                </c:pt>
                <c:pt idx="18320">
                  <c:v>916</c:v>
                </c:pt>
                <c:pt idx="18321">
                  <c:v>916.05</c:v>
                </c:pt>
                <c:pt idx="18322">
                  <c:v>916.1</c:v>
                </c:pt>
                <c:pt idx="18323">
                  <c:v>916.15</c:v>
                </c:pt>
                <c:pt idx="18324">
                  <c:v>916.2</c:v>
                </c:pt>
                <c:pt idx="18325">
                  <c:v>916.25</c:v>
                </c:pt>
                <c:pt idx="18326">
                  <c:v>916.3</c:v>
                </c:pt>
                <c:pt idx="18327">
                  <c:v>916.35</c:v>
                </c:pt>
                <c:pt idx="18328">
                  <c:v>916.4</c:v>
                </c:pt>
                <c:pt idx="18329">
                  <c:v>916.45</c:v>
                </c:pt>
                <c:pt idx="18330">
                  <c:v>916.5</c:v>
                </c:pt>
                <c:pt idx="18331">
                  <c:v>916.55</c:v>
                </c:pt>
                <c:pt idx="18332">
                  <c:v>916.6</c:v>
                </c:pt>
                <c:pt idx="18333">
                  <c:v>916.65</c:v>
                </c:pt>
                <c:pt idx="18334">
                  <c:v>916.7</c:v>
                </c:pt>
                <c:pt idx="18335">
                  <c:v>916.75</c:v>
                </c:pt>
                <c:pt idx="18336">
                  <c:v>916.8</c:v>
                </c:pt>
                <c:pt idx="18337">
                  <c:v>916.85</c:v>
                </c:pt>
                <c:pt idx="18338">
                  <c:v>916.9</c:v>
                </c:pt>
                <c:pt idx="18339">
                  <c:v>916.95</c:v>
                </c:pt>
                <c:pt idx="18340">
                  <c:v>917</c:v>
                </c:pt>
                <c:pt idx="18341">
                  <c:v>917.05</c:v>
                </c:pt>
                <c:pt idx="18342">
                  <c:v>917.1</c:v>
                </c:pt>
                <c:pt idx="18343">
                  <c:v>917.15</c:v>
                </c:pt>
                <c:pt idx="18344">
                  <c:v>917.2</c:v>
                </c:pt>
                <c:pt idx="18345">
                  <c:v>917.25</c:v>
                </c:pt>
                <c:pt idx="18346">
                  <c:v>917.3</c:v>
                </c:pt>
                <c:pt idx="18347">
                  <c:v>917.35</c:v>
                </c:pt>
                <c:pt idx="18348">
                  <c:v>917.4</c:v>
                </c:pt>
                <c:pt idx="18349">
                  <c:v>917.45</c:v>
                </c:pt>
                <c:pt idx="18350">
                  <c:v>917.5</c:v>
                </c:pt>
                <c:pt idx="18351">
                  <c:v>917.55</c:v>
                </c:pt>
                <c:pt idx="18352">
                  <c:v>917.6</c:v>
                </c:pt>
                <c:pt idx="18353">
                  <c:v>917.65</c:v>
                </c:pt>
                <c:pt idx="18354">
                  <c:v>917.7</c:v>
                </c:pt>
                <c:pt idx="18355">
                  <c:v>917.75</c:v>
                </c:pt>
                <c:pt idx="18356">
                  <c:v>917.8</c:v>
                </c:pt>
                <c:pt idx="18357">
                  <c:v>917.85</c:v>
                </c:pt>
                <c:pt idx="18358">
                  <c:v>917.9</c:v>
                </c:pt>
                <c:pt idx="18359">
                  <c:v>917.95</c:v>
                </c:pt>
                <c:pt idx="18360">
                  <c:v>918</c:v>
                </c:pt>
                <c:pt idx="18361">
                  <c:v>918.05</c:v>
                </c:pt>
                <c:pt idx="18362">
                  <c:v>918.1</c:v>
                </c:pt>
                <c:pt idx="18363">
                  <c:v>918.15</c:v>
                </c:pt>
                <c:pt idx="18364">
                  <c:v>918.2</c:v>
                </c:pt>
                <c:pt idx="18365">
                  <c:v>918.25</c:v>
                </c:pt>
                <c:pt idx="18366">
                  <c:v>918.3</c:v>
                </c:pt>
                <c:pt idx="18367">
                  <c:v>918.35</c:v>
                </c:pt>
                <c:pt idx="18368">
                  <c:v>918.4</c:v>
                </c:pt>
                <c:pt idx="18369">
                  <c:v>918.45</c:v>
                </c:pt>
                <c:pt idx="18370">
                  <c:v>918.5</c:v>
                </c:pt>
                <c:pt idx="18371">
                  <c:v>918.55</c:v>
                </c:pt>
                <c:pt idx="18372">
                  <c:v>918.6</c:v>
                </c:pt>
                <c:pt idx="18373">
                  <c:v>918.65</c:v>
                </c:pt>
                <c:pt idx="18374">
                  <c:v>918.7</c:v>
                </c:pt>
                <c:pt idx="18375">
                  <c:v>918.75</c:v>
                </c:pt>
                <c:pt idx="18376">
                  <c:v>918.8</c:v>
                </c:pt>
                <c:pt idx="18377">
                  <c:v>918.85</c:v>
                </c:pt>
                <c:pt idx="18378">
                  <c:v>918.9</c:v>
                </c:pt>
                <c:pt idx="18379">
                  <c:v>918.95</c:v>
                </c:pt>
                <c:pt idx="18380">
                  <c:v>919</c:v>
                </c:pt>
                <c:pt idx="18381">
                  <c:v>919.05</c:v>
                </c:pt>
                <c:pt idx="18382">
                  <c:v>919.1</c:v>
                </c:pt>
                <c:pt idx="18383">
                  <c:v>919.15</c:v>
                </c:pt>
                <c:pt idx="18384">
                  <c:v>919.2</c:v>
                </c:pt>
                <c:pt idx="18385">
                  <c:v>919.25</c:v>
                </c:pt>
                <c:pt idx="18386">
                  <c:v>919.3</c:v>
                </c:pt>
                <c:pt idx="18387">
                  <c:v>919.35</c:v>
                </c:pt>
                <c:pt idx="18388">
                  <c:v>919.4</c:v>
                </c:pt>
                <c:pt idx="18389">
                  <c:v>919.45</c:v>
                </c:pt>
                <c:pt idx="18390">
                  <c:v>919.5</c:v>
                </c:pt>
                <c:pt idx="18391">
                  <c:v>919.55</c:v>
                </c:pt>
                <c:pt idx="18392">
                  <c:v>919.6</c:v>
                </c:pt>
                <c:pt idx="18393">
                  <c:v>919.65</c:v>
                </c:pt>
                <c:pt idx="18394">
                  <c:v>919.7</c:v>
                </c:pt>
                <c:pt idx="18395">
                  <c:v>919.75</c:v>
                </c:pt>
                <c:pt idx="18396">
                  <c:v>919.8</c:v>
                </c:pt>
                <c:pt idx="18397">
                  <c:v>919.85</c:v>
                </c:pt>
                <c:pt idx="18398">
                  <c:v>919.9</c:v>
                </c:pt>
                <c:pt idx="18399">
                  <c:v>919.95</c:v>
                </c:pt>
                <c:pt idx="18400">
                  <c:v>920</c:v>
                </c:pt>
                <c:pt idx="18401">
                  <c:v>920.05</c:v>
                </c:pt>
                <c:pt idx="18402">
                  <c:v>920.1</c:v>
                </c:pt>
                <c:pt idx="18403">
                  <c:v>920.15</c:v>
                </c:pt>
                <c:pt idx="18404">
                  <c:v>920.2</c:v>
                </c:pt>
                <c:pt idx="18405">
                  <c:v>920.25</c:v>
                </c:pt>
                <c:pt idx="18406">
                  <c:v>920.3</c:v>
                </c:pt>
                <c:pt idx="18407">
                  <c:v>920.35</c:v>
                </c:pt>
                <c:pt idx="18408">
                  <c:v>920.4</c:v>
                </c:pt>
                <c:pt idx="18409">
                  <c:v>920.45</c:v>
                </c:pt>
                <c:pt idx="18410">
                  <c:v>920.5</c:v>
                </c:pt>
                <c:pt idx="18411">
                  <c:v>920.55</c:v>
                </c:pt>
                <c:pt idx="18412">
                  <c:v>920.6</c:v>
                </c:pt>
                <c:pt idx="18413">
                  <c:v>920.65</c:v>
                </c:pt>
                <c:pt idx="18414">
                  <c:v>920.7</c:v>
                </c:pt>
                <c:pt idx="18415">
                  <c:v>920.75</c:v>
                </c:pt>
                <c:pt idx="18416">
                  <c:v>920.8</c:v>
                </c:pt>
                <c:pt idx="18417">
                  <c:v>920.85</c:v>
                </c:pt>
                <c:pt idx="18418">
                  <c:v>920.9</c:v>
                </c:pt>
                <c:pt idx="18419">
                  <c:v>920.95</c:v>
                </c:pt>
                <c:pt idx="18420">
                  <c:v>921</c:v>
                </c:pt>
                <c:pt idx="18421">
                  <c:v>921.05</c:v>
                </c:pt>
                <c:pt idx="18422">
                  <c:v>921.1</c:v>
                </c:pt>
                <c:pt idx="18423">
                  <c:v>921.15</c:v>
                </c:pt>
                <c:pt idx="18424">
                  <c:v>921.2</c:v>
                </c:pt>
                <c:pt idx="18425">
                  <c:v>921.25</c:v>
                </c:pt>
                <c:pt idx="18426">
                  <c:v>921.3</c:v>
                </c:pt>
                <c:pt idx="18427">
                  <c:v>921.35</c:v>
                </c:pt>
                <c:pt idx="18428">
                  <c:v>921.4</c:v>
                </c:pt>
                <c:pt idx="18429">
                  <c:v>921.45</c:v>
                </c:pt>
                <c:pt idx="18430">
                  <c:v>921.5</c:v>
                </c:pt>
                <c:pt idx="18431">
                  <c:v>921.55</c:v>
                </c:pt>
                <c:pt idx="18432">
                  <c:v>921.6</c:v>
                </c:pt>
                <c:pt idx="18433">
                  <c:v>921.65</c:v>
                </c:pt>
                <c:pt idx="18434">
                  <c:v>921.7</c:v>
                </c:pt>
                <c:pt idx="18435">
                  <c:v>921.75</c:v>
                </c:pt>
                <c:pt idx="18436">
                  <c:v>921.8</c:v>
                </c:pt>
                <c:pt idx="18437">
                  <c:v>921.85</c:v>
                </c:pt>
                <c:pt idx="18438">
                  <c:v>921.9</c:v>
                </c:pt>
                <c:pt idx="18439">
                  <c:v>921.95</c:v>
                </c:pt>
                <c:pt idx="18440">
                  <c:v>922</c:v>
                </c:pt>
                <c:pt idx="18441">
                  <c:v>922.05</c:v>
                </c:pt>
                <c:pt idx="18442">
                  <c:v>922.1</c:v>
                </c:pt>
                <c:pt idx="18443">
                  <c:v>922.15</c:v>
                </c:pt>
                <c:pt idx="18444">
                  <c:v>922.2</c:v>
                </c:pt>
                <c:pt idx="18445">
                  <c:v>922.25</c:v>
                </c:pt>
                <c:pt idx="18446">
                  <c:v>922.3</c:v>
                </c:pt>
                <c:pt idx="18447">
                  <c:v>922.35</c:v>
                </c:pt>
                <c:pt idx="18448">
                  <c:v>922.4</c:v>
                </c:pt>
                <c:pt idx="18449">
                  <c:v>922.45</c:v>
                </c:pt>
                <c:pt idx="18450">
                  <c:v>922.5</c:v>
                </c:pt>
                <c:pt idx="18451">
                  <c:v>922.55</c:v>
                </c:pt>
                <c:pt idx="18452">
                  <c:v>922.6</c:v>
                </c:pt>
                <c:pt idx="18453">
                  <c:v>922.65</c:v>
                </c:pt>
                <c:pt idx="18454">
                  <c:v>922.7</c:v>
                </c:pt>
                <c:pt idx="18455">
                  <c:v>922.75</c:v>
                </c:pt>
                <c:pt idx="18456">
                  <c:v>922.8</c:v>
                </c:pt>
                <c:pt idx="18457">
                  <c:v>922.85</c:v>
                </c:pt>
                <c:pt idx="18458">
                  <c:v>922.9</c:v>
                </c:pt>
                <c:pt idx="18459">
                  <c:v>922.95</c:v>
                </c:pt>
                <c:pt idx="18460">
                  <c:v>923</c:v>
                </c:pt>
                <c:pt idx="18461">
                  <c:v>923.05</c:v>
                </c:pt>
                <c:pt idx="18462">
                  <c:v>923.1</c:v>
                </c:pt>
                <c:pt idx="18463">
                  <c:v>923.15</c:v>
                </c:pt>
                <c:pt idx="18464">
                  <c:v>923.2</c:v>
                </c:pt>
                <c:pt idx="18465">
                  <c:v>923.25</c:v>
                </c:pt>
                <c:pt idx="18466">
                  <c:v>923.3</c:v>
                </c:pt>
                <c:pt idx="18467">
                  <c:v>923.35</c:v>
                </c:pt>
                <c:pt idx="18468">
                  <c:v>923.4</c:v>
                </c:pt>
                <c:pt idx="18469">
                  <c:v>923.45</c:v>
                </c:pt>
                <c:pt idx="18470">
                  <c:v>923.5</c:v>
                </c:pt>
                <c:pt idx="18471">
                  <c:v>923.55</c:v>
                </c:pt>
                <c:pt idx="18472">
                  <c:v>923.6</c:v>
                </c:pt>
                <c:pt idx="18473">
                  <c:v>923.65</c:v>
                </c:pt>
                <c:pt idx="18474">
                  <c:v>923.7</c:v>
                </c:pt>
                <c:pt idx="18475">
                  <c:v>923.75</c:v>
                </c:pt>
                <c:pt idx="18476">
                  <c:v>923.8</c:v>
                </c:pt>
                <c:pt idx="18477">
                  <c:v>923.85</c:v>
                </c:pt>
                <c:pt idx="18478">
                  <c:v>923.9</c:v>
                </c:pt>
                <c:pt idx="18479">
                  <c:v>923.95</c:v>
                </c:pt>
                <c:pt idx="18480">
                  <c:v>924</c:v>
                </c:pt>
                <c:pt idx="18481">
                  <c:v>924.05</c:v>
                </c:pt>
                <c:pt idx="18482">
                  <c:v>924.1</c:v>
                </c:pt>
                <c:pt idx="18483">
                  <c:v>924.15</c:v>
                </c:pt>
                <c:pt idx="18484">
                  <c:v>924.2</c:v>
                </c:pt>
                <c:pt idx="18485">
                  <c:v>924.25</c:v>
                </c:pt>
                <c:pt idx="18486">
                  <c:v>924.3</c:v>
                </c:pt>
                <c:pt idx="18487">
                  <c:v>924.35</c:v>
                </c:pt>
                <c:pt idx="18488">
                  <c:v>924.4</c:v>
                </c:pt>
                <c:pt idx="18489">
                  <c:v>924.45</c:v>
                </c:pt>
                <c:pt idx="18490">
                  <c:v>924.5</c:v>
                </c:pt>
                <c:pt idx="18491">
                  <c:v>924.55</c:v>
                </c:pt>
                <c:pt idx="18492">
                  <c:v>924.6</c:v>
                </c:pt>
                <c:pt idx="18493">
                  <c:v>924.65</c:v>
                </c:pt>
                <c:pt idx="18494">
                  <c:v>924.7</c:v>
                </c:pt>
                <c:pt idx="18495">
                  <c:v>924.75</c:v>
                </c:pt>
                <c:pt idx="18496">
                  <c:v>924.8</c:v>
                </c:pt>
                <c:pt idx="18497">
                  <c:v>924.85</c:v>
                </c:pt>
                <c:pt idx="18498">
                  <c:v>924.9</c:v>
                </c:pt>
                <c:pt idx="18499">
                  <c:v>924.95</c:v>
                </c:pt>
                <c:pt idx="18500">
                  <c:v>925</c:v>
                </c:pt>
                <c:pt idx="18501">
                  <c:v>925.05</c:v>
                </c:pt>
                <c:pt idx="18502">
                  <c:v>925.1</c:v>
                </c:pt>
                <c:pt idx="18503">
                  <c:v>925.15</c:v>
                </c:pt>
                <c:pt idx="18504">
                  <c:v>925.2</c:v>
                </c:pt>
                <c:pt idx="18505">
                  <c:v>925.25</c:v>
                </c:pt>
                <c:pt idx="18506">
                  <c:v>925.3</c:v>
                </c:pt>
                <c:pt idx="18507">
                  <c:v>925.35</c:v>
                </c:pt>
                <c:pt idx="18508">
                  <c:v>925.4</c:v>
                </c:pt>
                <c:pt idx="18509">
                  <c:v>925.45</c:v>
                </c:pt>
                <c:pt idx="18510">
                  <c:v>925.5</c:v>
                </c:pt>
                <c:pt idx="18511">
                  <c:v>925.55</c:v>
                </c:pt>
                <c:pt idx="18512">
                  <c:v>925.6</c:v>
                </c:pt>
                <c:pt idx="18513">
                  <c:v>925.65</c:v>
                </c:pt>
                <c:pt idx="18514">
                  <c:v>925.7</c:v>
                </c:pt>
                <c:pt idx="18515">
                  <c:v>925.75</c:v>
                </c:pt>
                <c:pt idx="18516">
                  <c:v>925.8</c:v>
                </c:pt>
                <c:pt idx="18517">
                  <c:v>925.85</c:v>
                </c:pt>
                <c:pt idx="18518">
                  <c:v>925.9</c:v>
                </c:pt>
                <c:pt idx="18519">
                  <c:v>925.95</c:v>
                </c:pt>
                <c:pt idx="18520">
                  <c:v>926</c:v>
                </c:pt>
                <c:pt idx="18521">
                  <c:v>926.05</c:v>
                </c:pt>
                <c:pt idx="18522">
                  <c:v>926.1</c:v>
                </c:pt>
                <c:pt idx="18523">
                  <c:v>926.15</c:v>
                </c:pt>
                <c:pt idx="18524">
                  <c:v>926.2</c:v>
                </c:pt>
                <c:pt idx="18525">
                  <c:v>926.25</c:v>
                </c:pt>
                <c:pt idx="18526">
                  <c:v>926.3</c:v>
                </c:pt>
                <c:pt idx="18527">
                  <c:v>926.35</c:v>
                </c:pt>
                <c:pt idx="18528">
                  <c:v>926.4</c:v>
                </c:pt>
                <c:pt idx="18529">
                  <c:v>926.45</c:v>
                </c:pt>
                <c:pt idx="18530">
                  <c:v>926.5</c:v>
                </c:pt>
                <c:pt idx="18531">
                  <c:v>926.55</c:v>
                </c:pt>
                <c:pt idx="18532">
                  <c:v>926.6</c:v>
                </c:pt>
                <c:pt idx="18533">
                  <c:v>926.65</c:v>
                </c:pt>
                <c:pt idx="18534">
                  <c:v>926.7</c:v>
                </c:pt>
                <c:pt idx="18535">
                  <c:v>926.75</c:v>
                </c:pt>
                <c:pt idx="18536">
                  <c:v>926.8</c:v>
                </c:pt>
                <c:pt idx="18537">
                  <c:v>926.85</c:v>
                </c:pt>
                <c:pt idx="18538">
                  <c:v>926.9</c:v>
                </c:pt>
                <c:pt idx="18539">
                  <c:v>926.95</c:v>
                </c:pt>
                <c:pt idx="18540">
                  <c:v>927</c:v>
                </c:pt>
                <c:pt idx="18541">
                  <c:v>927.05</c:v>
                </c:pt>
                <c:pt idx="18542">
                  <c:v>927.1</c:v>
                </c:pt>
                <c:pt idx="18543">
                  <c:v>927.15</c:v>
                </c:pt>
                <c:pt idx="18544">
                  <c:v>927.2</c:v>
                </c:pt>
                <c:pt idx="18545">
                  <c:v>927.25</c:v>
                </c:pt>
                <c:pt idx="18546">
                  <c:v>927.3</c:v>
                </c:pt>
                <c:pt idx="18547">
                  <c:v>927.35</c:v>
                </c:pt>
                <c:pt idx="18548">
                  <c:v>927.4</c:v>
                </c:pt>
                <c:pt idx="18549">
                  <c:v>927.45</c:v>
                </c:pt>
                <c:pt idx="18550">
                  <c:v>927.5</c:v>
                </c:pt>
                <c:pt idx="18551">
                  <c:v>927.55</c:v>
                </c:pt>
                <c:pt idx="18552">
                  <c:v>927.6</c:v>
                </c:pt>
                <c:pt idx="18553">
                  <c:v>927.65</c:v>
                </c:pt>
                <c:pt idx="18554">
                  <c:v>927.7</c:v>
                </c:pt>
                <c:pt idx="18555">
                  <c:v>927.75</c:v>
                </c:pt>
                <c:pt idx="18556">
                  <c:v>927.8</c:v>
                </c:pt>
                <c:pt idx="18557">
                  <c:v>927.85</c:v>
                </c:pt>
                <c:pt idx="18558">
                  <c:v>927.9</c:v>
                </c:pt>
                <c:pt idx="18559">
                  <c:v>927.95</c:v>
                </c:pt>
                <c:pt idx="18560">
                  <c:v>928</c:v>
                </c:pt>
                <c:pt idx="18561">
                  <c:v>928.05</c:v>
                </c:pt>
                <c:pt idx="18562">
                  <c:v>928.1</c:v>
                </c:pt>
                <c:pt idx="18563">
                  <c:v>928.15</c:v>
                </c:pt>
                <c:pt idx="18564">
                  <c:v>928.2</c:v>
                </c:pt>
                <c:pt idx="18565">
                  <c:v>928.25</c:v>
                </c:pt>
                <c:pt idx="18566">
                  <c:v>928.3</c:v>
                </c:pt>
                <c:pt idx="18567">
                  <c:v>928.35</c:v>
                </c:pt>
                <c:pt idx="18568">
                  <c:v>928.4</c:v>
                </c:pt>
                <c:pt idx="18569">
                  <c:v>928.45</c:v>
                </c:pt>
                <c:pt idx="18570">
                  <c:v>928.5</c:v>
                </c:pt>
                <c:pt idx="18571">
                  <c:v>928.55</c:v>
                </c:pt>
                <c:pt idx="18572">
                  <c:v>928.6</c:v>
                </c:pt>
                <c:pt idx="18573">
                  <c:v>928.65</c:v>
                </c:pt>
                <c:pt idx="18574">
                  <c:v>928.7</c:v>
                </c:pt>
                <c:pt idx="18575">
                  <c:v>928.75</c:v>
                </c:pt>
                <c:pt idx="18576">
                  <c:v>928.8</c:v>
                </c:pt>
                <c:pt idx="18577">
                  <c:v>928.85</c:v>
                </c:pt>
                <c:pt idx="18578">
                  <c:v>928.9</c:v>
                </c:pt>
                <c:pt idx="18579">
                  <c:v>928.95</c:v>
                </c:pt>
                <c:pt idx="18580">
                  <c:v>929</c:v>
                </c:pt>
                <c:pt idx="18581">
                  <c:v>929.05</c:v>
                </c:pt>
                <c:pt idx="18582">
                  <c:v>929.1</c:v>
                </c:pt>
                <c:pt idx="18583">
                  <c:v>929.15</c:v>
                </c:pt>
                <c:pt idx="18584">
                  <c:v>929.2</c:v>
                </c:pt>
                <c:pt idx="18585">
                  <c:v>929.25</c:v>
                </c:pt>
                <c:pt idx="18586">
                  <c:v>929.3</c:v>
                </c:pt>
                <c:pt idx="18587">
                  <c:v>929.35</c:v>
                </c:pt>
                <c:pt idx="18588">
                  <c:v>929.4</c:v>
                </c:pt>
                <c:pt idx="18589">
                  <c:v>929.45</c:v>
                </c:pt>
                <c:pt idx="18590">
                  <c:v>929.5</c:v>
                </c:pt>
                <c:pt idx="18591">
                  <c:v>929.55</c:v>
                </c:pt>
                <c:pt idx="18592">
                  <c:v>929.6</c:v>
                </c:pt>
                <c:pt idx="18593">
                  <c:v>929.65</c:v>
                </c:pt>
                <c:pt idx="18594">
                  <c:v>929.7</c:v>
                </c:pt>
                <c:pt idx="18595">
                  <c:v>929.75</c:v>
                </c:pt>
                <c:pt idx="18596">
                  <c:v>929.8</c:v>
                </c:pt>
                <c:pt idx="18597">
                  <c:v>929.85</c:v>
                </c:pt>
                <c:pt idx="18598">
                  <c:v>929.9</c:v>
                </c:pt>
                <c:pt idx="18599">
                  <c:v>929.95</c:v>
                </c:pt>
                <c:pt idx="18600">
                  <c:v>930</c:v>
                </c:pt>
                <c:pt idx="18601">
                  <c:v>930.05</c:v>
                </c:pt>
                <c:pt idx="18602">
                  <c:v>930.1</c:v>
                </c:pt>
                <c:pt idx="18603">
                  <c:v>930.15</c:v>
                </c:pt>
                <c:pt idx="18604">
                  <c:v>930.2</c:v>
                </c:pt>
                <c:pt idx="18605">
                  <c:v>930.25</c:v>
                </c:pt>
                <c:pt idx="18606">
                  <c:v>930.3</c:v>
                </c:pt>
                <c:pt idx="18607">
                  <c:v>930.35</c:v>
                </c:pt>
                <c:pt idx="18608">
                  <c:v>930.4</c:v>
                </c:pt>
                <c:pt idx="18609">
                  <c:v>930.45</c:v>
                </c:pt>
                <c:pt idx="18610">
                  <c:v>930.5</c:v>
                </c:pt>
                <c:pt idx="18611">
                  <c:v>930.55</c:v>
                </c:pt>
                <c:pt idx="18612">
                  <c:v>930.6</c:v>
                </c:pt>
                <c:pt idx="18613">
                  <c:v>930.65</c:v>
                </c:pt>
                <c:pt idx="18614">
                  <c:v>930.7</c:v>
                </c:pt>
                <c:pt idx="18615">
                  <c:v>930.75</c:v>
                </c:pt>
                <c:pt idx="18616">
                  <c:v>930.8</c:v>
                </c:pt>
                <c:pt idx="18617">
                  <c:v>930.85</c:v>
                </c:pt>
                <c:pt idx="18618">
                  <c:v>930.9</c:v>
                </c:pt>
                <c:pt idx="18619">
                  <c:v>930.95</c:v>
                </c:pt>
                <c:pt idx="18620">
                  <c:v>931</c:v>
                </c:pt>
                <c:pt idx="18621">
                  <c:v>931.05</c:v>
                </c:pt>
                <c:pt idx="18622">
                  <c:v>931.1</c:v>
                </c:pt>
                <c:pt idx="18623">
                  <c:v>931.15</c:v>
                </c:pt>
                <c:pt idx="18624">
                  <c:v>931.2</c:v>
                </c:pt>
                <c:pt idx="18625">
                  <c:v>931.25</c:v>
                </c:pt>
                <c:pt idx="18626">
                  <c:v>931.3</c:v>
                </c:pt>
                <c:pt idx="18627">
                  <c:v>931.35</c:v>
                </c:pt>
                <c:pt idx="18628">
                  <c:v>931.4</c:v>
                </c:pt>
                <c:pt idx="18629">
                  <c:v>931.45</c:v>
                </c:pt>
                <c:pt idx="18630">
                  <c:v>931.5</c:v>
                </c:pt>
                <c:pt idx="18631">
                  <c:v>931.55</c:v>
                </c:pt>
                <c:pt idx="18632">
                  <c:v>931.6</c:v>
                </c:pt>
                <c:pt idx="18633">
                  <c:v>931.65</c:v>
                </c:pt>
                <c:pt idx="18634">
                  <c:v>931.7</c:v>
                </c:pt>
                <c:pt idx="18635">
                  <c:v>931.75</c:v>
                </c:pt>
                <c:pt idx="18636">
                  <c:v>931.8</c:v>
                </c:pt>
                <c:pt idx="18637">
                  <c:v>931.85</c:v>
                </c:pt>
                <c:pt idx="18638">
                  <c:v>931.9</c:v>
                </c:pt>
                <c:pt idx="18639">
                  <c:v>931.95</c:v>
                </c:pt>
                <c:pt idx="18640">
                  <c:v>932</c:v>
                </c:pt>
                <c:pt idx="18641">
                  <c:v>932.05</c:v>
                </c:pt>
                <c:pt idx="18642">
                  <c:v>932.1</c:v>
                </c:pt>
                <c:pt idx="18643">
                  <c:v>932.15</c:v>
                </c:pt>
                <c:pt idx="18644">
                  <c:v>932.2</c:v>
                </c:pt>
                <c:pt idx="18645">
                  <c:v>932.25</c:v>
                </c:pt>
                <c:pt idx="18646">
                  <c:v>932.3</c:v>
                </c:pt>
                <c:pt idx="18647">
                  <c:v>932.35</c:v>
                </c:pt>
                <c:pt idx="18648">
                  <c:v>932.4</c:v>
                </c:pt>
                <c:pt idx="18649">
                  <c:v>932.45</c:v>
                </c:pt>
                <c:pt idx="18650">
                  <c:v>932.5</c:v>
                </c:pt>
                <c:pt idx="18651">
                  <c:v>932.55</c:v>
                </c:pt>
                <c:pt idx="18652">
                  <c:v>932.6</c:v>
                </c:pt>
                <c:pt idx="18653">
                  <c:v>932.65</c:v>
                </c:pt>
                <c:pt idx="18654">
                  <c:v>932.7</c:v>
                </c:pt>
                <c:pt idx="18655">
                  <c:v>932.75</c:v>
                </c:pt>
                <c:pt idx="18656">
                  <c:v>932.8</c:v>
                </c:pt>
                <c:pt idx="18657">
                  <c:v>932.85</c:v>
                </c:pt>
                <c:pt idx="18658">
                  <c:v>932.9</c:v>
                </c:pt>
                <c:pt idx="18659">
                  <c:v>932.95</c:v>
                </c:pt>
                <c:pt idx="18660">
                  <c:v>933</c:v>
                </c:pt>
                <c:pt idx="18661">
                  <c:v>933.05</c:v>
                </c:pt>
                <c:pt idx="18662">
                  <c:v>933.1</c:v>
                </c:pt>
                <c:pt idx="18663">
                  <c:v>933.15</c:v>
                </c:pt>
                <c:pt idx="18664">
                  <c:v>933.2</c:v>
                </c:pt>
                <c:pt idx="18665">
                  <c:v>933.25</c:v>
                </c:pt>
                <c:pt idx="18666">
                  <c:v>933.3</c:v>
                </c:pt>
                <c:pt idx="18667">
                  <c:v>933.35</c:v>
                </c:pt>
                <c:pt idx="18668">
                  <c:v>933.4</c:v>
                </c:pt>
                <c:pt idx="18669">
                  <c:v>933.45</c:v>
                </c:pt>
                <c:pt idx="18670">
                  <c:v>933.5</c:v>
                </c:pt>
                <c:pt idx="18671">
                  <c:v>933.55</c:v>
                </c:pt>
                <c:pt idx="18672">
                  <c:v>933.6</c:v>
                </c:pt>
                <c:pt idx="18673">
                  <c:v>933.65</c:v>
                </c:pt>
                <c:pt idx="18674">
                  <c:v>933.7</c:v>
                </c:pt>
                <c:pt idx="18675">
                  <c:v>933.75</c:v>
                </c:pt>
                <c:pt idx="18676">
                  <c:v>933.8</c:v>
                </c:pt>
                <c:pt idx="18677">
                  <c:v>933.85</c:v>
                </c:pt>
                <c:pt idx="18678">
                  <c:v>933.9</c:v>
                </c:pt>
                <c:pt idx="18679">
                  <c:v>933.95</c:v>
                </c:pt>
                <c:pt idx="18680">
                  <c:v>934</c:v>
                </c:pt>
                <c:pt idx="18681">
                  <c:v>934.05</c:v>
                </c:pt>
                <c:pt idx="18682">
                  <c:v>934.1</c:v>
                </c:pt>
                <c:pt idx="18683">
                  <c:v>934.15</c:v>
                </c:pt>
                <c:pt idx="18684">
                  <c:v>934.2</c:v>
                </c:pt>
                <c:pt idx="18685">
                  <c:v>934.25</c:v>
                </c:pt>
                <c:pt idx="18686">
                  <c:v>934.3</c:v>
                </c:pt>
                <c:pt idx="18687">
                  <c:v>934.35</c:v>
                </c:pt>
                <c:pt idx="18688">
                  <c:v>934.4</c:v>
                </c:pt>
                <c:pt idx="18689">
                  <c:v>934.45</c:v>
                </c:pt>
                <c:pt idx="18690">
                  <c:v>934.5</c:v>
                </c:pt>
                <c:pt idx="18691">
                  <c:v>934.55</c:v>
                </c:pt>
                <c:pt idx="18692">
                  <c:v>934.6</c:v>
                </c:pt>
                <c:pt idx="18693">
                  <c:v>934.65</c:v>
                </c:pt>
                <c:pt idx="18694">
                  <c:v>934.7</c:v>
                </c:pt>
                <c:pt idx="18695">
                  <c:v>934.75</c:v>
                </c:pt>
                <c:pt idx="18696">
                  <c:v>934.8</c:v>
                </c:pt>
                <c:pt idx="18697">
                  <c:v>934.85</c:v>
                </c:pt>
                <c:pt idx="18698">
                  <c:v>934.9</c:v>
                </c:pt>
                <c:pt idx="18699">
                  <c:v>934.95</c:v>
                </c:pt>
                <c:pt idx="18700">
                  <c:v>935</c:v>
                </c:pt>
                <c:pt idx="18701">
                  <c:v>935.05</c:v>
                </c:pt>
                <c:pt idx="18702">
                  <c:v>935.1</c:v>
                </c:pt>
                <c:pt idx="18703">
                  <c:v>935.15</c:v>
                </c:pt>
                <c:pt idx="18704">
                  <c:v>935.2</c:v>
                </c:pt>
                <c:pt idx="18705">
                  <c:v>935.25</c:v>
                </c:pt>
                <c:pt idx="18706">
                  <c:v>935.3</c:v>
                </c:pt>
                <c:pt idx="18707">
                  <c:v>935.35</c:v>
                </c:pt>
                <c:pt idx="18708">
                  <c:v>935.4</c:v>
                </c:pt>
                <c:pt idx="18709">
                  <c:v>935.45</c:v>
                </c:pt>
                <c:pt idx="18710">
                  <c:v>935.5</c:v>
                </c:pt>
                <c:pt idx="18711">
                  <c:v>935.55</c:v>
                </c:pt>
                <c:pt idx="18712">
                  <c:v>935.6</c:v>
                </c:pt>
                <c:pt idx="18713">
                  <c:v>935.65</c:v>
                </c:pt>
                <c:pt idx="18714">
                  <c:v>935.7</c:v>
                </c:pt>
                <c:pt idx="18715">
                  <c:v>935.75</c:v>
                </c:pt>
                <c:pt idx="18716">
                  <c:v>935.8</c:v>
                </c:pt>
                <c:pt idx="18717">
                  <c:v>935.85</c:v>
                </c:pt>
                <c:pt idx="18718">
                  <c:v>935.9</c:v>
                </c:pt>
                <c:pt idx="18719">
                  <c:v>935.95</c:v>
                </c:pt>
                <c:pt idx="18720">
                  <c:v>936</c:v>
                </c:pt>
                <c:pt idx="18721">
                  <c:v>936.05</c:v>
                </c:pt>
                <c:pt idx="18722">
                  <c:v>936.1</c:v>
                </c:pt>
                <c:pt idx="18723">
                  <c:v>936.15</c:v>
                </c:pt>
                <c:pt idx="18724">
                  <c:v>936.2</c:v>
                </c:pt>
                <c:pt idx="18725">
                  <c:v>936.25</c:v>
                </c:pt>
                <c:pt idx="18726">
                  <c:v>936.3</c:v>
                </c:pt>
                <c:pt idx="18727">
                  <c:v>936.35</c:v>
                </c:pt>
                <c:pt idx="18728">
                  <c:v>936.4</c:v>
                </c:pt>
                <c:pt idx="18729">
                  <c:v>936.45</c:v>
                </c:pt>
                <c:pt idx="18730">
                  <c:v>936.5</c:v>
                </c:pt>
                <c:pt idx="18731">
                  <c:v>936.55</c:v>
                </c:pt>
                <c:pt idx="18732">
                  <c:v>936.6</c:v>
                </c:pt>
                <c:pt idx="18733">
                  <c:v>936.65</c:v>
                </c:pt>
                <c:pt idx="18734">
                  <c:v>936.7</c:v>
                </c:pt>
                <c:pt idx="18735">
                  <c:v>936.75</c:v>
                </c:pt>
                <c:pt idx="18736">
                  <c:v>936.8</c:v>
                </c:pt>
                <c:pt idx="18737">
                  <c:v>936.85</c:v>
                </c:pt>
                <c:pt idx="18738">
                  <c:v>936.9</c:v>
                </c:pt>
                <c:pt idx="18739">
                  <c:v>936.95</c:v>
                </c:pt>
                <c:pt idx="18740">
                  <c:v>937</c:v>
                </c:pt>
                <c:pt idx="18741">
                  <c:v>937.05</c:v>
                </c:pt>
                <c:pt idx="18742">
                  <c:v>937.1</c:v>
                </c:pt>
                <c:pt idx="18743">
                  <c:v>937.15</c:v>
                </c:pt>
                <c:pt idx="18744">
                  <c:v>937.2</c:v>
                </c:pt>
                <c:pt idx="18745">
                  <c:v>937.25</c:v>
                </c:pt>
                <c:pt idx="18746">
                  <c:v>937.3</c:v>
                </c:pt>
                <c:pt idx="18747">
                  <c:v>937.35</c:v>
                </c:pt>
                <c:pt idx="18748">
                  <c:v>937.4</c:v>
                </c:pt>
                <c:pt idx="18749">
                  <c:v>937.45</c:v>
                </c:pt>
                <c:pt idx="18750">
                  <c:v>937.5</c:v>
                </c:pt>
                <c:pt idx="18751">
                  <c:v>937.55</c:v>
                </c:pt>
                <c:pt idx="18752">
                  <c:v>937.6</c:v>
                </c:pt>
                <c:pt idx="18753">
                  <c:v>937.65</c:v>
                </c:pt>
                <c:pt idx="18754">
                  <c:v>937.7</c:v>
                </c:pt>
                <c:pt idx="18755">
                  <c:v>937.75</c:v>
                </c:pt>
                <c:pt idx="18756">
                  <c:v>937.8</c:v>
                </c:pt>
                <c:pt idx="18757">
                  <c:v>937.85</c:v>
                </c:pt>
                <c:pt idx="18758">
                  <c:v>937.9</c:v>
                </c:pt>
                <c:pt idx="18759">
                  <c:v>937.95</c:v>
                </c:pt>
                <c:pt idx="18760">
                  <c:v>938</c:v>
                </c:pt>
                <c:pt idx="18761">
                  <c:v>938.05</c:v>
                </c:pt>
                <c:pt idx="18762">
                  <c:v>938.1</c:v>
                </c:pt>
                <c:pt idx="18763">
                  <c:v>938.15</c:v>
                </c:pt>
                <c:pt idx="18764">
                  <c:v>938.2</c:v>
                </c:pt>
                <c:pt idx="18765">
                  <c:v>938.25</c:v>
                </c:pt>
                <c:pt idx="18766">
                  <c:v>938.3</c:v>
                </c:pt>
                <c:pt idx="18767">
                  <c:v>938.35</c:v>
                </c:pt>
                <c:pt idx="18768">
                  <c:v>938.4</c:v>
                </c:pt>
                <c:pt idx="18769">
                  <c:v>938.45</c:v>
                </c:pt>
                <c:pt idx="18770">
                  <c:v>938.5</c:v>
                </c:pt>
                <c:pt idx="18771">
                  <c:v>938.55</c:v>
                </c:pt>
                <c:pt idx="18772">
                  <c:v>938.6</c:v>
                </c:pt>
                <c:pt idx="18773">
                  <c:v>938.65</c:v>
                </c:pt>
                <c:pt idx="18774">
                  <c:v>938.7</c:v>
                </c:pt>
                <c:pt idx="18775">
                  <c:v>938.75</c:v>
                </c:pt>
                <c:pt idx="18776">
                  <c:v>938.8</c:v>
                </c:pt>
                <c:pt idx="18777">
                  <c:v>938.85</c:v>
                </c:pt>
                <c:pt idx="18778">
                  <c:v>938.9</c:v>
                </c:pt>
                <c:pt idx="18779">
                  <c:v>938.95</c:v>
                </c:pt>
                <c:pt idx="18780">
                  <c:v>939</c:v>
                </c:pt>
                <c:pt idx="18781">
                  <c:v>939.05</c:v>
                </c:pt>
                <c:pt idx="18782">
                  <c:v>939.1</c:v>
                </c:pt>
                <c:pt idx="18783">
                  <c:v>939.15</c:v>
                </c:pt>
                <c:pt idx="18784">
                  <c:v>939.2</c:v>
                </c:pt>
                <c:pt idx="18785">
                  <c:v>939.25</c:v>
                </c:pt>
                <c:pt idx="18786">
                  <c:v>939.3</c:v>
                </c:pt>
                <c:pt idx="18787">
                  <c:v>939.35</c:v>
                </c:pt>
                <c:pt idx="18788">
                  <c:v>939.4</c:v>
                </c:pt>
                <c:pt idx="18789">
                  <c:v>939.45</c:v>
                </c:pt>
                <c:pt idx="18790">
                  <c:v>939.5</c:v>
                </c:pt>
                <c:pt idx="18791">
                  <c:v>939.55</c:v>
                </c:pt>
                <c:pt idx="18792">
                  <c:v>939.6</c:v>
                </c:pt>
                <c:pt idx="18793">
                  <c:v>939.65</c:v>
                </c:pt>
                <c:pt idx="18794">
                  <c:v>939.7</c:v>
                </c:pt>
                <c:pt idx="18795">
                  <c:v>939.75</c:v>
                </c:pt>
                <c:pt idx="18796">
                  <c:v>939.8</c:v>
                </c:pt>
                <c:pt idx="18797">
                  <c:v>939.85</c:v>
                </c:pt>
                <c:pt idx="18798">
                  <c:v>939.9</c:v>
                </c:pt>
                <c:pt idx="18799">
                  <c:v>939.95</c:v>
                </c:pt>
                <c:pt idx="18800">
                  <c:v>940</c:v>
                </c:pt>
                <c:pt idx="18801">
                  <c:v>940.05</c:v>
                </c:pt>
                <c:pt idx="18802">
                  <c:v>940.1</c:v>
                </c:pt>
                <c:pt idx="18803">
                  <c:v>940.15</c:v>
                </c:pt>
                <c:pt idx="18804">
                  <c:v>940.2</c:v>
                </c:pt>
                <c:pt idx="18805">
                  <c:v>940.25</c:v>
                </c:pt>
                <c:pt idx="18806">
                  <c:v>940.3</c:v>
                </c:pt>
                <c:pt idx="18807">
                  <c:v>940.35</c:v>
                </c:pt>
                <c:pt idx="18808">
                  <c:v>940.4</c:v>
                </c:pt>
                <c:pt idx="18809">
                  <c:v>940.45</c:v>
                </c:pt>
                <c:pt idx="18810">
                  <c:v>940.5</c:v>
                </c:pt>
                <c:pt idx="18811">
                  <c:v>940.55</c:v>
                </c:pt>
                <c:pt idx="18812">
                  <c:v>940.6</c:v>
                </c:pt>
                <c:pt idx="18813">
                  <c:v>940.65</c:v>
                </c:pt>
                <c:pt idx="18814">
                  <c:v>940.7</c:v>
                </c:pt>
                <c:pt idx="18815">
                  <c:v>940.75</c:v>
                </c:pt>
                <c:pt idx="18816">
                  <c:v>940.8</c:v>
                </c:pt>
                <c:pt idx="18817">
                  <c:v>940.85</c:v>
                </c:pt>
                <c:pt idx="18818">
                  <c:v>940.9</c:v>
                </c:pt>
                <c:pt idx="18819">
                  <c:v>940.95</c:v>
                </c:pt>
                <c:pt idx="18820">
                  <c:v>941</c:v>
                </c:pt>
                <c:pt idx="18821">
                  <c:v>941.05</c:v>
                </c:pt>
                <c:pt idx="18822">
                  <c:v>941.1</c:v>
                </c:pt>
                <c:pt idx="18823">
                  <c:v>941.15</c:v>
                </c:pt>
                <c:pt idx="18824">
                  <c:v>941.2</c:v>
                </c:pt>
                <c:pt idx="18825">
                  <c:v>941.25</c:v>
                </c:pt>
                <c:pt idx="18826">
                  <c:v>941.3</c:v>
                </c:pt>
                <c:pt idx="18827">
                  <c:v>941.35</c:v>
                </c:pt>
                <c:pt idx="18828">
                  <c:v>941.4</c:v>
                </c:pt>
                <c:pt idx="18829">
                  <c:v>941.45</c:v>
                </c:pt>
                <c:pt idx="18830">
                  <c:v>941.5</c:v>
                </c:pt>
                <c:pt idx="18831">
                  <c:v>941.55</c:v>
                </c:pt>
                <c:pt idx="18832">
                  <c:v>941.6</c:v>
                </c:pt>
                <c:pt idx="18833">
                  <c:v>941.65</c:v>
                </c:pt>
                <c:pt idx="18834">
                  <c:v>941.7</c:v>
                </c:pt>
                <c:pt idx="18835">
                  <c:v>941.75</c:v>
                </c:pt>
                <c:pt idx="18836">
                  <c:v>941.8</c:v>
                </c:pt>
                <c:pt idx="18837">
                  <c:v>941.85</c:v>
                </c:pt>
                <c:pt idx="18838">
                  <c:v>941.9</c:v>
                </c:pt>
                <c:pt idx="18839">
                  <c:v>941.95</c:v>
                </c:pt>
                <c:pt idx="18840">
                  <c:v>942</c:v>
                </c:pt>
                <c:pt idx="18841">
                  <c:v>942.05</c:v>
                </c:pt>
                <c:pt idx="18842">
                  <c:v>942.1</c:v>
                </c:pt>
                <c:pt idx="18843">
                  <c:v>942.15</c:v>
                </c:pt>
                <c:pt idx="18844">
                  <c:v>942.2</c:v>
                </c:pt>
                <c:pt idx="18845">
                  <c:v>942.25</c:v>
                </c:pt>
                <c:pt idx="18846">
                  <c:v>942.3</c:v>
                </c:pt>
                <c:pt idx="18847">
                  <c:v>942.35</c:v>
                </c:pt>
                <c:pt idx="18848">
                  <c:v>942.4</c:v>
                </c:pt>
                <c:pt idx="18849">
                  <c:v>942.45</c:v>
                </c:pt>
                <c:pt idx="18850">
                  <c:v>942.5</c:v>
                </c:pt>
                <c:pt idx="18851">
                  <c:v>942.55</c:v>
                </c:pt>
                <c:pt idx="18852">
                  <c:v>942.6</c:v>
                </c:pt>
                <c:pt idx="18853">
                  <c:v>942.65</c:v>
                </c:pt>
                <c:pt idx="18854">
                  <c:v>942.7</c:v>
                </c:pt>
                <c:pt idx="18855">
                  <c:v>942.75</c:v>
                </c:pt>
                <c:pt idx="18856">
                  <c:v>942.8</c:v>
                </c:pt>
                <c:pt idx="18857">
                  <c:v>942.85</c:v>
                </c:pt>
                <c:pt idx="18858">
                  <c:v>942.9</c:v>
                </c:pt>
                <c:pt idx="18859">
                  <c:v>942.95</c:v>
                </c:pt>
                <c:pt idx="18860">
                  <c:v>943</c:v>
                </c:pt>
                <c:pt idx="18861">
                  <c:v>943.05</c:v>
                </c:pt>
                <c:pt idx="18862">
                  <c:v>943.1</c:v>
                </c:pt>
                <c:pt idx="18863">
                  <c:v>943.15</c:v>
                </c:pt>
                <c:pt idx="18864">
                  <c:v>943.2</c:v>
                </c:pt>
                <c:pt idx="18865">
                  <c:v>943.25</c:v>
                </c:pt>
                <c:pt idx="18866">
                  <c:v>943.3</c:v>
                </c:pt>
                <c:pt idx="18867">
                  <c:v>943.35</c:v>
                </c:pt>
                <c:pt idx="18868">
                  <c:v>943.4</c:v>
                </c:pt>
                <c:pt idx="18869">
                  <c:v>943.45</c:v>
                </c:pt>
                <c:pt idx="18870">
                  <c:v>943.5</c:v>
                </c:pt>
                <c:pt idx="18871">
                  <c:v>943.55</c:v>
                </c:pt>
                <c:pt idx="18872">
                  <c:v>943.6</c:v>
                </c:pt>
                <c:pt idx="18873">
                  <c:v>943.65</c:v>
                </c:pt>
                <c:pt idx="18874">
                  <c:v>943.7</c:v>
                </c:pt>
                <c:pt idx="18875">
                  <c:v>943.75</c:v>
                </c:pt>
                <c:pt idx="18876">
                  <c:v>943.8</c:v>
                </c:pt>
                <c:pt idx="18877">
                  <c:v>943.85</c:v>
                </c:pt>
                <c:pt idx="18878">
                  <c:v>943.9</c:v>
                </c:pt>
                <c:pt idx="18879">
                  <c:v>943.95</c:v>
                </c:pt>
                <c:pt idx="18880">
                  <c:v>944</c:v>
                </c:pt>
                <c:pt idx="18881">
                  <c:v>944.05</c:v>
                </c:pt>
                <c:pt idx="18882">
                  <c:v>944.1</c:v>
                </c:pt>
                <c:pt idx="18883">
                  <c:v>944.15</c:v>
                </c:pt>
                <c:pt idx="18884">
                  <c:v>944.2</c:v>
                </c:pt>
                <c:pt idx="18885">
                  <c:v>944.25</c:v>
                </c:pt>
                <c:pt idx="18886">
                  <c:v>944.3</c:v>
                </c:pt>
                <c:pt idx="18887">
                  <c:v>944.35</c:v>
                </c:pt>
                <c:pt idx="18888">
                  <c:v>944.4</c:v>
                </c:pt>
                <c:pt idx="18889">
                  <c:v>944.45</c:v>
                </c:pt>
                <c:pt idx="18890">
                  <c:v>944.5</c:v>
                </c:pt>
                <c:pt idx="18891">
                  <c:v>944.55</c:v>
                </c:pt>
                <c:pt idx="18892">
                  <c:v>944.6</c:v>
                </c:pt>
                <c:pt idx="18893">
                  <c:v>944.65</c:v>
                </c:pt>
                <c:pt idx="18894">
                  <c:v>944.7</c:v>
                </c:pt>
                <c:pt idx="18895">
                  <c:v>944.75</c:v>
                </c:pt>
                <c:pt idx="18896">
                  <c:v>944.8</c:v>
                </c:pt>
                <c:pt idx="18897">
                  <c:v>944.85</c:v>
                </c:pt>
                <c:pt idx="18898">
                  <c:v>944.9</c:v>
                </c:pt>
                <c:pt idx="18899">
                  <c:v>944.95</c:v>
                </c:pt>
                <c:pt idx="18900">
                  <c:v>945</c:v>
                </c:pt>
                <c:pt idx="18901">
                  <c:v>945.05</c:v>
                </c:pt>
                <c:pt idx="18902">
                  <c:v>945.1</c:v>
                </c:pt>
                <c:pt idx="18903">
                  <c:v>945.15</c:v>
                </c:pt>
                <c:pt idx="18904">
                  <c:v>945.2</c:v>
                </c:pt>
                <c:pt idx="18905">
                  <c:v>945.25</c:v>
                </c:pt>
                <c:pt idx="18906">
                  <c:v>945.3</c:v>
                </c:pt>
                <c:pt idx="18907">
                  <c:v>945.35</c:v>
                </c:pt>
                <c:pt idx="18908">
                  <c:v>945.4</c:v>
                </c:pt>
                <c:pt idx="18909">
                  <c:v>945.45</c:v>
                </c:pt>
                <c:pt idx="18910">
                  <c:v>945.5</c:v>
                </c:pt>
                <c:pt idx="18911">
                  <c:v>945.55</c:v>
                </c:pt>
                <c:pt idx="18912">
                  <c:v>945.6</c:v>
                </c:pt>
                <c:pt idx="18913">
                  <c:v>945.65</c:v>
                </c:pt>
                <c:pt idx="18914">
                  <c:v>945.7</c:v>
                </c:pt>
                <c:pt idx="18915">
                  <c:v>945.75</c:v>
                </c:pt>
                <c:pt idx="18916">
                  <c:v>945.8</c:v>
                </c:pt>
                <c:pt idx="18917">
                  <c:v>945.85</c:v>
                </c:pt>
                <c:pt idx="18918">
                  <c:v>945.9</c:v>
                </c:pt>
                <c:pt idx="18919">
                  <c:v>945.95</c:v>
                </c:pt>
                <c:pt idx="18920">
                  <c:v>946</c:v>
                </c:pt>
                <c:pt idx="18921">
                  <c:v>946.05</c:v>
                </c:pt>
                <c:pt idx="18922">
                  <c:v>946.1</c:v>
                </c:pt>
                <c:pt idx="18923">
                  <c:v>946.15</c:v>
                </c:pt>
                <c:pt idx="18924">
                  <c:v>946.2</c:v>
                </c:pt>
                <c:pt idx="18925">
                  <c:v>946.25</c:v>
                </c:pt>
                <c:pt idx="18926">
                  <c:v>946.3</c:v>
                </c:pt>
                <c:pt idx="18927">
                  <c:v>946.35</c:v>
                </c:pt>
                <c:pt idx="18928">
                  <c:v>946.4</c:v>
                </c:pt>
                <c:pt idx="18929">
                  <c:v>946.45</c:v>
                </c:pt>
                <c:pt idx="18930">
                  <c:v>946.5</c:v>
                </c:pt>
                <c:pt idx="18931">
                  <c:v>946.55</c:v>
                </c:pt>
                <c:pt idx="18932">
                  <c:v>946.6</c:v>
                </c:pt>
                <c:pt idx="18933">
                  <c:v>946.65</c:v>
                </c:pt>
                <c:pt idx="18934">
                  <c:v>946.7</c:v>
                </c:pt>
                <c:pt idx="18935">
                  <c:v>946.75</c:v>
                </c:pt>
                <c:pt idx="18936">
                  <c:v>946.8</c:v>
                </c:pt>
                <c:pt idx="18937">
                  <c:v>946.85</c:v>
                </c:pt>
                <c:pt idx="18938">
                  <c:v>946.9</c:v>
                </c:pt>
                <c:pt idx="18939">
                  <c:v>946.95</c:v>
                </c:pt>
                <c:pt idx="18940">
                  <c:v>947</c:v>
                </c:pt>
                <c:pt idx="18941">
                  <c:v>947.05</c:v>
                </c:pt>
                <c:pt idx="18942">
                  <c:v>947.1</c:v>
                </c:pt>
                <c:pt idx="18943">
                  <c:v>947.15</c:v>
                </c:pt>
                <c:pt idx="18944">
                  <c:v>947.2</c:v>
                </c:pt>
                <c:pt idx="18945">
                  <c:v>947.25</c:v>
                </c:pt>
                <c:pt idx="18946">
                  <c:v>947.3</c:v>
                </c:pt>
                <c:pt idx="18947">
                  <c:v>947.35</c:v>
                </c:pt>
                <c:pt idx="18948">
                  <c:v>947.4</c:v>
                </c:pt>
                <c:pt idx="18949">
                  <c:v>947.45</c:v>
                </c:pt>
                <c:pt idx="18950">
                  <c:v>947.5</c:v>
                </c:pt>
                <c:pt idx="18951">
                  <c:v>947.55</c:v>
                </c:pt>
                <c:pt idx="18952">
                  <c:v>947.6</c:v>
                </c:pt>
                <c:pt idx="18953">
                  <c:v>947.65</c:v>
                </c:pt>
                <c:pt idx="18954">
                  <c:v>947.7</c:v>
                </c:pt>
                <c:pt idx="18955">
                  <c:v>947.75</c:v>
                </c:pt>
                <c:pt idx="18956">
                  <c:v>947.8</c:v>
                </c:pt>
                <c:pt idx="18957">
                  <c:v>947.85</c:v>
                </c:pt>
                <c:pt idx="18958">
                  <c:v>947.9</c:v>
                </c:pt>
                <c:pt idx="18959">
                  <c:v>947.95</c:v>
                </c:pt>
                <c:pt idx="18960">
                  <c:v>948</c:v>
                </c:pt>
                <c:pt idx="18961">
                  <c:v>948.05</c:v>
                </c:pt>
                <c:pt idx="18962">
                  <c:v>948.1</c:v>
                </c:pt>
                <c:pt idx="18963">
                  <c:v>948.15</c:v>
                </c:pt>
                <c:pt idx="18964">
                  <c:v>948.2</c:v>
                </c:pt>
                <c:pt idx="18965">
                  <c:v>948.25</c:v>
                </c:pt>
                <c:pt idx="18966">
                  <c:v>948.3</c:v>
                </c:pt>
                <c:pt idx="18967">
                  <c:v>948.35</c:v>
                </c:pt>
                <c:pt idx="18968">
                  <c:v>948.4</c:v>
                </c:pt>
                <c:pt idx="18969">
                  <c:v>948.45</c:v>
                </c:pt>
                <c:pt idx="18970">
                  <c:v>948.5</c:v>
                </c:pt>
                <c:pt idx="18971">
                  <c:v>948.55</c:v>
                </c:pt>
                <c:pt idx="18972">
                  <c:v>948.6</c:v>
                </c:pt>
                <c:pt idx="18973">
                  <c:v>948.65</c:v>
                </c:pt>
                <c:pt idx="18974">
                  <c:v>948.7</c:v>
                </c:pt>
                <c:pt idx="18975">
                  <c:v>948.75</c:v>
                </c:pt>
                <c:pt idx="18976">
                  <c:v>948.8</c:v>
                </c:pt>
                <c:pt idx="18977">
                  <c:v>948.85</c:v>
                </c:pt>
                <c:pt idx="18978">
                  <c:v>948.9</c:v>
                </c:pt>
                <c:pt idx="18979">
                  <c:v>948.95</c:v>
                </c:pt>
                <c:pt idx="18980">
                  <c:v>949</c:v>
                </c:pt>
                <c:pt idx="18981">
                  <c:v>949.05</c:v>
                </c:pt>
                <c:pt idx="18982">
                  <c:v>949.1</c:v>
                </c:pt>
                <c:pt idx="18983">
                  <c:v>949.15</c:v>
                </c:pt>
                <c:pt idx="18984">
                  <c:v>949.2</c:v>
                </c:pt>
                <c:pt idx="18985">
                  <c:v>949.25</c:v>
                </c:pt>
                <c:pt idx="18986">
                  <c:v>949.3</c:v>
                </c:pt>
                <c:pt idx="18987">
                  <c:v>949.35</c:v>
                </c:pt>
                <c:pt idx="18988">
                  <c:v>949.4</c:v>
                </c:pt>
                <c:pt idx="18989">
                  <c:v>949.45</c:v>
                </c:pt>
                <c:pt idx="18990">
                  <c:v>949.5</c:v>
                </c:pt>
                <c:pt idx="18991">
                  <c:v>949.55</c:v>
                </c:pt>
                <c:pt idx="18992">
                  <c:v>949.6</c:v>
                </c:pt>
                <c:pt idx="18993">
                  <c:v>949.65</c:v>
                </c:pt>
                <c:pt idx="18994">
                  <c:v>949.7</c:v>
                </c:pt>
                <c:pt idx="18995">
                  <c:v>949.75</c:v>
                </c:pt>
                <c:pt idx="18996">
                  <c:v>949.8</c:v>
                </c:pt>
                <c:pt idx="18997">
                  <c:v>949.85</c:v>
                </c:pt>
                <c:pt idx="18998">
                  <c:v>949.9</c:v>
                </c:pt>
                <c:pt idx="18999">
                  <c:v>949.95</c:v>
                </c:pt>
                <c:pt idx="19000">
                  <c:v>950</c:v>
                </c:pt>
                <c:pt idx="19001">
                  <c:v>950.05</c:v>
                </c:pt>
                <c:pt idx="19002">
                  <c:v>950.1</c:v>
                </c:pt>
                <c:pt idx="19003">
                  <c:v>950.15</c:v>
                </c:pt>
                <c:pt idx="19004">
                  <c:v>950.2</c:v>
                </c:pt>
                <c:pt idx="19005">
                  <c:v>950.25</c:v>
                </c:pt>
                <c:pt idx="19006">
                  <c:v>950.3</c:v>
                </c:pt>
                <c:pt idx="19007">
                  <c:v>950.35</c:v>
                </c:pt>
                <c:pt idx="19008">
                  <c:v>950.4</c:v>
                </c:pt>
                <c:pt idx="19009">
                  <c:v>950.45</c:v>
                </c:pt>
                <c:pt idx="19010">
                  <c:v>950.5</c:v>
                </c:pt>
                <c:pt idx="19011">
                  <c:v>950.55</c:v>
                </c:pt>
                <c:pt idx="19012">
                  <c:v>950.6</c:v>
                </c:pt>
                <c:pt idx="19013">
                  <c:v>950.65</c:v>
                </c:pt>
                <c:pt idx="19014">
                  <c:v>950.7</c:v>
                </c:pt>
                <c:pt idx="19015">
                  <c:v>950.75</c:v>
                </c:pt>
                <c:pt idx="19016">
                  <c:v>950.8</c:v>
                </c:pt>
                <c:pt idx="19017">
                  <c:v>950.85</c:v>
                </c:pt>
                <c:pt idx="19018">
                  <c:v>950.9</c:v>
                </c:pt>
                <c:pt idx="19019">
                  <c:v>950.95</c:v>
                </c:pt>
                <c:pt idx="19020">
                  <c:v>951</c:v>
                </c:pt>
                <c:pt idx="19021">
                  <c:v>951.05</c:v>
                </c:pt>
                <c:pt idx="19022">
                  <c:v>951.1</c:v>
                </c:pt>
                <c:pt idx="19023">
                  <c:v>951.15</c:v>
                </c:pt>
                <c:pt idx="19024">
                  <c:v>951.2</c:v>
                </c:pt>
                <c:pt idx="19025">
                  <c:v>951.25</c:v>
                </c:pt>
                <c:pt idx="19026">
                  <c:v>951.3</c:v>
                </c:pt>
                <c:pt idx="19027">
                  <c:v>951.35</c:v>
                </c:pt>
                <c:pt idx="19028">
                  <c:v>951.4</c:v>
                </c:pt>
                <c:pt idx="19029">
                  <c:v>951.45</c:v>
                </c:pt>
                <c:pt idx="19030">
                  <c:v>951.5</c:v>
                </c:pt>
                <c:pt idx="19031">
                  <c:v>951.55</c:v>
                </c:pt>
                <c:pt idx="19032">
                  <c:v>951.6</c:v>
                </c:pt>
                <c:pt idx="19033">
                  <c:v>951.65</c:v>
                </c:pt>
                <c:pt idx="19034">
                  <c:v>951.7</c:v>
                </c:pt>
                <c:pt idx="19035">
                  <c:v>951.75</c:v>
                </c:pt>
                <c:pt idx="19036">
                  <c:v>951.8</c:v>
                </c:pt>
                <c:pt idx="19037">
                  <c:v>951.85</c:v>
                </c:pt>
                <c:pt idx="19038">
                  <c:v>951.9</c:v>
                </c:pt>
                <c:pt idx="19039">
                  <c:v>951.95</c:v>
                </c:pt>
                <c:pt idx="19040">
                  <c:v>952</c:v>
                </c:pt>
                <c:pt idx="19041">
                  <c:v>952.05</c:v>
                </c:pt>
                <c:pt idx="19042">
                  <c:v>952.1</c:v>
                </c:pt>
                <c:pt idx="19043">
                  <c:v>952.15</c:v>
                </c:pt>
                <c:pt idx="19044">
                  <c:v>952.2</c:v>
                </c:pt>
                <c:pt idx="19045">
                  <c:v>952.25</c:v>
                </c:pt>
                <c:pt idx="19046">
                  <c:v>952.3</c:v>
                </c:pt>
                <c:pt idx="19047">
                  <c:v>952.35</c:v>
                </c:pt>
                <c:pt idx="19048">
                  <c:v>952.4</c:v>
                </c:pt>
                <c:pt idx="19049">
                  <c:v>952.45</c:v>
                </c:pt>
                <c:pt idx="19050">
                  <c:v>952.5</c:v>
                </c:pt>
                <c:pt idx="19051">
                  <c:v>952.55</c:v>
                </c:pt>
                <c:pt idx="19052">
                  <c:v>952.6</c:v>
                </c:pt>
                <c:pt idx="19053">
                  <c:v>952.65</c:v>
                </c:pt>
                <c:pt idx="19054">
                  <c:v>952.7</c:v>
                </c:pt>
                <c:pt idx="19055">
                  <c:v>952.75</c:v>
                </c:pt>
                <c:pt idx="19056">
                  <c:v>952.8</c:v>
                </c:pt>
                <c:pt idx="19057">
                  <c:v>952.85</c:v>
                </c:pt>
                <c:pt idx="19058">
                  <c:v>952.9</c:v>
                </c:pt>
                <c:pt idx="19059">
                  <c:v>952.95</c:v>
                </c:pt>
                <c:pt idx="19060">
                  <c:v>953</c:v>
                </c:pt>
                <c:pt idx="19061">
                  <c:v>953.05</c:v>
                </c:pt>
                <c:pt idx="19062">
                  <c:v>953.1</c:v>
                </c:pt>
                <c:pt idx="19063">
                  <c:v>953.15</c:v>
                </c:pt>
                <c:pt idx="19064">
                  <c:v>953.2</c:v>
                </c:pt>
                <c:pt idx="19065">
                  <c:v>953.25</c:v>
                </c:pt>
                <c:pt idx="19066">
                  <c:v>953.3</c:v>
                </c:pt>
                <c:pt idx="19067">
                  <c:v>953.35</c:v>
                </c:pt>
                <c:pt idx="19068">
                  <c:v>953.4</c:v>
                </c:pt>
                <c:pt idx="19069">
                  <c:v>953.45</c:v>
                </c:pt>
                <c:pt idx="19070">
                  <c:v>953.5</c:v>
                </c:pt>
                <c:pt idx="19071">
                  <c:v>953.55</c:v>
                </c:pt>
                <c:pt idx="19072">
                  <c:v>953.6</c:v>
                </c:pt>
                <c:pt idx="19073">
                  <c:v>953.65</c:v>
                </c:pt>
                <c:pt idx="19074">
                  <c:v>953.7</c:v>
                </c:pt>
                <c:pt idx="19075">
                  <c:v>953.75</c:v>
                </c:pt>
                <c:pt idx="19076">
                  <c:v>953.8</c:v>
                </c:pt>
                <c:pt idx="19077">
                  <c:v>953.85</c:v>
                </c:pt>
                <c:pt idx="19078">
                  <c:v>953.9</c:v>
                </c:pt>
                <c:pt idx="19079">
                  <c:v>953.95</c:v>
                </c:pt>
                <c:pt idx="19080">
                  <c:v>954</c:v>
                </c:pt>
                <c:pt idx="19081">
                  <c:v>954.05</c:v>
                </c:pt>
                <c:pt idx="19082">
                  <c:v>954.1</c:v>
                </c:pt>
                <c:pt idx="19083">
                  <c:v>954.15</c:v>
                </c:pt>
                <c:pt idx="19084">
                  <c:v>954.2</c:v>
                </c:pt>
                <c:pt idx="19085">
                  <c:v>954.25</c:v>
                </c:pt>
                <c:pt idx="19086">
                  <c:v>954.3</c:v>
                </c:pt>
                <c:pt idx="19087">
                  <c:v>954.35</c:v>
                </c:pt>
                <c:pt idx="19088">
                  <c:v>954.4</c:v>
                </c:pt>
                <c:pt idx="19089">
                  <c:v>954.45</c:v>
                </c:pt>
                <c:pt idx="19090">
                  <c:v>954.5</c:v>
                </c:pt>
                <c:pt idx="19091">
                  <c:v>954.55</c:v>
                </c:pt>
                <c:pt idx="19092">
                  <c:v>954.6</c:v>
                </c:pt>
                <c:pt idx="19093">
                  <c:v>954.65</c:v>
                </c:pt>
                <c:pt idx="19094">
                  <c:v>954.7</c:v>
                </c:pt>
                <c:pt idx="19095">
                  <c:v>954.75</c:v>
                </c:pt>
                <c:pt idx="19096">
                  <c:v>954.8</c:v>
                </c:pt>
                <c:pt idx="19097">
                  <c:v>954.85</c:v>
                </c:pt>
                <c:pt idx="19098">
                  <c:v>954.9</c:v>
                </c:pt>
                <c:pt idx="19099">
                  <c:v>954.95</c:v>
                </c:pt>
                <c:pt idx="19100">
                  <c:v>955</c:v>
                </c:pt>
                <c:pt idx="19101">
                  <c:v>955.05</c:v>
                </c:pt>
                <c:pt idx="19102">
                  <c:v>955.1</c:v>
                </c:pt>
                <c:pt idx="19103">
                  <c:v>955.15</c:v>
                </c:pt>
                <c:pt idx="19104">
                  <c:v>955.2</c:v>
                </c:pt>
                <c:pt idx="19105">
                  <c:v>955.25</c:v>
                </c:pt>
                <c:pt idx="19106">
                  <c:v>955.3</c:v>
                </c:pt>
                <c:pt idx="19107">
                  <c:v>955.35</c:v>
                </c:pt>
                <c:pt idx="19108">
                  <c:v>955.4</c:v>
                </c:pt>
                <c:pt idx="19109">
                  <c:v>955.45</c:v>
                </c:pt>
                <c:pt idx="19110">
                  <c:v>955.5</c:v>
                </c:pt>
                <c:pt idx="19111">
                  <c:v>955.55</c:v>
                </c:pt>
                <c:pt idx="19112">
                  <c:v>955.6</c:v>
                </c:pt>
                <c:pt idx="19113">
                  <c:v>955.65</c:v>
                </c:pt>
                <c:pt idx="19114">
                  <c:v>955.7</c:v>
                </c:pt>
                <c:pt idx="19115">
                  <c:v>955.75</c:v>
                </c:pt>
                <c:pt idx="19116">
                  <c:v>955.8</c:v>
                </c:pt>
                <c:pt idx="19117">
                  <c:v>955.85</c:v>
                </c:pt>
                <c:pt idx="19118">
                  <c:v>955.9</c:v>
                </c:pt>
                <c:pt idx="19119">
                  <c:v>955.95</c:v>
                </c:pt>
                <c:pt idx="19120">
                  <c:v>956</c:v>
                </c:pt>
                <c:pt idx="19121">
                  <c:v>956.05</c:v>
                </c:pt>
                <c:pt idx="19122">
                  <c:v>956.1</c:v>
                </c:pt>
                <c:pt idx="19123">
                  <c:v>956.15</c:v>
                </c:pt>
                <c:pt idx="19124">
                  <c:v>956.2</c:v>
                </c:pt>
                <c:pt idx="19125">
                  <c:v>956.25</c:v>
                </c:pt>
                <c:pt idx="19126">
                  <c:v>956.3</c:v>
                </c:pt>
                <c:pt idx="19127">
                  <c:v>956.35</c:v>
                </c:pt>
                <c:pt idx="19128">
                  <c:v>956.4</c:v>
                </c:pt>
                <c:pt idx="19129">
                  <c:v>956.45</c:v>
                </c:pt>
                <c:pt idx="19130">
                  <c:v>956.5</c:v>
                </c:pt>
                <c:pt idx="19131">
                  <c:v>956.55</c:v>
                </c:pt>
                <c:pt idx="19132">
                  <c:v>956.6</c:v>
                </c:pt>
                <c:pt idx="19133">
                  <c:v>956.65</c:v>
                </c:pt>
                <c:pt idx="19134">
                  <c:v>956.7</c:v>
                </c:pt>
                <c:pt idx="19135">
                  <c:v>956.75</c:v>
                </c:pt>
                <c:pt idx="19136">
                  <c:v>956.8</c:v>
                </c:pt>
                <c:pt idx="19137">
                  <c:v>956.85</c:v>
                </c:pt>
                <c:pt idx="19138">
                  <c:v>956.9</c:v>
                </c:pt>
                <c:pt idx="19139">
                  <c:v>956.95</c:v>
                </c:pt>
                <c:pt idx="19140">
                  <c:v>957</c:v>
                </c:pt>
                <c:pt idx="19141">
                  <c:v>957.05</c:v>
                </c:pt>
                <c:pt idx="19142">
                  <c:v>957.1</c:v>
                </c:pt>
                <c:pt idx="19143">
                  <c:v>957.15</c:v>
                </c:pt>
                <c:pt idx="19144">
                  <c:v>957.2</c:v>
                </c:pt>
                <c:pt idx="19145">
                  <c:v>957.25</c:v>
                </c:pt>
                <c:pt idx="19146">
                  <c:v>957.3</c:v>
                </c:pt>
                <c:pt idx="19147">
                  <c:v>957.35</c:v>
                </c:pt>
                <c:pt idx="19148">
                  <c:v>957.4</c:v>
                </c:pt>
                <c:pt idx="19149">
                  <c:v>957.45</c:v>
                </c:pt>
                <c:pt idx="19150">
                  <c:v>957.5</c:v>
                </c:pt>
                <c:pt idx="19151">
                  <c:v>957.55</c:v>
                </c:pt>
                <c:pt idx="19152">
                  <c:v>957.6</c:v>
                </c:pt>
                <c:pt idx="19153">
                  <c:v>957.65</c:v>
                </c:pt>
                <c:pt idx="19154">
                  <c:v>957.7</c:v>
                </c:pt>
                <c:pt idx="19155">
                  <c:v>957.75</c:v>
                </c:pt>
                <c:pt idx="19156">
                  <c:v>957.8</c:v>
                </c:pt>
                <c:pt idx="19157">
                  <c:v>957.85</c:v>
                </c:pt>
                <c:pt idx="19158">
                  <c:v>957.9</c:v>
                </c:pt>
                <c:pt idx="19159">
                  <c:v>957.95</c:v>
                </c:pt>
                <c:pt idx="19160">
                  <c:v>958</c:v>
                </c:pt>
                <c:pt idx="19161">
                  <c:v>958.05</c:v>
                </c:pt>
                <c:pt idx="19162">
                  <c:v>958.1</c:v>
                </c:pt>
                <c:pt idx="19163">
                  <c:v>958.15</c:v>
                </c:pt>
                <c:pt idx="19164">
                  <c:v>958.2</c:v>
                </c:pt>
                <c:pt idx="19165">
                  <c:v>958.25</c:v>
                </c:pt>
                <c:pt idx="19166">
                  <c:v>958.3</c:v>
                </c:pt>
                <c:pt idx="19167">
                  <c:v>958.35</c:v>
                </c:pt>
                <c:pt idx="19168">
                  <c:v>958.4</c:v>
                </c:pt>
                <c:pt idx="19169">
                  <c:v>958.45</c:v>
                </c:pt>
                <c:pt idx="19170">
                  <c:v>958.5</c:v>
                </c:pt>
                <c:pt idx="19171">
                  <c:v>958.55</c:v>
                </c:pt>
                <c:pt idx="19172">
                  <c:v>958.6</c:v>
                </c:pt>
                <c:pt idx="19173">
                  <c:v>958.65</c:v>
                </c:pt>
                <c:pt idx="19174">
                  <c:v>958.7</c:v>
                </c:pt>
                <c:pt idx="19175">
                  <c:v>958.75</c:v>
                </c:pt>
                <c:pt idx="19176">
                  <c:v>958.8</c:v>
                </c:pt>
                <c:pt idx="19177">
                  <c:v>958.85</c:v>
                </c:pt>
                <c:pt idx="19178">
                  <c:v>958.9</c:v>
                </c:pt>
                <c:pt idx="19179">
                  <c:v>958.95</c:v>
                </c:pt>
                <c:pt idx="19180">
                  <c:v>959</c:v>
                </c:pt>
                <c:pt idx="19181">
                  <c:v>959.05</c:v>
                </c:pt>
                <c:pt idx="19182">
                  <c:v>959.1</c:v>
                </c:pt>
                <c:pt idx="19183">
                  <c:v>959.15</c:v>
                </c:pt>
                <c:pt idx="19184">
                  <c:v>959.2</c:v>
                </c:pt>
                <c:pt idx="19185">
                  <c:v>959.25</c:v>
                </c:pt>
                <c:pt idx="19186">
                  <c:v>959.3</c:v>
                </c:pt>
                <c:pt idx="19187">
                  <c:v>959.35</c:v>
                </c:pt>
                <c:pt idx="19188">
                  <c:v>959.4</c:v>
                </c:pt>
                <c:pt idx="19189">
                  <c:v>959.45</c:v>
                </c:pt>
                <c:pt idx="19190">
                  <c:v>959.5</c:v>
                </c:pt>
                <c:pt idx="19191">
                  <c:v>959.55</c:v>
                </c:pt>
                <c:pt idx="19192">
                  <c:v>959.6</c:v>
                </c:pt>
                <c:pt idx="19193">
                  <c:v>959.65</c:v>
                </c:pt>
                <c:pt idx="19194">
                  <c:v>959.7</c:v>
                </c:pt>
                <c:pt idx="19195">
                  <c:v>959.75</c:v>
                </c:pt>
                <c:pt idx="19196">
                  <c:v>959.8</c:v>
                </c:pt>
                <c:pt idx="19197">
                  <c:v>959.85</c:v>
                </c:pt>
                <c:pt idx="19198">
                  <c:v>959.9</c:v>
                </c:pt>
                <c:pt idx="19199">
                  <c:v>959.95</c:v>
                </c:pt>
                <c:pt idx="19200">
                  <c:v>960</c:v>
                </c:pt>
                <c:pt idx="19201">
                  <c:v>960.05</c:v>
                </c:pt>
                <c:pt idx="19202">
                  <c:v>960.1</c:v>
                </c:pt>
                <c:pt idx="19203">
                  <c:v>960.15</c:v>
                </c:pt>
                <c:pt idx="19204">
                  <c:v>960.2</c:v>
                </c:pt>
                <c:pt idx="19205">
                  <c:v>960.25</c:v>
                </c:pt>
                <c:pt idx="19206">
                  <c:v>960.3</c:v>
                </c:pt>
                <c:pt idx="19207">
                  <c:v>960.35</c:v>
                </c:pt>
                <c:pt idx="19208">
                  <c:v>960.4</c:v>
                </c:pt>
                <c:pt idx="19209">
                  <c:v>960.45</c:v>
                </c:pt>
                <c:pt idx="19210">
                  <c:v>960.5</c:v>
                </c:pt>
                <c:pt idx="19211">
                  <c:v>960.55</c:v>
                </c:pt>
                <c:pt idx="19212">
                  <c:v>960.6</c:v>
                </c:pt>
                <c:pt idx="19213">
                  <c:v>960.65</c:v>
                </c:pt>
                <c:pt idx="19214">
                  <c:v>960.7</c:v>
                </c:pt>
                <c:pt idx="19215">
                  <c:v>960.75</c:v>
                </c:pt>
                <c:pt idx="19216">
                  <c:v>960.8</c:v>
                </c:pt>
                <c:pt idx="19217">
                  <c:v>960.85</c:v>
                </c:pt>
                <c:pt idx="19218">
                  <c:v>960.9</c:v>
                </c:pt>
                <c:pt idx="19219">
                  <c:v>960.95</c:v>
                </c:pt>
                <c:pt idx="19220">
                  <c:v>961</c:v>
                </c:pt>
                <c:pt idx="19221">
                  <c:v>961.05</c:v>
                </c:pt>
                <c:pt idx="19222">
                  <c:v>961.1</c:v>
                </c:pt>
                <c:pt idx="19223">
                  <c:v>961.15</c:v>
                </c:pt>
                <c:pt idx="19224">
                  <c:v>961.2</c:v>
                </c:pt>
                <c:pt idx="19225">
                  <c:v>961.25</c:v>
                </c:pt>
                <c:pt idx="19226">
                  <c:v>961.3</c:v>
                </c:pt>
                <c:pt idx="19227">
                  <c:v>961.35</c:v>
                </c:pt>
                <c:pt idx="19228">
                  <c:v>961.4</c:v>
                </c:pt>
                <c:pt idx="19229">
                  <c:v>961.45</c:v>
                </c:pt>
                <c:pt idx="19230">
                  <c:v>961.5</c:v>
                </c:pt>
                <c:pt idx="19231">
                  <c:v>961.55</c:v>
                </c:pt>
                <c:pt idx="19232">
                  <c:v>961.6</c:v>
                </c:pt>
                <c:pt idx="19233">
                  <c:v>961.65</c:v>
                </c:pt>
                <c:pt idx="19234">
                  <c:v>961.7</c:v>
                </c:pt>
                <c:pt idx="19235">
                  <c:v>961.75</c:v>
                </c:pt>
                <c:pt idx="19236">
                  <c:v>961.8</c:v>
                </c:pt>
                <c:pt idx="19237">
                  <c:v>961.85</c:v>
                </c:pt>
                <c:pt idx="19238">
                  <c:v>961.9</c:v>
                </c:pt>
                <c:pt idx="19239">
                  <c:v>961.95</c:v>
                </c:pt>
                <c:pt idx="19240">
                  <c:v>962</c:v>
                </c:pt>
                <c:pt idx="19241">
                  <c:v>962.05</c:v>
                </c:pt>
                <c:pt idx="19242">
                  <c:v>962.1</c:v>
                </c:pt>
                <c:pt idx="19243">
                  <c:v>962.15</c:v>
                </c:pt>
                <c:pt idx="19244">
                  <c:v>962.2</c:v>
                </c:pt>
                <c:pt idx="19245">
                  <c:v>962.25</c:v>
                </c:pt>
                <c:pt idx="19246">
                  <c:v>962.3</c:v>
                </c:pt>
                <c:pt idx="19247">
                  <c:v>962.35</c:v>
                </c:pt>
                <c:pt idx="19248">
                  <c:v>962.4</c:v>
                </c:pt>
                <c:pt idx="19249">
                  <c:v>962.45</c:v>
                </c:pt>
                <c:pt idx="19250">
                  <c:v>962.5</c:v>
                </c:pt>
                <c:pt idx="19251">
                  <c:v>962.55</c:v>
                </c:pt>
                <c:pt idx="19252">
                  <c:v>962.6</c:v>
                </c:pt>
                <c:pt idx="19253">
                  <c:v>962.65</c:v>
                </c:pt>
                <c:pt idx="19254">
                  <c:v>962.7</c:v>
                </c:pt>
                <c:pt idx="19255">
                  <c:v>962.75</c:v>
                </c:pt>
                <c:pt idx="19256">
                  <c:v>962.8</c:v>
                </c:pt>
                <c:pt idx="19257">
                  <c:v>962.85</c:v>
                </c:pt>
                <c:pt idx="19258">
                  <c:v>962.9</c:v>
                </c:pt>
                <c:pt idx="19259">
                  <c:v>962.95</c:v>
                </c:pt>
                <c:pt idx="19260">
                  <c:v>963</c:v>
                </c:pt>
                <c:pt idx="19261">
                  <c:v>963.05</c:v>
                </c:pt>
                <c:pt idx="19262">
                  <c:v>963.1</c:v>
                </c:pt>
                <c:pt idx="19263">
                  <c:v>963.15</c:v>
                </c:pt>
                <c:pt idx="19264">
                  <c:v>963.2</c:v>
                </c:pt>
                <c:pt idx="19265">
                  <c:v>963.25</c:v>
                </c:pt>
                <c:pt idx="19266">
                  <c:v>963.3</c:v>
                </c:pt>
                <c:pt idx="19267">
                  <c:v>963.35</c:v>
                </c:pt>
                <c:pt idx="19268">
                  <c:v>963.4</c:v>
                </c:pt>
                <c:pt idx="19269">
                  <c:v>963.45</c:v>
                </c:pt>
                <c:pt idx="19270">
                  <c:v>963.5</c:v>
                </c:pt>
                <c:pt idx="19271">
                  <c:v>963.55</c:v>
                </c:pt>
                <c:pt idx="19272">
                  <c:v>963.6</c:v>
                </c:pt>
                <c:pt idx="19273">
                  <c:v>963.65</c:v>
                </c:pt>
                <c:pt idx="19274">
                  <c:v>963.7</c:v>
                </c:pt>
                <c:pt idx="19275">
                  <c:v>963.75</c:v>
                </c:pt>
                <c:pt idx="19276">
                  <c:v>963.8</c:v>
                </c:pt>
                <c:pt idx="19277">
                  <c:v>963.85</c:v>
                </c:pt>
                <c:pt idx="19278">
                  <c:v>963.9</c:v>
                </c:pt>
                <c:pt idx="19279">
                  <c:v>963.95</c:v>
                </c:pt>
                <c:pt idx="19280">
                  <c:v>964</c:v>
                </c:pt>
                <c:pt idx="19281">
                  <c:v>964.05</c:v>
                </c:pt>
                <c:pt idx="19282">
                  <c:v>964.1</c:v>
                </c:pt>
                <c:pt idx="19283">
                  <c:v>964.15</c:v>
                </c:pt>
                <c:pt idx="19284">
                  <c:v>964.2</c:v>
                </c:pt>
                <c:pt idx="19285">
                  <c:v>964.25</c:v>
                </c:pt>
                <c:pt idx="19286">
                  <c:v>964.3</c:v>
                </c:pt>
                <c:pt idx="19287">
                  <c:v>964.35</c:v>
                </c:pt>
                <c:pt idx="19288">
                  <c:v>964.4</c:v>
                </c:pt>
                <c:pt idx="19289">
                  <c:v>964.45</c:v>
                </c:pt>
                <c:pt idx="19290">
                  <c:v>964.5</c:v>
                </c:pt>
                <c:pt idx="19291">
                  <c:v>964.55</c:v>
                </c:pt>
                <c:pt idx="19292">
                  <c:v>964.6</c:v>
                </c:pt>
                <c:pt idx="19293">
                  <c:v>964.65</c:v>
                </c:pt>
                <c:pt idx="19294">
                  <c:v>964.7</c:v>
                </c:pt>
                <c:pt idx="19295">
                  <c:v>964.75</c:v>
                </c:pt>
                <c:pt idx="19296">
                  <c:v>964.8</c:v>
                </c:pt>
                <c:pt idx="19297">
                  <c:v>964.85</c:v>
                </c:pt>
                <c:pt idx="19298">
                  <c:v>964.9</c:v>
                </c:pt>
                <c:pt idx="19299">
                  <c:v>964.95</c:v>
                </c:pt>
                <c:pt idx="19300">
                  <c:v>965</c:v>
                </c:pt>
                <c:pt idx="19301">
                  <c:v>965.05</c:v>
                </c:pt>
                <c:pt idx="19302">
                  <c:v>965.1</c:v>
                </c:pt>
                <c:pt idx="19303">
                  <c:v>965.15</c:v>
                </c:pt>
                <c:pt idx="19304">
                  <c:v>965.2</c:v>
                </c:pt>
                <c:pt idx="19305">
                  <c:v>965.25</c:v>
                </c:pt>
                <c:pt idx="19306">
                  <c:v>965.3</c:v>
                </c:pt>
                <c:pt idx="19307">
                  <c:v>965.35</c:v>
                </c:pt>
                <c:pt idx="19308">
                  <c:v>965.4</c:v>
                </c:pt>
                <c:pt idx="19309">
                  <c:v>965.45</c:v>
                </c:pt>
                <c:pt idx="19310">
                  <c:v>965.5</c:v>
                </c:pt>
                <c:pt idx="19311">
                  <c:v>965.55</c:v>
                </c:pt>
                <c:pt idx="19312">
                  <c:v>965.6</c:v>
                </c:pt>
                <c:pt idx="19313">
                  <c:v>965.65</c:v>
                </c:pt>
                <c:pt idx="19314">
                  <c:v>965.7</c:v>
                </c:pt>
                <c:pt idx="19315">
                  <c:v>965.75</c:v>
                </c:pt>
                <c:pt idx="19316">
                  <c:v>965.8</c:v>
                </c:pt>
                <c:pt idx="19317">
                  <c:v>965.85</c:v>
                </c:pt>
                <c:pt idx="19318">
                  <c:v>965.9</c:v>
                </c:pt>
                <c:pt idx="19319">
                  <c:v>965.95</c:v>
                </c:pt>
                <c:pt idx="19320">
                  <c:v>966</c:v>
                </c:pt>
                <c:pt idx="19321">
                  <c:v>966.05</c:v>
                </c:pt>
                <c:pt idx="19322">
                  <c:v>966.1</c:v>
                </c:pt>
                <c:pt idx="19323">
                  <c:v>966.15</c:v>
                </c:pt>
                <c:pt idx="19324">
                  <c:v>966.2</c:v>
                </c:pt>
                <c:pt idx="19325">
                  <c:v>966.25</c:v>
                </c:pt>
                <c:pt idx="19326">
                  <c:v>966.3</c:v>
                </c:pt>
                <c:pt idx="19327">
                  <c:v>966.35</c:v>
                </c:pt>
                <c:pt idx="19328">
                  <c:v>966.4</c:v>
                </c:pt>
                <c:pt idx="19329">
                  <c:v>966.45</c:v>
                </c:pt>
                <c:pt idx="19330">
                  <c:v>966.5</c:v>
                </c:pt>
                <c:pt idx="19331">
                  <c:v>966.55</c:v>
                </c:pt>
                <c:pt idx="19332">
                  <c:v>966.6</c:v>
                </c:pt>
                <c:pt idx="19333">
                  <c:v>966.65</c:v>
                </c:pt>
                <c:pt idx="19334">
                  <c:v>966.7</c:v>
                </c:pt>
                <c:pt idx="19335">
                  <c:v>966.75</c:v>
                </c:pt>
                <c:pt idx="19336">
                  <c:v>966.8</c:v>
                </c:pt>
                <c:pt idx="19337">
                  <c:v>966.85</c:v>
                </c:pt>
                <c:pt idx="19338">
                  <c:v>966.9</c:v>
                </c:pt>
                <c:pt idx="19339">
                  <c:v>966.95</c:v>
                </c:pt>
                <c:pt idx="19340">
                  <c:v>967</c:v>
                </c:pt>
                <c:pt idx="19341">
                  <c:v>967.05</c:v>
                </c:pt>
                <c:pt idx="19342">
                  <c:v>967.1</c:v>
                </c:pt>
                <c:pt idx="19343">
                  <c:v>967.15</c:v>
                </c:pt>
                <c:pt idx="19344">
                  <c:v>967.2</c:v>
                </c:pt>
                <c:pt idx="19345">
                  <c:v>967.25</c:v>
                </c:pt>
                <c:pt idx="19346">
                  <c:v>967.3</c:v>
                </c:pt>
                <c:pt idx="19347">
                  <c:v>967.35</c:v>
                </c:pt>
                <c:pt idx="19348">
                  <c:v>967.4</c:v>
                </c:pt>
                <c:pt idx="19349">
                  <c:v>967.45</c:v>
                </c:pt>
                <c:pt idx="19350">
                  <c:v>967.5</c:v>
                </c:pt>
                <c:pt idx="19351">
                  <c:v>967.55</c:v>
                </c:pt>
                <c:pt idx="19352">
                  <c:v>967.6</c:v>
                </c:pt>
                <c:pt idx="19353">
                  <c:v>967.65</c:v>
                </c:pt>
                <c:pt idx="19354">
                  <c:v>967.7</c:v>
                </c:pt>
                <c:pt idx="19355">
                  <c:v>967.75</c:v>
                </c:pt>
                <c:pt idx="19356">
                  <c:v>967.8</c:v>
                </c:pt>
                <c:pt idx="19357">
                  <c:v>967.85</c:v>
                </c:pt>
                <c:pt idx="19358">
                  <c:v>967.9</c:v>
                </c:pt>
                <c:pt idx="19359">
                  <c:v>967.95</c:v>
                </c:pt>
                <c:pt idx="19360">
                  <c:v>968</c:v>
                </c:pt>
                <c:pt idx="19361">
                  <c:v>968.05</c:v>
                </c:pt>
                <c:pt idx="19362">
                  <c:v>968.1</c:v>
                </c:pt>
                <c:pt idx="19363">
                  <c:v>968.15</c:v>
                </c:pt>
                <c:pt idx="19364">
                  <c:v>968.2</c:v>
                </c:pt>
                <c:pt idx="19365">
                  <c:v>968.25</c:v>
                </c:pt>
                <c:pt idx="19366">
                  <c:v>968.3</c:v>
                </c:pt>
                <c:pt idx="19367">
                  <c:v>968.35</c:v>
                </c:pt>
                <c:pt idx="19368">
                  <c:v>968.4</c:v>
                </c:pt>
                <c:pt idx="19369">
                  <c:v>968.45</c:v>
                </c:pt>
                <c:pt idx="19370">
                  <c:v>968.5</c:v>
                </c:pt>
                <c:pt idx="19371">
                  <c:v>968.55</c:v>
                </c:pt>
                <c:pt idx="19372">
                  <c:v>968.6</c:v>
                </c:pt>
                <c:pt idx="19373">
                  <c:v>968.65</c:v>
                </c:pt>
                <c:pt idx="19374">
                  <c:v>968.7</c:v>
                </c:pt>
                <c:pt idx="19375">
                  <c:v>968.75</c:v>
                </c:pt>
                <c:pt idx="19376">
                  <c:v>968.8</c:v>
                </c:pt>
                <c:pt idx="19377">
                  <c:v>968.85</c:v>
                </c:pt>
                <c:pt idx="19378">
                  <c:v>968.9</c:v>
                </c:pt>
                <c:pt idx="19379">
                  <c:v>968.95</c:v>
                </c:pt>
                <c:pt idx="19380">
                  <c:v>969</c:v>
                </c:pt>
                <c:pt idx="19381">
                  <c:v>969.05</c:v>
                </c:pt>
                <c:pt idx="19382">
                  <c:v>969.1</c:v>
                </c:pt>
                <c:pt idx="19383">
                  <c:v>969.15</c:v>
                </c:pt>
                <c:pt idx="19384">
                  <c:v>969.2</c:v>
                </c:pt>
                <c:pt idx="19385">
                  <c:v>969.25</c:v>
                </c:pt>
                <c:pt idx="19386">
                  <c:v>969.3</c:v>
                </c:pt>
                <c:pt idx="19387">
                  <c:v>969.35</c:v>
                </c:pt>
                <c:pt idx="19388">
                  <c:v>969.4</c:v>
                </c:pt>
                <c:pt idx="19389">
                  <c:v>969.45</c:v>
                </c:pt>
                <c:pt idx="19390">
                  <c:v>969.5</c:v>
                </c:pt>
                <c:pt idx="19391">
                  <c:v>969.55</c:v>
                </c:pt>
                <c:pt idx="19392">
                  <c:v>969.6</c:v>
                </c:pt>
                <c:pt idx="19393">
                  <c:v>969.65</c:v>
                </c:pt>
                <c:pt idx="19394">
                  <c:v>969.7</c:v>
                </c:pt>
                <c:pt idx="19395">
                  <c:v>969.75</c:v>
                </c:pt>
                <c:pt idx="19396">
                  <c:v>969.8</c:v>
                </c:pt>
                <c:pt idx="19397">
                  <c:v>969.85</c:v>
                </c:pt>
                <c:pt idx="19398">
                  <c:v>969.9</c:v>
                </c:pt>
                <c:pt idx="19399">
                  <c:v>969.95</c:v>
                </c:pt>
                <c:pt idx="19400">
                  <c:v>970</c:v>
                </c:pt>
                <c:pt idx="19401">
                  <c:v>970.05</c:v>
                </c:pt>
                <c:pt idx="19402">
                  <c:v>970.1</c:v>
                </c:pt>
                <c:pt idx="19403">
                  <c:v>970.15</c:v>
                </c:pt>
                <c:pt idx="19404">
                  <c:v>970.2</c:v>
                </c:pt>
                <c:pt idx="19405">
                  <c:v>970.25</c:v>
                </c:pt>
                <c:pt idx="19406">
                  <c:v>970.3</c:v>
                </c:pt>
                <c:pt idx="19407">
                  <c:v>970.35</c:v>
                </c:pt>
                <c:pt idx="19408">
                  <c:v>970.4</c:v>
                </c:pt>
                <c:pt idx="19409">
                  <c:v>970.45</c:v>
                </c:pt>
                <c:pt idx="19410">
                  <c:v>970.5</c:v>
                </c:pt>
                <c:pt idx="19411">
                  <c:v>970.55</c:v>
                </c:pt>
                <c:pt idx="19412">
                  <c:v>970.6</c:v>
                </c:pt>
                <c:pt idx="19413">
                  <c:v>970.65</c:v>
                </c:pt>
                <c:pt idx="19414">
                  <c:v>970.7</c:v>
                </c:pt>
                <c:pt idx="19415">
                  <c:v>970.75</c:v>
                </c:pt>
                <c:pt idx="19416">
                  <c:v>970.8</c:v>
                </c:pt>
                <c:pt idx="19417">
                  <c:v>970.85</c:v>
                </c:pt>
                <c:pt idx="19418">
                  <c:v>970.9</c:v>
                </c:pt>
                <c:pt idx="19419">
                  <c:v>970.95</c:v>
                </c:pt>
                <c:pt idx="19420">
                  <c:v>971</c:v>
                </c:pt>
                <c:pt idx="19421">
                  <c:v>971.05</c:v>
                </c:pt>
                <c:pt idx="19422">
                  <c:v>971.1</c:v>
                </c:pt>
                <c:pt idx="19423">
                  <c:v>971.15</c:v>
                </c:pt>
                <c:pt idx="19424">
                  <c:v>971.2</c:v>
                </c:pt>
                <c:pt idx="19425">
                  <c:v>971.25</c:v>
                </c:pt>
                <c:pt idx="19426">
                  <c:v>971.3</c:v>
                </c:pt>
                <c:pt idx="19427">
                  <c:v>971.35</c:v>
                </c:pt>
                <c:pt idx="19428">
                  <c:v>971.4</c:v>
                </c:pt>
                <c:pt idx="19429">
                  <c:v>971.45</c:v>
                </c:pt>
                <c:pt idx="19430">
                  <c:v>971.5</c:v>
                </c:pt>
                <c:pt idx="19431">
                  <c:v>971.55</c:v>
                </c:pt>
                <c:pt idx="19432">
                  <c:v>971.6</c:v>
                </c:pt>
                <c:pt idx="19433">
                  <c:v>971.65</c:v>
                </c:pt>
                <c:pt idx="19434">
                  <c:v>971.7</c:v>
                </c:pt>
                <c:pt idx="19435">
                  <c:v>971.75</c:v>
                </c:pt>
                <c:pt idx="19436">
                  <c:v>971.8</c:v>
                </c:pt>
                <c:pt idx="19437">
                  <c:v>971.85</c:v>
                </c:pt>
                <c:pt idx="19438">
                  <c:v>971.9</c:v>
                </c:pt>
                <c:pt idx="19439">
                  <c:v>971.95</c:v>
                </c:pt>
                <c:pt idx="19440">
                  <c:v>972</c:v>
                </c:pt>
                <c:pt idx="19441">
                  <c:v>972.05</c:v>
                </c:pt>
                <c:pt idx="19442">
                  <c:v>972.1</c:v>
                </c:pt>
                <c:pt idx="19443">
                  <c:v>972.15</c:v>
                </c:pt>
                <c:pt idx="19444">
                  <c:v>972.2</c:v>
                </c:pt>
                <c:pt idx="19445">
                  <c:v>972.25</c:v>
                </c:pt>
                <c:pt idx="19446">
                  <c:v>972.3</c:v>
                </c:pt>
                <c:pt idx="19447">
                  <c:v>972.35</c:v>
                </c:pt>
                <c:pt idx="19448">
                  <c:v>972.4</c:v>
                </c:pt>
                <c:pt idx="19449">
                  <c:v>972.45</c:v>
                </c:pt>
                <c:pt idx="19450">
                  <c:v>972.5</c:v>
                </c:pt>
                <c:pt idx="19451">
                  <c:v>972.55</c:v>
                </c:pt>
                <c:pt idx="19452">
                  <c:v>972.6</c:v>
                </c:pt>
                <c:pt idx="19453">
                  <c:v>972.65</c:v>
                </c:pt>
                <c:pt idx="19454">
                  <c:v>972.7</c:v>
                </c:pt>
                <c:pt idx="19455">
                  <c:v>972.75</c:v>
                </c:pt>
                <c:pt idx="19456">
                  <c:v>972.8</c:v>
                </c:pt>
                <c:pt idx="19457">
                  <c:v>972.85</c:v>
                </c:pt>
                <c:pt idx="19458">
                  <c:v>972.9</c:v>
                </c:pt>
                <c:pt idx="19459">
                  <c:v>972.95</c:v>
                </c:pt>
                <c:pt idx="19460">
                  <c:v>973</c:v>
                </c:pt>
                <c:pt idx="19461">
                  <c:v>973.05</c:v>
                </c:pt>
                <c:pt idx="19462">
                  <c:v>973.1</c:v>
                </c:pt>
                <c:pt idx="19463">
                  <c:v>973.15</c:v>
                </c:pt>
                <c:pt idx="19464">
                  <c:v>973.2</c:v>
                </c:pt>
                <c:pt idx="19465">
                  <c:v>973.25</c:v>
                </c:pt>
                <c:pt idx="19466">
                  <c:v>973.3</c:v>
                </c:pt>
                <c:pt idx="19467">
                  <c:v>973.35</c:v>
                </c:pt>
                <c:pt idx="19468">
                  <c:v>973.4</c:v>
                </c:pt>
                <c:pt idx="19469">
                  <c:v>973.45</c:v>
                </c:pt>
                <c:pt idx="19470">
                  <c:v>973.5</c:v>
                </c:pt>
                <c:pt idx="19471">
                  <c:v>973.55</c:v>
                </c:pt>
                <c:pt idx="19472">
                  <c:v>973.6</c:v>
                </c:pt>
                <c:pt idx="19473">
                  <c:v>973.65</c:v>
                </c:pt>
                <c:pt idx="19474">
                  <c:v>973.7</c:v>
                </c:pt>
                <c:pt idx="19475">
                  <c:v>973.75</c:v>
                </c:pt>
                <c:pt idx="19476">
                  <c:v>973.8</c:v>
                </c:pt>
                <c:pt idx="19477">
                  <c:v>973.85</c:v>
                </c:pt>
                <c:pt idx="19478">
                  <c:v>973.9</c:v>
                </c:pt>
                <c:pt idx="19479">
                  <c:v>973.95</c:v>
                </c:pt>
                <c:pt idx="19480">
                  <c:v>974</c:v>
                </c:pt>
                <c:pt idx="19481">
                  <c:v>974.05</c:v>
                </c:pt>
                <c:pt idx="19482">
                  <c:v>974.1</c:v>
                </c:pt>
                <c:pt idx="19483">
                  <c:v>974.15</c:v>
                </c:pt>
                <c:pt idx="19484">
                  <c:v>974.2</c:v>
                </c:pt>
                <c:pt idx="19485">
                  <c:v>974.25</c:v>
                </c:pt>
                <c:pt idx="19486">
                  <c:v>974.3</c:v>
                </c:pt>
                <c:pt idx="19487">
                  <c:v>974.35</c:v>
                </c:pt>
                <c:pt idx="19488">
                  <c:v>974.4</c:v>
                </c:pt>
                <c:pt idx="19489">
                  <c:v>974.45</c:v>
                </c:pt>
                <c:pt idx="19490">
                  <c:v>974.5</c:v>
                </c:pt>
                <c:pt idx="19491">
                  <c:v>974.55</c:v>
                </c:pt>
                <c:pt idx="19492">
                  <c:v>974.6</c:v>
                </c:pt>
                <c:pt idx="19493">
                  <c:v>974.65</c:v>
                </c:pt>
                <c:pt idx="19494">
                  <c:v>974.7</c:v>
                </c:pt>
                <c:pt idx="19495">
                  <c:v>974.75</c:v>
                </c:pt>
                <c:pt idx="19496">
                  <c:v>974.8</c:v>
                </c:pt>
                <c:pt idx="19497">
                  <c:v>974.85</c:v>
                </c:pt>
                <c:pt idx="19498">
                  <c:v>974.9</c:v>
                </c:pt>
                <c:pt idx="19499">
                  <c:v>974.95</c:v>
                </c:pt>
                <c:pt idx="19500">
                  <c:v>975</c:v>
                </c:pt>
                <c:pt idx="19501">
                  <c:v>975.05</c:v>
                </c:pt>
                <c:pt idx="19502">
                  <c:v>975.1</c:v>
                </c:pt>
                <c:pt idx="19503">
                  <c:v>975.15</c:v>
                </c:pt>
                <c:pt idx="19504">
                  <c:v>975.2</c:v>
                </c:pt>
                <c:pt idx="19505">
                  <c:v>975.25</c:v>
                </c:pt>
                <c:pt idx="19506">
                  <c:v>975.3</c:v>
                </c:pt>
                <c:pt idx="19507">
                  <c:v>975.35</c:v>
                </c:pt>
                <c:pt idx="19508">
                  <c:v>975.4</c:v>
                </c:pt>
                <c:pt idx="19509">
                  <c:v>975.45</c:v>
                </c:pt>
                <c:pt idx="19510">
                  <c:v>975.5</c:v>
                </c:pt>
                <c:pt idx="19511">
                  <c:v>975.55</c:v>
                </c:pt>
                <c:pt idx="19512">
                  <c:v>975.6</c:v>
                </c:pt>
                <c:pt idx="19513">
                  <c:v>975.65</c:v>
                </c:pt>
                <c:pt idx="19514">
                  <c:v>975.7</c:v>
                </c:pt>
                <c:pt idx="19515">
                  <c:v>975.75</c:v>
                </c:pt>
                <c:pt idx="19516">
                  <c:v>975.8</c:v>
                </c:pt>
                <c:pt idx="19517">
                  <c:v>975.85</c:v>
                </c:pt>
                <c:pt idx="19518">
                  <c:v>975.9</c:v>
                </c:pt>
                <c:pt idx="19519">
                  <c:v>975.95</c:v>
                </c:pt>
                <c:pt idx="19520">
                  <c:v>976</c:v>
                </c:pt>
                <c:pt idx="19521">
                  <c:v>976.05</c:v>
                </c:pt>
                <c:pt idx="19522">
                  <c:v>976.1</c:v>
                </c:pt>
                <c:pt idx="19523">
                  <c:v>976.15</c:v>
                </c:pt>
                <c:pt idx="19524">
                  <c:v>976.2</c:v>
                </c:pt>
                <c:pt idx="19525">
                  <c:v>976.25</c:v>
                </c:pt>
                <c:pt idx="19526">
                  <c:v>976.3</c:v>
                </c:pt>
                <c:pt idx="19527">
                  <c:v>976.35</c:v>
                </c:pt>
                <c:pt idx="19528">
                  <c:v>976.4</c:v>
                </c:pt>
                <c:pt idx="19529">
                  <c:v>976.45</c:v>
                </c:pt>
                <c:pt idx="19530">
                  <c:v>976.5</c:v>
                </c:pt>
                <c:pt idx="19531">
                  <c:v>976.55</c:v>
                </c:pt>
                <c:pt idx="19532">
                  <c:v>976.6</c:v>
                </c:pt>
                <c:pt idx="19533">
                  <c:v>976.65</c:v>
                </c:pt>
                <c:pt idx="19534">
                  <c:v>976.7</c:v>
                </c:pt>
                <c:pt idx="19535">
                  <c:v>976.75</c:v>
                </c:pt>
                <c:pt idx="19536">
                  <c:v>976.8</c:v>
                </c:pt>
                <c:pt idx="19537">
                  <c:v>976.85</c:v>
                </c:pt>
                <c:pt idx="19538">
                  <c:v>976.9</c:v>
                </c:pt>
                <c:pt idx="19539">
                  <c:v>976.95</c:v>
                </c:pt>
                <c:pt idx="19540">
                  <c:v>977</c:v>
                </c:pt>
                <c:pt idx="19541">
                  <c:v>977.05</c:v>
                </c:pt>
                <c:pt idx="19542">
                  <c:v>977.1</c:v>
                </c:pt>
                <c:pt idx="19543">
                  <c:v>977.15</c:v>
                </c:pt>
                <c:pt idx="19544">
                  <c:v>977.2</c:v>
                </c:pt>
                <c:pt idx="19545">
                  <c:v>977.25</c:v>
                </c:pt>
                <c:pt idx="19546">
                  <c:v>977.3</c:v>
                </c:pt>
                <c:pt idx="19547">
                  <c:v>977.35</c:v>
                </c:pt>
                <c:pt idx="19548">
                  <c:v>977.4</c:v>
                </c:pt>
                <c:pt idx="19549">
                  <c:v>977.45</c:v>
                </c:pt>
                <c:pt idx="19550">
                  <c:v>977.5</c:v>
                </c:pt>
                <c:pt idx="19551">
                  <c:v>977.55</c:v>
                </c:pt>
                <c:pt idx="19552">
                  <c:v>977.6</c:v>
                </c:pt>
                <c:pt idx="19553">
                  <c:v>977.65</c:v>
                </c:pt>
                <c:pt idx="19554">
                  <c:v>977.7</c:v>
                </c:pt>
                <c:pt idx="19555">
                  <c:v>977.75</c:v>
                </c:pt>
                <c:pt idx="19556">
                  <c:v>977.8</c:v>
                </c:pt>
                <c:pt idx="19557">
                  <c:v>977.85</c:v>
                </c:pt>
                <c:pt idx="19558">
                  <c:v>977.9</c:v>
                </c:pt>
                <c:pt idx="19559">
                  <c:v>977.95</c:v>
                </c:pt>
                <c:pt idx="19560">
                  <c:v>978</c:v>
                </c:pt>
                <c:pt idx="19561">
                  <c:v>978.05</c:v>
                </c:pt>
                <c:pt idx="19562">
                  <c:v>978.1</c:v>
                </c:pt>
                <c:pt idx="19563">
                  <c:v>978.15</c:v>
                </c:pt>
                <c:pt idx="19564">
                  <c:v>978.2</c:v>
                </c:pt>
                <c:pt idx="19565">
                  <c:v>978.25</c:v>
                </c:pt>
                <c:pt idx="19566">
                  <c:v>978.3</c:v>
                </c:pt>
                <c:pt idx="19567">
                  <c:v>978.35</c:v>
                </c:pt>
                <c:pt idx="19568">
                  <c:v>978.4</c:v>
                </c:pt>
                <c:pt idx="19569">
                  <c:v>978.45</c:v>
                </c:pt>
                <c:pt idx="19570">
                  <c:v>978.5</c:v>
                </c:pt>
                <c:pt idx="19571">
                  <c:v>978.55</c:v>
                </c:pt>
                <c:pt idx="19572">
                  <c:v>978.6</c:v>
                </c:pt>
                <c:pt idx="19573">
                  <c:v>978.65</c:v>
                </c:pt>
                <c:pt idx="19574">
                  <c:v>978.7</c:v>
                </c:pt>
                <c:pt idx="19575">
                  <c:v>978.75</c:v>
                </c:pt>
                <c:pt idx="19576">
                  <c:v>978.8</c:v>
                </c:pt>
                <c:pt idx="19577">
                  <c:v>978.85</c:v>
                </c:pt>
                <c:pt idx="19578">
                  <c:v>978.9</c:v>
                </c:pt>
                <c:pt idx="19579">
                  <c:v>978.95</c:v>
                </c:pt>
                <c:pt idx="19580">
                  <c:v>979</c:v>
                </c:pt>
                <c:pt idx="19581">
                  <c:v>979.05</c:v>
                </c:pt>
                <c:pt idx="19582">
                  <c:v>979.1</c:v>
                </c:pt>
                <c:pt idx="19583">
                  <c:v>979.15</c:v>
                </c:pt>
                <c:pt idx="19584">
                  <c:v>979.2</c:v>
                </c:pt>
                <c:pt idx="19585">
                  <c:v>979.25</c:v>
                </c:pt>
                <c:pt idx="19586">
                  <c:v>979.3</c:v>
                </c:pt>
                <c:pt idx="19587">
                  <c:v>979.35</c:v>
                </c:pt>
                <c:pt idx="19588">
                  <c:v>979.4</c:v>
                </c:pt>
                <c:pt idx="19589">
                  <c:v>979.45</c:v>
                </c:pt>
                <c:pt idx="19590">
                  <c:v>979.5</c:v>
                </c:pt>
                <c:pt idx="19591">
                  <c:v>979.55</c:v>
                </c:pt>
                <c:pt idx="19592">
                  <c:v>979.6</c:v>
                </c:pt>
                <c:pt idx="19593">
                  <c:v>979.65</c:v>
                </c:pt>
                <c:pt idx="19594">
                  <c:v>979.7</c:v>
                </c:pt>
                <c:pt idx="19595">
                  <c:v>979.75</c:v>
                </c:pt>
                <c:pt idx="19596">
                  <c:v>979.8</c:v>
                </c:pt>
                <c:pt idx="19597">
                  <c:v>979.85</c:v>
                </c:pt>
                <c:pt idx="19598">
                  <c:v>979.9</c:v>
                </c:pt>
                <c:pt idx="19599">
                  <c:v>979.95</c:v>
                </c:pt>
                <c:pt idx="19600">
                  <c:v>980</c:v>
                </c:pt>
                <c:pt idx="19601">
                  <c:v>980.05</c:v>
                </c:pt>
                <c:pt idx="19602">
                  <c:v>980.1</c:v>
                </c:pt>
                <c:pt idx="19603">
                  <c:v>980.15</c:v>
                </c:pt>
                <c:pt idx="19604">
                  <c:v>980.2</c:v>
                </c:pt>
                <c:pt idx="19605">
                  <c:v>980.25</c:v>
                </c:pt>
                <c:pt idx="19606">
                  <c:v>980.3</c:v>
                </c:pt>
                <c:pt idx="19607">
                  <c:v>980.35</c:v>
                </c:pt>
                <c:pt idx="19608">
                  <c:v>980.4</c:v>
                </c:pt>
                <c:pt idx="19609">
                  <c:v>980.45</c:v>
                </c:pt>
                <c:pt idx="19610">
                  <c:v>980.5</c:v>
                </c:pt>
                <c:pt idx="19611">
                  <c:v>980.55</c:v>
                </c:pt>
                <c:pt idx="19612">
                  <c:v>980.6</c:v>
                </c:pt>
                <c:pt idx="19613">
                  <c:v>980.65</c:v>
                </c:pt>
                <c:pt idx="19614">
                  <c:v>980.7</c:v>
                </c:pt>
                <c:pt idx="19615">
                  <c:v>980.75</c:v>
                </c:pt>
                <c:pt idx="19616">
                  <c:v>980.8</c:v>
                </c:pt>
                <c:pt idx="19617">
                  <c:v>980.85</c:v>
                </c:pt>
                <c:pt idx="19618">
                  <c:v>980.9</c:v>
                </c:pt>
                <c:pt idx="19619">
                  <c:v>980.95</c:v>
                </c:pt>
                <c:pt idx="19620">
                  <c:v>981</c:v>
                </c:pt>
                <c:pt idx="19621">
                  <c:v>981.05</c:v>
                </c:pt>
                <c:pt idx="19622">
                  <c:v>981.1</c:v>
                </c:pt>
                <c:pt idx="19623">
                  <c:v>981.15</c:v>
                </c:pt>
                <c:pt idx="19624">
                  <c:v>981.2</c:v>
                </c:pt>
                <c:pt idx="19625">
                  <c:v>981.25</c:v>
                </c:pt>
                <c:pt idx="19626">
                  <c:v>981.3</c:v>
                </c:pt>
                <c:pt idx="19627">
                  <c:v>981.35</c:v>
                </c:pt>
                <c:pt idx="19628">
                  <c:v>981.4</c:v>
                </c:pt>
                <c:pt idx="19629">
                  <c:v>981.45</c:v>
                </c:pt>
                <c:pt idx="19630">
                  <c:v>981.5</c:v>
                </c:pt>
                <c:pt idx="19631">
                  <c:v>981.55</c:v>
                </c:pt>
                <c:pt idx="19632">
                  <c:v>981.6</c:v>
                </c:pt>
                <c:pt idx="19633">
                  <c:v>981.65</c:v>
                </c:pt>
                <c:pt idx="19634">
                  <c:v>981.7</c:v>
                </c:pt>
                <c:pt idx="19635">
                  <c:v>981.75</c:v>
                </c:pt>
                <c:pt idx="19636">
                  <c:v>981.8</c:v>
                </c:pt>
                <c:pt idx="19637">
                  <c:v>981.85</c:v>
                </c:pt>
                <c:pt idx="19638">
                  <c:v>981.9</c:v>
                </c:pt>
                <c:pt idx="19639">
                  <c:v>981.95</c:v>
                </c:pt>
                <c:pt idx="19640">
                  <c:v>982</c:v>
                </c:pt>
                <c:pt idx="19641">
                  <c:v>982.05</c:v>
                </c:pt>
                <c:pt idx="19642">
                  <c:v>982.1</c:v>
                </c:pt>
                <c:pt idx="19643">
                  <c:v>982.15</c:v>
                </c:pt>
                <c:pt idx="19644">
                  <c:v>982.2</c:v>
                </c:pt>
                <c:pt idx="19645">
                  <c:v>982.25</c:v>
                </c:pt>
                <c:pt idx="19646">
                  <c:v>982.3</c:v>
                </c:pt>
                <c:pt idx="19647">
                  <c:v>982.35</c:v>
                </c:pt>
                <c:pt idx="19648">
                  <c:v>982.4</c:v>
                </c:pt>
                <c:pt idx="19649">
                  <c:v>982.45</c:v>
                </c:pt>
                <c:pt idx="19650">
                  <c:v>982.5</c:v>
                </c:pt>
                <c:pt idx="19651">
                  <c:v>982.55</c:v>
                </c:pt>
                <c:pt idx="19652">
                  <c:v>982.6</c:v>
                </c:pt>
                <c:pt idx="19653">
                  <c:v>982.65</c:v>
                </c:pt>
                <c:pt idx="19654">
                  <c:v>982.7</c:v>
                </c:pt>
                <c:pt idx="19655">
                  <c:v>982.75</c:v>
                </c:pt>
                <c:pt idx="19656">
                  <c:v>982.8</c:v>
                </c:pt>
                <c:pt idx="19657">
                  <c:v>982.85</c:v>
                </c:pt>
                <c:pt idx="19658">
                  <c:v>982.9</c:v>
                </c:pt>
                <c:pt idx="19659">
                  <c:v>982.95</c:v>
                </c:pt>
                <c:pt idx="19660">
                  <c:v>983</c:v>
                </c:pt>
                <c:pt idx="19661">
                  <c:v>983.05</c:v>
                </c:pt>
                <c:pt idx="19662">
                  <c:v>983.1</c:v>
                </c:pt>
                <c:pt idx="19663">
                  <c:v>983.15</c:v>
                </c:pt>
                <c:pt idx="19664">
                  <c:v>983.2</c:v>
                </c:pt>
                <c:pt idx="19665">
                  <c:v>983.25</c:v>
                </c:pt>
                <c:pt idx="19666">
                  <c:v>983.3</c:v>
                </c:pt>
                <c:pt idx="19667">
                  <c:v>983.35</c:v>
                </c:pt>
                <c:pt idx="19668">
                  <c:v>983.4</c:v>
                </c:pt>
                <c:pt idx="19669">
                  <c:v>983.45</c:v>
                </c:pt>
                <c:pt idx="19670">
                  <c:v>983.5</c:v>
                </c:pt>
                <c:pt idx="19671">
                  <c:v>983.55</c:v>
                </c:pt>
                <c:pt idx="19672">
                  <c:v>983.6</c:v>
                </c:pt>
                <c:pt idx="19673">
                  <c:v>983.65</c:v>
                </c:pt>
                <c:pt idx="19674">
                  <c:v>983.7</c:v>
                </c:pt>
                <c:pt idx="19675">
                  <c:v>983.75</c:v>
                </c:pt>
                <c:pt idx="19676">
                  <c:v>983.8</c:v>
                </c:pt>
                <c:pt idx="19677">
                  <c:v>983.85</c:v>
                </c:pt>
                <c:pt idx="19678">
                  <c:v>983.9</c:v>
                </c:pt>
                <c:pt idx="19679">
                  <c:v>983.95</c:v>
                </c:pt>
                <c:pt idx="19680">
                  <c:v>984</c:v>
                </c:pt>
                <c:pt idx="19681">
                  <c:v>984.05</c:v>
                </c:pt>
                <c:pt idx="19682">
                  <c:v>984.1</c:v>
                </c:pt>
                <c:pt idx="19683">
                  <c:v>984.15</c:v>
                </c:pt>
                <c:pt idx="19684">
                  <c:v>984.2</c:v>
                </c:pt>
                <c:pt idx="19685">
                  <c:v>984.25</c:v>
                </c:pt>
                <c:pt idx="19686">
                  <c:v>984.3</c:v>
                </c:pt>
                <c:pt idx="19687">
                  <c:v>984.35</c:v>
                </c:pt>
                <c:pt idx="19688">
                  <c:v>984.4</c:v>
                </c:pt>
                <c:pt idx="19689">
                  <c:v>984.45</c:v>
                </c:pt>
                <c:pt idx="19690">
                  <c:v>984.5</c:v>
                </c:pt>
                <c:pt idx="19691">
                  <c:v>984.55</c:v>
                </c:pt>
                <c:pt idx="19692">
                  <c:v>984.6</c:v>
                </c:pt>
                <c:pt idx="19693">
                  <c:v>984.65</c:v>
                </c:pt>
                <c:pt idx="19694">
                  <c:v>984.7</c:v>
                </c:pt>
                <c:pt idx="19695">
                  <c:v>984.75</c:v>
                </c:pt>
                <c:pt idx="19696">
                  <c:v>984.8</c:v>
                </c:pt>
                <c:pt idx="19697">
                  <c:v>984.85</c:v>
                </c:pt>
                <c:pt idx="19698">
                  <c:v>984.9</c:v>
                </c:pt>
                <c:pt idx="19699">
                  <c:v>984.95</c:v>
                </c:pt>
                <c:pt idx="19700">
                  <c:v>985</c:v>
                </c:pt>
                <c:pt idx="19701">
                  <c:v>985.05</c:v>
                </c:pt>
                <c:pt idx="19702">
                  <c:v>985.1</c:v>
                </c:pt>
                <c:pt idx="19703">
                  <c:v>985.15</c:v>
                </c:pt>
                <c:pt idx="19704">
                  <c:v>985.2</c:v>
                </c:pt>
                <c:pt idx="19705">
                  <c:v>985.25</c:v>
                </c:pt>
                <c:pt idx="19706">
                  <c:v>985.3</c:v>
                </c:pt>
                <c:pt idx="19707">
                  <c:v>985.35</c:v>
                </c:pt>
                <c:pt idx="19708">
                  <c:v>985.4</c:v>
                </c:pt>
                <c:pt idx="19709">
                  <c:v>985.45</c:v>
                </c:pt>
                <c:pt idx="19710">
                  <c:v>985.5</c:v>
                </c:pt>
                <c:pt idx="19711">
                  <c:v>985.55</c:v>
                </c:pt>
                <c:pt idx="19712">
                  <c:v>985.6</c:v>
                </c:pt>
                <c:pt idx="19713">
                  <c:v>985.65</c:v>
                </c:pt>
                <c:pt idx="19714">
                  <c:v>985.7</c:v>
                </c:pt>
                <c:pt idx="19715">
                  <c:v>985.75</c:v>
                </c:pt>
                <c:pt idx="19716">
                  <c:v>985.8</c:v>
                </c:pt>
                <c:pt idx="19717">
                  <c:v>985.85</c:v>
                </c:pt>
                <c:pt idx="19718">
                  <c:v>985.9</c:v>
                </c:pt>
                <c:pt idx="19719">
                  <c:v>985.95</c:v>
                </c:pt>
                <c:pt idx="19720">
                  <c:v>986</c:v>
                </c:pt>
                <c:pt idx="19721">
                  <c:v>986.05</c:v>
                </c:pt>
                <c:pt idx="19722">
                  <c:v>986.1</c:v>
                </c:pt>
                <c:pt idx="19723">
                  <c:v>986.15</c:v>
                </c:pt>
                <c:pt idx="19724">
                  <c:v>986.2</c:v>
                </c:pt>
                <c:pt idx="19725">
                  <c:v>986.25</c:v>
                </c:pt>
                <c:pt idx="19726">
                  <c:v>986.3</c:v>
                </c:pt>
                <c:pt idx="19727">
                  <c:v>986.35</c:v>
                </c:pt>
                <c:pt idx="19728">
                  <c:v>986.4</c:v>
                </c:pt>
                <c:pt idx="19729">
                  <c:v>986.45</c:v>
                </c:pt>
                <c:pt idx="19730">
                  <c:v>986.5</c:v>
                </c:pt>
                <c:pt idx="19731">
                  <c:v>986.55</c:v>
                </c:pt>
                <c:pt idx="19732">
                  <c:v>986.6</c:v>
                </c:pt>
                <c:pt idx="19733">
                  <c:v>986.65</c:v>
                </c:pt>
                <c:pt idx="19734">
                  <c:v>986.7</c:v>
                </c:pt>
                <c:pt idx="19735">
                  <c:v>986.75</c:v>
                </c:pt>
                <c:pt idx="19736">
                  <c:v>986.8</c:v>
                </c:pt>
                <c:pt idx="19737">
                  <c:v>986.85</c:v>
                </c:pt>
                <c:pt idx="19738">
                  <c:v>986.9</c:v>
                </c:pt>
                <c:pt idx="19739">
                  <c:v>986.95</c:v>
                </c:pt>
                <c:pt idx="19740">
                  <c:v>987</c:v>
                </c:pt>
                <c:pt idx="19741">
                  <c:v>987.05</c:v>
                </c:pt>
                <c:pt idx="19742">
                  <c:v>987.1</c:v>
                </c:pt>
                <c:pt idx="19743">
                  <c:v>987.15</c:v>
                </c:pt>
                <c:pt idx="19744">
                  <c:v>987.2</c:v>
                </c:pt>
                <c:pt idx="19745">
                  <c:v>987.25</c:v>
                </c:pt>
                <c:pt idx="19746">
                  <c:v>987.3</c:v>
                </c:pt>
                <c:pt idx="19747">
                  <c:v>987.35</c:v>
                </c:pt>
                <c:pt idx="19748">
                  <c:v>987.4</c:v>
                </c:pt>
                <c:pt idx="19749">
                  <c:v>987.45</c:v>
                </c:pt>
                <c:pt idx="19750">
                  <c:v>987.5</c:v>
                </c:pt>
                <c:pt idx="19751">
                  <c:v>987.55</c:v>
                </c:pt>
                <c:pt idx="19752">
                  <c:v>987.6</c:v>
                </c:pt>
                <c:pt idx="19753">
                  <c:v>987.65</c:v>
                </c:pt>
                <c:pt idx="19754">
                  <c:v>987.7</c:v>
                </c:pt>
                <c:pt idx="19755">
                  <c:v>987.75</c:v>
                </c:pt>
                <c:pt idx="19756">
                  <c:v>987.8</c:v>
                </c:pt>
                <c:pt idx="19757">
                  <c:v>987.85</c:v>
                </c:pt>
                <c:pt idx="19758">
                  <c:v>987.9</c:v>
                </c:pt>
                <c:pt idx="19759">
                  <c:v>987.95</c:v>
                </c:pt>
                <c:pt idx="19760">
                  <c:v>988</c:v>
                </c:pt>
                <c:pt idx="19761">
                  <c:v>988.05</c:v>
                </c:pt>
                <c:pt idx="19762">
                  <c:v>988.1</c:v>
                </c:pt>
                <c:pt idx="19763">
                  <c:v>988.15</c:v>
                </c:pt>
                <c:pt idx="19764">
                  <c:v>988.2</c:v>
                </c:pt>
                <c:pt idx="19765">
                  <c:v>988.25</c:v>
                </c:pt>
                <c:pt idx="19766">
                  <c:v>988.3</c:v>
                </c:pt>
                <c:pt idx="19767">
                  <c:v>988.35</c:v>
                </c:pt>
                <c:pt idx="19768">
                  <c:v>988.4</c:v>
                </c:pt>
                <c:pt idx="19769">
                  <c:v>988.45</c:v>
                </c:pt>
                <c:pt idx="19770">
                  <c:v>988.5</c:v>
                </c:pt>
                <c:pt idx="19771">
                  <c:v>988.55</c:v>
                </c:pt>
                <c:pt idx="19772">
                  <c:v>988.6</c:v>
                </c:pt>
                <c:pt idx="19773">
                  <c:v>988.65</c:v>
                </c:pt>
                <c:pt idx="19774">
                  <c:v>988.7</c:v>
                </c:pt>
                <c:pt idx="19775">
                  <c:v>988.75</c:v>
                </c:pt>
                <c:pt idx="19776">
                  <c:v>988.8</c:v>
                </c:pt>
                <c:pt idx="19777">
                  <c:v>988.85</c:v>
                </c:pt>
                <c:pt idx="19778">
                  <c:v>988.9</c:v>
                </c:pt>
                <c:pt idx="19779">
                  <c:v>988.95</c:v>
                </c:pt>
                <c:pt idx="19780">
                  <c:v>989</c:v>
                </c:pt>
                <c:pt idx="19781">
                  <c:v>989.05</c:v>
                </c:pt>
                <c:pt idx="19782">
                  <c:v>989.1</c:v>
                </c:pt>
                <c:pt idx="19783">
                  <c:v>989.15</c:v>
                </c:pt>
                <c:pt idx="19784">
                  <c:v>989.2</c:v>
                </c:pt>
                <c:pt idx="19785">
                  <c:v>989.25</c:v>
                </c:pt>
                <c:pt idx="19786">
                  <c:v>989.3</c:v>
                </c:pt>
                <c:pt idx="19787">
                  <c:v>989.35</c:v>
                </c:pt>
                <c:pt idx="19788">
                  <c:v>989.4</c:v>
                </c:pt>
                <c:pt idx="19789">
                  <c:v>989.45</c:v>
                </c:pt>
                <c:pt idx="19790">
                  <c:v>989.5</c:v>
                </c:pt>
                <c:pt idx="19791">
                  <c:v>989.55</c:v>
                </c:pt>
                <c:pt idx="19792">
                  <c:v>989.6</c:v>
                </c:pt>
                <c:pt idx="19793">
                  <c:v>989.65</c:v>
                </c:pt>
                <c:pt idx="19794">
                  <c:v>989.7</c:v>
                </c:pt>
                <c:pt idx="19795">
                  <c:v>989.75</c:v>
                </c:pt>
                <c:pt idx="19796">
                  <c:v>989.8</c:v>
                </c:pt>
                <c:pt idx="19797">
                  <c:v>989.85</c:v>
                </c:pt>
                <c:pt idx="19798">
                  <c:v>989.9</c:v>
                </c:pt>
                <c:pt idx="19799">
                  <c:v>989.95</c:v>
                </c:pt>
                <c:pt idx="19800">
                  <c:v>990</c:v>
                </c:pt>
                <c:pt idx="19801">
                  <c:v>990.05</c:v>
                </c:pt>
                <c:pt idx="19802">
                  <c:v>990.1</c:v>
                </c:pt>
                <c:pt idx="19803">
                  <c:v>990.15</c:v>
                </c:pt>
                <c:pt idx="19804">
                  <c:v>990.2</c:v>
                </c:pt>
                <c:pt idx="19805">
                  <c:v>990.25</c:v>
                </c:pt>
                <c:pt idx="19806">
                  <c:v>990.3</c:v>
                </c:pt>
                <c:pt idx="19807">
                  <c:v>990.35</c:v>
                </c:pt>
                <c:pt idx="19808">
                  <c:v>990.4</c:v>
                </c:pt>
                <c:pt idx="19809">
                  <c:v>990.45</c:v>
                </c:pt>
                <c:pt idx="19810">
                  <c:v>990.5</c:v>
                </c:pt>
                <c:pt idx="19811">
                  <c:v>990.55</c:v>
                </c:pt>
                <c:pt idx="19812">
                  <c:v>990.6</c:v>
                </c:pt>
                <c:pt idx="19813">
                  <c:v>990.65</c:v>
                </c:pt>
                <c:pt idx="19814">
                  <c:v>990.7</c:v>
                </c:pt>
                <c:pt idx="19815">
                  <c:v>990.75</c:v>
                </c:pt>
                <c:pt idx="19816">
                  <c:v>990.8</c:v>
                </c:pt>
                <c:pt idx="19817">
                  <c:v>990.85</c:v>
                </c:pt>
                <c:pt idx="19818">
                  <c:v>990.9</c:v>
                </c:pt>
                <c:pt idx="19819">
                  <c:v>990.95</c:v>
                </c:pt>
                <c:pt idx="19820">
                  <c:v>991</c:v>
                </c:pt>
                <c:pt idx="19821">
                  <c:v>991.05</c:v>
                </c:pt>
                <c:pt idx="19822">
                  <c:v>991.1</c:v>
                </c:pt>
                <c:pt idx="19823">
                  <c:v>991.15</c:v>
                </c:pt>
                <c:pt idx="19824">
                  <c:v>991.2</c:v>
                </c:pt>
                <c:pt idx="19825">
                  <c:v>991.25</c:v>
                </c:pt>
                <c:pt idx="19826">
                  <c:v>991.3</c:v>
                </c:pt>
                <c:pt idx="19827">
                  <c:v>991.35</c:v>
                </c:pt>
                <c:pt idx="19828">
                  <c:v>991.4</c:v>
                </c:pt>
                <c:pt idx="19829">
                  <c:v>991.45</c:v>
                </c:pt>
                <c:pt idx="19830">
                  <c:v>991.5</c:v>
                </c:pt>
                <c:pt idx="19831">
                  <c:v>991.55</c:v>
                </c:pt>
                <c:pt idx="19832">
                  <c:v>991.6</c:v>
                </c:pt>
                <c:pt idx="19833">
                  <c:v>991.65</c:v>
                </c:pt>
                <c:pt idx="19834">
                  <c:v>991.7</c:v>
                </c:pt>
                <c:pt idx="19835">
                  <c:v>991.75</c:v>
                </c:pt>
                <c:pt idx="19836">
                  <c:v>991.8</c:v>
                </c:pt>
                <c:pt idx="19837">
                  <c:v>991.85</c:v>
                </c:pt>
                <c:pt idx="19838">
                  <c:v>991.9</c:v>
                </c:pt>
                <c:pt idx="19839">
                  <c:v>991.95</c:v>
                </c:pt>
                <c:pt idx="19840">
                  <c:v>992</c:v>
                </c:pt>
                <c:pt idx="19841">
                  <c:v>992.05</c:v>
                </c:pt>
                <c:pt idx="19842">
                  <c:v>992.1</c:v>
                </c:pt>
                <c:pt idx="19843">
                  <c:v>992.15</c:v>
                </c:pt>
                <c:pt idx="19844">
                  <c:v>992.2</c:v>
                </c:pt>
                <c:pt idx="19845">
                  <c:v>992.25</c:v>
                </c:pt>
                <c:pt idx="19846">
                  <c:v>992.3</c:v>
                </c:pt>
                <c:pt idx="19847">
                  <c:v>992.35</c:v>
                </c:pt>
                <c:pt idx="19848">
                  <c:v>992.4</c:v>
                </c:pt>
                <c:pt idx="19849">
                  <c:v>992.45</c:v>
                </c:pt>
                <c:pt idx="19850">
                  <c:v>992.5</c:v>
                </c:pt>
                <c:pt idx="19851">
                  <c:v>992.55</c:v>
                </c:pt>
                <c:pt idx="19852">
                  <c:v>992.6</c:v>
                </c:pt>
                <c:pt idx="19853">
                  <c:v>992.65</c:v>
                </c:pt>
                <c:pt idx="19854">
                  <c:v>992.7</c:v>
                </c:pt>
                <c:pt idx="19855">
                  <c:v>992.75</c:v>
                </c:pt>
                <c:pt idx="19856">
                  <c:v>992.8</c:v>
                </c:pt>
                <c:pt idx="19857">
                  <c:v>992.85</c:v>
                </c:pt>
                <c:pt idx="19858">
                  <c:v>992.9</c:v>
                </c:pt>
                <c:pt idx="19859">
                  <c:v>992.95</c:v>
                </c:pt>
                <c:pt idx="19860">
                  <c:v>993</c:v>
                </c:pt>
                <c:pt idx="19861">
                  <c:v>993.05</c:v>
                </c:pt>
                <c:pt idx="19862">
                  <c:v>993.1</c:v>
                </c:pt>
                <c:pt idx="19863">
                  <c:v>993.15</c:v>
                </c:pt>
                <c:pt idx="19864">
                  <c:v>993.2</c:v>
                </c:pt>
                <c:pt idx="19865">
                  <c:v>993.25</c:v>
                </c:pt>
                <c:pt idx="19866">
                  <c:v>993.3</c:v>
                </c:pt>
                <c:pt idx="19867">
                  <c:v>993.35</c:v>
                </c:pt>
                <c:pt idx="19868">
                  <c:v>993.4</c:v>
                </c:pt>
                <c:pt idx="19869">
                  <c:v>993.45</c:v>
                </c:pt>
                <c:pt idx="19870">
                  <c:v>993.5</c:v>
                </c:pt>
                <c:pt idx="19871">
                  <c:v>993.55</c:v>
                </c:pt>
                <c:pt idx="19872">
                  <c:v>993.6</c:v>
                </c:pt>
                <c:pt idx="19873">
                  <c:v>993.65</c:v>
                </c:pt>
                <c:pt idx="19874">
                  <c:v>993.7</c:v>
                </c:pt>
                <c:pt idx="19875">
                  <c:v>993.75</c:v>
                </c:pt>
                <c:pt idx="19876">
                  <c:v>993.8</c:v>
                </c:pt>
                <c:pt idx="19877">
                  <c:v>993.85</c:v>
                </c:pt>
                <c:pt idx="19878">
                  <c:v>993.9</c:v>
                </c:pt>
                <c:pt idx="19879">
                  <c:v>993.95</c:v>
                </c:pt>
                <c:pt idx="19880">
                  <c:v>994</c:v>
                </c:pt>
                <c:pt idx="19881">
                  <c:v>994.05</c:v>
                </c:pt>
                <c:pt idx="19882">
                  <c:v>994.1</c:v>
                </c:pt>
                <c:pt idx="19883">
                  <c:v>994.15</c:v>
                </c:pt>
                <c:pt idx="19884">
                  <c:v>994.2</c:v>
                </c:pt>
                <c:pt idx="19885">
                  <c:v>994.25</c:v>
                </c:pt>
                <c:pt idx="19886">
                  <c:v>994.3</c:v>
                </c:pt>
                <c:pt idx="19887">
                  <c:v>994.35</c:v>
                </c:pt>
                <c:pt idx="19888">
                  <c:v>994.4</c:v>
                </c:pt>
                <c:pt idx="19889">
                  <c:v>994.45</c:v>
                </c:pt>
                <c:pt idx="19890">
                  <c:v>994.5</c:v>
                </c:pt>
                <c:pt idx="19891">
                  <c:v>994.55</c:v>
                </c:pt>
                <c:pt idx="19892">
                  <c:v>994.6</c:v>
                </c:pt>
                <c:pt idx="19893">
                  <c:v>994.65</c:v>
                </c:pt>
                <c:pt idx="19894">
                  <c:v>994.7</c:v>
                </c:pt>
                <c:pt idx="19895">
                  <c:v>994.75</c:v>
                </c:pt>
                <c:pt idx="19896">
                  <c:v>994.8</c:v>
                </c:pt>
                <c:pt idx="19897">
                  <c:v>994.85</c:v>
                </c:pt>
                <c:pt idx="19898">
                  <c:v>994.9</c:v>
                </c:pt>
                <c:pt idx="19899">
                  <c:v>994.95</c:v>
                </c:pt>
                <c:pt idx="19900">
                  <c:v>995</c:v>
                </c:pt>
                <c:pt idx="19901">
                  <c:v>995.05</c:v>
                </c:pt>
                <c:pt idx="19902">
                  <c:v>995.1</c:v>
                </c:pt>
                <c:pt idx="19903">
                  <c:v>995.15</c:v>
                </c:pt>
                <c:pt idx="19904">
                  <c:v>995.2</c:v>
                </c:pt>
                <c:pt idx="19905">
                  <c:v>995.25</c:v>
                </c:pt>
                <c:pt idx="19906">
                  <c:v>995.3</c:v>
                </c:pt>
                <c:pt idx="19907">
                  <c:v>995.35</c:v>
                </c:pt>
                <c:pt idx="19908">
                  <c:v>995.4</c:v>
                </c:pt>
                <c:pt idx="19909">
                  <c:v>995.45</c:v>
                </c:pt>
                <c:pt idx="19910">
                  <c:v>995.5</c:v>
                </c:pt>
                <c:pt idx="19911">
                  <c:v>995.55</c:v>
                </c:pt>
                <c:pt idx="19912">
                  <c:v>995.6</c:v>
                </c:pt>
                <c:pt idx="19913">
                  <c:v>995.65</c:v>
                </c:pt>
                <c:pt idx="19914">
                  <c:v>995.7</c:v>
                </c:pt>
                <c:pt idx="19915">
                  <c:v>995.75</c:v>
                </c:pt>
                <c:pt idx="19916">
                  <c:v>995.8</c:v>
                </c:pt>
                <c:pt idx="19917">
                  <c:v>995.85</c:v>
                </c:pt>
                <c:pt idx="19918">
                  <c:v>995.9</c:v>
                </c:pt>
                <c:pt idx="19919">
                  <c:v>995.95</c:v>
                </c:pt>
                <c:pt idx="19920">
                  <c:v>996</c:v>
                </c:pt>
                <c:pt idx="19921">
                  <c:v>996.05</c:v>
                </c:pt>
                <c:pt idx="19922">
                  <c:v>996.1</c:v>
                </c:pt>
                <c:pt idx="19923">
                  <c:v>996.15</c:v>
                </c:pt>
                <c:pt idx="19924">
                  <c:v>996.2</c:v>
                </c:pt>
                <c:pt idx="19925">
                  <c:v>996.25</c:v>
                </c:pt>
                <c:pt idx="19926">
                  <c:v>996.3</c:v>
                </c:pt>
                <c:pt idx="19927">
                  <c:v>996.35</c:v>
                </c:pt>
                <c:pt idx="19928">
                  <c:v>996.4</c:v>
                </c:pt>
                <c:pt idx="19929">
                  <c:v>996.45</c:v>
                </c:pt>
                <c:pt idx="19930">
                  <c:v>996.5</c:v>
                </c:pt>
                <c:pt idx="19931">
                  <c:v>996.55</c:v>
                </c:pt>
                <c:pt idx="19932">
                  <c:v>996.6</c:v>
                </c:pt>
                <c:pt idx="19933">
                  <c:v>996.65</c:v>
                </c:pt>
                <c:pt idx="19934">
                  <c:v>996.7</c:v>
                </c:pt>
                <c:pt idx="19935">
                  <c:v>996.75</c:v>
                </c:pt>
                <c:pt idx="19936">
                  <c:v>996.8</c:v>
                </c:pt>
                <c:pt idx="19937">
                  <c:v>996.85</c:v>
                </c:pt>
                <c:pt idx="19938">
                  <c:v>996.9</c:v>
                </c:pt>
                <c:pt idx="19939">
                  <c:v>996.95</c:v>
                </c:pt>
                <c:pt idx="19940">
                  <c:v>997</c:v>
                </c:pt>
                <c:pt idx="19941">
                  <c:v>997.05</c:v>
                </c:pt>
                <c:pt idx="19942">
                  <c:v>997.1</c:v>
                </c:pt>
                <c:pt idx="19943">
                  <c:v>997.15</c:v>
                </c:pt>
                <c:pt idx="19944">
                  <c:v>997.2</c:v>
                </c:pt>
                <c:pt idx="19945">
                  <c:v>997.25</c:v>
                </c:pt>
                <c:pt idx="19946">
                  <c:v>997.3</c:v>
                </c:pt>
                <c:pt idx="19947">
                  <c:v>997.35</c:v>
                </c:pt>
                <c:pt idx="19948">
                  <c:v>997.4</c:v>
                </c:pt>
                <c:pt idx="19949">
                  <c:v>997.45</c:v>
                </c:pt>
                <c:pt idx="19950">
                  <c:v>997.5</c:v>
                </c:pt>
                <c:pt idx="19951">
                  <c:v>997.55</c:v>
                </c:pt>
                <c:pt idx="19952">
                  <c:v>997.6</c:v>
                </c:pt>
                <c:pt idx="19953">
                  <c:v>997.65</c:v>
                </c:pt>
                <c:pt idx="19954">
                  <c:v>997.7</c:v>
                </c:pt>
                <c:pt idx="19955">
                  <c:v>997.75</c:v>
                </c:pt>
                <c:pt idx="19956">
                  <c:v>997.8</c:v>
                </c:pt>
                <c:pt idx="19957">
                  <c:v>997.85</c:v>
                </c:pt>
                <c:pt idx="19958">
                  <c:v>997.9</c:v>
                </c:pt>
                <c:pt idx="19959">
                  <c:v>997.95</c:v>
                </c:pt>
                <c:pt idx="19960">
                  <c:v>998</c:v>
                </c:pt>
                <c:pt idx="19961">
                  <c:v>998.05</c:v>
                </c:pt>
                <c:pt idx="19962">
                  <c:v>998.1</c:v>
                </c:pt>
                <c:pt idx="19963">
                  <c:v>998.15</c:v>
                </c:pt>
                <c:pt idx="19964">
                  <c:v>998.2</c:v>
                </c:pt>
                <c:pt idx="19965">
                  <c:v>998.25</c:v>
                </c:pt>
                <c:pt idx="19966">
                  <c:v>998.3</c:v>
                </c:pt>
                <c:pt idx="19967">
                  <c:v>998.35</c:v>
                </c:pt>
                <c:pt idx="19968">
                  <c:v>998.4</c:v>
                </c:pt>
                <c:pt idx="19969">
                  <c:v>998.45</c:v>
                </c:pt>
                <c:pt idx="19970">
                  <c:v>998.5</c:v>
                </c:pt>
                <c:pt idx="19971">
                  <c:v>998.55</c:v>
                </c:pt>
                <c:pt idx="19972">
                  <c:v>998.6</c:v>
                </c:pt>
                <c:pt idx="19973">
                  <c:v>998.65</c:v>
                </c:pt>
                <c:pt idx="19974">
                  <c:v>998.7</c:v>
                </c:pt>
                <c:pt idx="19975">
                  <c:v>998.75</c:v>
                </c:pt>
                <c:pt idx="19976">
                  <c:v>998.8</c:v>
                </c:pt>
                <c:pt idx="19977">
                  <c:v>998.85</c:v>
                </c:pt>
                <c:pt idx="19978">
                  <c:v>998.9</c:v>
                </c:pt>
                <c:pt idx="19979">
                  <c:v>998.95</c:v>
                </c:pt>
                <c:pt idx="19980">
                  <c:v>999</c:v>
                </c:pt>
                <c:pt idx="19981">
                  <c:v>999.05</c:v>
                </c:pt>
                <c:pt idx="19982">
                  <c:v>999.1</c:v>
                </c:pt>
                <c:pt idx="19983">
                  <c:v>999.15</c:v>
                </c:pt>
                <c:pt idx="19984">
                  <c:v>999.2</c:v>
                </c:pt>
                <c:pt idx="19985">
                  <c:v>999.25</c:v>
                </c:pt>
                <c:pt idx="19986">
                  <c:v>999.3</c:v>
                </c:pt>
                <c:pt idx="19987">
                  <c:v>999.35</c:v>
                </c:pt>
                <c:pt idx="19988">
                  <c:v>999.4</c:v>
                </c:pt>
                <c:pt idx="19989">
                  <c:v>999.45</c:v>
                </c:pt>
                <c:pt idx="19990">
                  <c:v>999.5</c:v>
                </c:pt>
                <c:pt idx="19991">
                  <c:v>999.55</c:v>
                </c:pt>
                <c:pt idx="19992">
                  <c:v>999.6</c:v>
                </c:pt>
                <c:pt idx="19993">
                  <c:v>999.65</c:v>
                </c:pt>
                <c:pt idx="19994">
                  <c:v>999.7</c:v>
                </c:pt>
                <c:pt idx="19995">
                  <c:v>999.75</c:v>
                </c:pt>
                <c:pt idx="19996">
                  <c:v>999.8</c:v>
                </c:pt>
                <c:pt idx="19997">
                  <c:v>999.85</c:v>
                </c:pt>
                <c:pt idx="19998">
                  <c:v>999.9</c:v>
                </c:pt>
                <c:pt idx="19999">
                  <c:v>999.95</c:v>
                </c:pt>
                <c:pt idx="20000">
                  <c:v>1000</c:v>
                </c:pt>
                <c:pt idx="20001">
                  <c:v>1000.05</c:v>
                </c:pt>
                <c:pt idx="20002">
                  <c:v>1000.1</c:v>
                </c:pt>
                <c:pt idx="20003">
                  <c:v>1000.15</c:v>
                </c:pt>
                <c:pt idx="20004">
                  <c:v>1000.2</c:v>
                </c:pt>
                <c:pt idx="20005">
                  <c:v>1000.25</c:v>
                </c:pt>
                <c:pt idx="20006">
                  <c:v>1000.3</c:v>
                </c:pt>
                <c:pt idx="20007">
                  <c:v>1000.35</c:v>
                </c:pt>
                <c:pt idx="20008">
                  <c:v>1000.4</c:v>
                </c:pt>
                <c:pt idx="20009">
                  <c:v>1000.45</c:v>
                </c:pt>
                <c:pt idx="20010">
                  <c:v>1000.5</c:v>
                </c:pt>
                <c:pt idx="20011">
                  <c:v>1000.55</c:v>
                </c:pt>
                <c:pt idx="20012">
                  <c:v>1000.6</c:v>
                </c:pt>
                <c:pt idx="20013">
                  <c:v>1000.65</c:v>
                </c:pt>
                <c:pt idx="20014">
                  <c:v>1000.7</c:v>
                </c:pt>
                <c:pt idx="20015">
                  <c:v>1000.75</c:v>
                </c:pt>
                <c:pt idx="20016">
                  <c:v>1000.8</c:v>
                </c:pt>
                <c:pt idx="20017">
                  <c:v>1000.85</c:v>
                </c:pt>
                <c:pt idx="20018">
                  <c:v>1000.9</c:v>
                </c:pt>
                <c:pt idx="20019">
                  <c:v>1000.95</c:v>
                </c:pt>
                <c:pt idx="20020">
                  <c:v>1001</c:v>
                </c:pt>
                <c:pt idx="20021">
                  <c:v>1001.05</c:v>
                </c:pt>
                <c:pt idx="20022">
                  <c:v>1001.1</c:v>
                </c:pt>
                <c:pt idx="20023">
                  <c:v>1001.15</c:v>
                </c:pt>
                <c:pt idx="20024">
                  <c:v>1001.2</c:v>
                </c:pt>
                <c:pt idx="20025">
                  <c:v>1001.25</c:v>
                </c:pt>
                <c:pt idx="20026">
                  <c:v>1001.3</c:v>
                </c:pt>
                <c:pt idx="20027">
                  <c:v>1001.35</c:v>
                </c:pt>
                <c:pt idx="20028">
                  <c:v>1001.4</c:v>
                </c:pt>
                <c:pt idx="20029">
                  <c:v>1001.45</c:v>
                </c:pt>
                <c:pt idx="20030">
                  <c:v>1001.5</c:v>
                </c:pt>
                <c:pt idx="20031">
                  <c:v>1001.55</c:v>
                </c:pt>
                <c:pt idx="20032">
                  <c:v>1001.6</c:v>
                </c:pt>
                <c:pt idx="20033">
                  <c:v>1001.65</c:v>
                </c:pt>
                <c:pt idx="20034">
                  <c:v>1001.7</c:v>
                </c:pt>
                <c:pt idx="20035">
                  <c:v>1001.75</c:v>
                </c:pt>
                <c:pt idx="20036">
                  <c:v>1001.8</c:v>
                </c:pt>
                <c:pt idx="20037">
                  <c:v>1001.85</c:v>
                </c:pt>
                <c:pt idx="20038">
                  <c:v>1001.9</c:v>
                </c:pt>
                <c:pt idx="20039">
                  <c:v>1001.95</c:v>
                </c:pt>
                <c:pt idx="20040">
                  <c:v>1002</c:v>
                </c:pt>
                <c:pt idx="20041">
                  <c:v>1002.05</c:v>
                </c:pt>
                <c:pt idx="20042">
                  <c:v>1002.1</c:v>
                </c:pt>
                <c:pt idx="20043">
                  <c:v>1002.15</c:v>
                </c:pt>
                <c:pt idx="20044">
                  <c:v>1002.2</c:v>
                </c:pt>
                <c:pt idx="20045">
                  <c:v>1002.25</c:v>
                </c:pt>
                <c:pt idx="20046">
                  <c:v>1002.3</c:v>
                </c:pt>
                <c:pt idx="20047">
                  <c:v>1002.35</c:v>
                </c:pt>
                <c:pt idx="20048">
                  <c:v>1002.4</c:v>
                </c:pt>
                <c:pt idx="20049">
                  <c:v>1002.45</c:v>
                </c:pt>
                <c:pt idx="20050">
                  <c:v>1002.5</c:v>
                </c:pt>
                <c:pt idx="20051">
                  <c:v>1002.55</c:v>
                </c:pt>
                <c:pt idx="20052">
                  <c:v>1002.6</c:v>
                </c:pt>
                <c:pt idx="20053">
                  <c:v>1002.65</c:v>
                </c:pt>
                <c:pt idx="20054">
                  <c:v>1002.7</c:v>
                </c:pt>
                <c:pt idx="20055">
                  <c:v>1002.75</c:v>
                </c:pt>
                <c:pt idx="20056">
                  <c:v>1002.8</c:v>
                </c:pt>
                <c:pt idx="20057">
                  <c:v>1002.85</c:v>
                </c:pt>
                <c:pt idx="20058">
                  <c:v>1002.9</c:v>
                </c:pt>
                <c:pt idx="20059">
                  <c:v>1002.95</c:v>
                </c:pt>
                <c:pt idx="20060">
                  <c:v>1003</c:v>
                </c:pt>
                <c:pt idx="20061">
                  <c:v>1003.05</c:v>
                </c:pt>
                <c:pt idx="20062">
                  <c:v>1003.1</c:v>
                </c:pt>
                <c:pt idx="20063">
                  <c:v>1003.15</c:v>
                </c:pt>
                <c:pt idx="20064">
                  <c:v>1003.2</c:v>
                </c:pt>
                <c:pt idx="20065">
                  <c:v>1003.25</c:v>
                </c:pt>
                <c:pt idx="20066">
                  <c:v>1003.3</c:v>
                </c:pt>
                <c:pt idx="20067">
                  <c:v>1003.35</c:v>
                </c:pt>
                <c:pt idx="20068">
                  <c:v>1003.4</c:v>
                </c:pt>
                <c:pt idx="20069">
                  <c:v>1003.45</c:v>
                </c:pt>
                <c:pt idx="20070">
                  <c:v>1003.5</c:v>
                </c:pt>
                <c:pt idx="20071">
                  <c:v>1003.55</c:v>
                </c:pt>
                <c:pt idx="20072">
                  <c:v>1003.6</c:v>
                </c:pt>
                <c:pt idx="20073">
                  <c:v>1003.65</c:v>
                </c:pt>
                <c:pt idx="20074">
                  <c:v>1003.7</c:v>
                </c:pt>
                <c:pt idx="20075">
                  <c:v>1003.75</c:v>
                </c:pt>
                <c:pt idx="20076">
                  <c:v>1003.8</c:v>
                </c:pt>
                <c:pt idx="20077">
                  <c:v>1003.85</c:v>
                </c:pt>
                <c:pt idx="20078">
                  <c:v>1003.9</c:v>
                </c:pt>
                <c:pt idx="20079">
                  <c:v>1003.95</c:v>
                </c:pt>
                <c:pt idx="20080">
                  <c:v>1004</c:v>
                </c:pt>
                <c:pt idx="20081">
                  <c:v>1004.05</c:v>
                </c:pt>
                <c:pt idx="20082">
                  <c:v>1004.1</c:v>
                </c:pt>
                <c:pt idx="20083">
                  <c:v>1004.15</c:v>
                </c:pt>
                <c:pt idx="20084">
                  <c:v>1004.2</c:v>
                </c:pt>
                <c:pt idx="20085">
                  <c:v>1004.25</c:v>
                </c:pt>
                <c:pt idx="20086">
                  <c:v>1004.3</c:v>
                </c:pt>
                <c:pt idx="20087">
                  <c:v>1004.35</c:v>
                </c:pt>
                <c:pt idx="20088">
                  <c:v>1004.4</c:v>
                </c:pt>
                <c:pt idx="20089">
                  <c:v>1004.45</c:v>
                </c:pt>
                <c:pt idx="20090">
                  <c:v>1004.5</c:v>
                </c:pt>
                <c:pt idx="20091">
                  <c:v>1004.55</c:v>
                </c:pt>
                <c:pt idx="20092">
                  <c:v>1004.6</c:v>
                </c:pt>
                <c:pt idx="20093">
                  <c:v>1004.65</c:v>
                </c:pt>
                <c:pt idx="20094">
                  <c:v>1004.7</c:v>
                </c:pt>
                <c:pt idx="20095">
                  <c:v>1004.75</c:v>
                </c:pt>
                <c:pt idx="20096">
                  <c:v>1004.8</c:v>
                </c:pt>
                <c:pt idx="20097">
                  <c:v>1004.85</c:v>
                </c:pt>
                <c:pt idx="20098">
                  <c:v>1004.9</c:v>
                </c:pt>
                <c:pt idx="20099">
                  <c:v>1004.95</c:v>
                </c:pt>
                <c:pt idx="20100">
                  <c:v>1005</c:v>
                </c:pt>
                <c:pt idx="20101">
                  <c:v>1005.05</c:v>
                </c:pt>
                <c:pt idx="20102">
                  <c:v>1005.1</c:v>
                </c:pt>
                <c:pt idx="20103">
                  <c:v>1005.15</c:v>
                </c:pt>
                <c:pt idx="20104">
                  <c:v>1005.2</c:v>
                </c:pt>
                <c:pt idx="20105">
                  <c:v>1005.25</c:v>
                </c:pt>
                <c:pt idx="20106">
                  <c:v>1005.3</c:v>
                </c:pt>
                <c:pt idx="20107">
                  <c:v>1005.35</c:v>
                </c:pt>
                <c:pt idx="20108">
                  <c:v>1005.4</c:v>
                </c:pt>
                <c:pt idx="20109">
                  <c:v>1005.45</c:v>
                </c:pt>
                <c:pt idx="20110">
                  <c:v>1005.5</c:v>
                </c:pt>
                <c:pt idx="20111">
                  <c:v>1005.55</c:v>
                </c:pt>
                <c:pt idx="20112">
                  <c:v>1005.6</c:v>
                </c:pt>
                <c:pt idx="20113">
                  <c:v>1005.65</c:v>
                </c:pt>
                <c:pt idx="20114">
                  <c:v>1005.7</c:v>
                </c:pt>
                <c:pt idx="20115">
                  <c:v>1005.75</c:v>
                </c:pt>
                <c:pt idx="20116">
                  <c:v>1005.8</c:v>
                </c:pt>
                <c:pt idx="20117">
                  <c:v>1005.85</c:v>
                </c:pt>
                <c:pt idx="20118">
                  <c:v>1005.9</c:v>
                </c:pt>
                <c:pt idx="20119">
                  <c:v>1005.95</c:v>
                </c:pt>
                <c:pt idx="20120">
                  <c:v>1006</c:v>
                </c:pt>
                <c:pt idx="20121">
                  <c:v>1006.05</c:v>
                </c:pt>
                <c:pt idx="20122">
                  <c:v>1006.1</c:v>
                </c:pt>
                <c:pt idx="20123">
                  <c:v>1006.15</c:v>
                </c:pt>
                <c:pt idx="20124">
                  <c:v>1006.2</c:v>
                </c:pt>
                <c:pt idx="20125">
                  <c:v>1006.25</c:v>
                </c:pt>
                <c:pt idx="20126">
                  <c:v>1006.3</c:v>
                </c:pt>
                <c:pt idx="20127">
                  <c:v>1006.35</c:v>
                </c:pt>
                <c:pt idx="20128">
                  <c:v>1006.4</c:v>
                </c:pt>
                <c:pt idx="20129">
                  <c:v>1006.45</c:v>
                </c:pt>
                <c:pt idx="20130">
                  <c:v>1006.5</c:v>
                </c:pt>
                <c:pt idx="20131">
                  <c:v>1006.55</c:v>
                </c:pt>
                <c:pt idx="20132">
                  <c:v>1006.6</c:v>
                </c:pt>
                <c:pt idx="20133">
                  <c:v>1006.65</c:v>
                </c:pt>
                <c:pt idx="20134">
                  <c:v>1006.7</c:v>
                </c:pt>
                <c:pt idx="20135">
                  <c:v>1006.75</c:v>
                </c:pt>
                <c:pt idx="20136">
                  <c:v>1006.8</c:v>
                </c:pt>
                <c:pt idx="20137">
                  <c:v>1006.85</c:v>
                </c:pt>
                <c:pt idx="20138">
                  <c:v>1006.9</c:v>
                </c:pt>
                <c:pt idx="20139">
                  <c:v>1006.95</c:v>
                </c:pt>
                <c:pt idx="20140">
                  <c:v>1007</c:v>
                </c:pt>
                <c:pt idx="20141">
                  <c:v>1007.05</c:v>
                </c:pt>
                <c:pt idx="20142">
                  <c:v>1007.1</c:v>
                </c:pt>
                <c:pt idx="20143">
                  <c:v>1007.15</c:v>
                </c:pt>
                <c:pt idx="20144">
                  <c:v>1007.2</c:v>
                </c:pt>
                <c:pt idx="20145">
                  <c:v>1007.25</c:v>
                </c:pt>
                <c:pt idx="20146">
                  <c:v>1007.3</c:v>
                </c:pt>
                <c:pt idx="20147">
                  <c:v>1007.35</c:v>
                </c:pt>
                <c:pt idx="20148">
                  <c:v>1007.4</c:v>
                </c:pt>
                <c:pt idx="20149">
                  <c:v>1007.45</c:v>
                </c:pt>
                <c:pt idx="20150">
                  <c:v>1007.5</c:v>
                </c:pt>
                <c:pt idx="20151">
                  <c:v>1007.55</c:v>
                </c:pt>
                <c:pt idx="20152">
                  <c:v>1007.6</c:v>
                </c:pt>
                <c:pt idx="20153">
                  <c:v>1007.65</c:v>
                </c:pt>
                <c:pt idx="20154">
                  <c:v>1007.7</c:v>
                </c:pt>
                <c:pt idx="20155">
                  <c:v>1007.75</c:v>
                </c:pt>
                <c:pt idx="20156">
                  <c:v>1007.8</c:v>
                </c:pt>
                <c:pt idx="20157">
                  <c:v>1007.85</c:v>
                </c:pt>
                <c:pt idx="20158">
                  <c:v>1007.9</c:v>
                </c:pt>
                <c:pt idx="20159">
                  <c:v>1007.95</c:v>
                </c:pt>
                <c:pt idx="20160">
                  <c:v>1008</c:v>
                </c:pt>
                <c:pt idx="20161">
                  <c:v>1008.05</c:v>
                </c:pt>
                <c:pt idx="20162">
                  <c:v>1008.1</c:v>
                </c:pt>
                <c:pt idx="20163">
                  <c:v>1008.15</c:v>
                </c:pt>
                <c:pt idx="20164">
                  <c:v>1008.2</c:v>
                </c:pt>
                <c:pt idx="20165">
                  <c:v>1008.25</c:v>
                </c:pt>
                <c:pt idx="20166">
                  <c:v>1008.3</c:v>
                </c:pt>
                <c:pt idx="20167">
                  <c:v>1008.35</c:v>
                </c:pt>
                <c:pt idx="20168">
                  <c:v>1008.4</c:v>
                </c:pt>
                <c:pt idx="20169">
                  <c:v>1008.45</c:v>
                </c:pt>
                <c:pt idx="20170">
                  <c:v>1008.5</c:v>
                </c:pt>
                <c:pt idx="20171">
                  <c:v>1008.55</c:v>
                </c:pt>
                <c:pt idx="20172">
                  <c:v>1008.6</c:v>
                </c:pt>
                <c:pt idx="20173">
                  <c:v>1008.65</c:v>
                </c:pt>
                <c:pt idx="20174">
                  <c:v>1008.7</c:v>
                </c:pt>
                <c:pt idx="20175">
                  <c:v>1008.75</c:v>
                </c:pt>
                <c:pt idx="20176">
                  <c:v>1008.8</c:v>
                </c:pt>
                <c:pt idx="20177">
                  <c:v>1008.85</c:v>
                </c:pt>
                <c:pt idx="20178">
                  <c:v>1008.9</c:v>
                </c:pt>
                <c:pt idx="20179">
                  <c:v>1008.95</c:v>
                </c:pt>
                <c:pt idx="20180">
                  <c:v>1009</c:v>
                </c:pt>
                <c:pt idx="20181">
                  <c:v>1009.05</c:v>
                </c:pt>
                <c:pt idx="20182">
                  <c:v>1009.1</c:v>
                </c:pt>
                <c:pt idx="20183">
                  <c:v>1009.15</c:v>
                </c:pt>
                <c:pt idx="20184">
                  <c:v>1009.2</c:v>
                </c:pt>
                <c:pt idx="20185">
                  <c:v>1009.25</c:v>
                </c:pt>
                <c:pt idx="20186">
                  <c:v>1009.3</c:v>
                </c:pt>
                <c:pt idx="20187">
                  <c:v>1009.35</c:v>
                </c:pt>
                <c:pt idx="20188">
                  <c:v>1009.4</c:v>
                </c:pt>
                <c:pt idx="20189">
                  <c:v>1009.45</c:v>
                </c:pt>
                <c:pt idx="20190">
                  <c:v>1009.5</c:v>
                </c:pt>
                <c:pt idx="20191">
                  <c:v>1009.55</c:v>
                </c:pt>
                <c:pt idx="20192">
                  <c:v>1009.6</c:v>
                </c:pt>
                <c:pt idx="20193">
                  <c:v>1009.65</c:v>
                </c:pt>
                <c:pt idx="20194">
                  <c:v>1009.7</c:v>
                </c:pt>
                <c:pt idx="20195">
                  <c:v>1009.75</c:v>
                </c:pt>
                <c:pt idx="20196">
                  <c:v>1009.8</c:v>
                </c:pt>
                <c:pt idx="20197">
                  <c:v>1009.85</c:v>
                </c:pt>
                <c:pt idx="20198">
                  <c:v>1009.9</c:v>
                </c:pt>
                <c:pt idx="20199">
                  <c:v>1009.95</c:v>
                </c:pt>
                <c:pt idx="20200">
                  <c:v>1010</c:v>
                </c:pt>
                <c:pt idx="20201">
                  <c:v>1010.05</c:v>
                </c:pt>
                <c:pt idx="20202">
                  <c:v>1010.1</c:v>
                </c:pt>
                <c:pt idx="20203">
                  <c:v>1010.15</c:v>
                </c:pt>
                <c:pt idx="20204">
                  <c:v>1010.2</c:v>
                </c:pt>
                <c:pt idx="20205">
                  <c:v>1010.25</c:v>
                </c:pt>
                <c:pt idx="20206">
                  <c:v>1010.3</c:v>
                </c:pt>
                <c:pt idx="20207">
                  <c:v>1010.35</c:v>
                </c:pt>
                <c:pt idx="20208">
                  <c:v>1010.4</c:v>
                </c:pt>
                <c:pt idx="20209">
                  <c:v>1010.45</c:v>
                </c:pt>
                <c:pt idx="20210">
                  <c:v>1010.5</c:v>
                </c:pt>
                <c:pt idx="20211">
                  <c:v>1010.55</c:v>
                </c:pt>
                <c:pt idx="20212">
                  <c:v>1010.6</c:v>
                </c:pt>
                <c:pt idx="20213">
                  <c:v>1010.65</c:v>
                </c:pt>
                <c:pt idx="20214">
                  <c:v>1010.7</c:v>
                </c:pt>
                <c:pt idx="20215">
                  <c:v>1010.75</c:v>
                </c:pt>
                <c:pt idx="20216">
                  <c:v>1010.8</c:v>
                </c:pt>
                <c:pt idx="20217">
                  <c:v>1010.85</c:v>
                </c:pt>
                <c:pt idx="20218">
                  <c:v>1010.9</c:v>
                </c:pt>
                <c:pt idx="20219">
                  <c:v>1010.95</c:v>
                </c:pt>
                <c:pt idx="20220">
                  <c:v>1011</c:v>
                </c:pt>
                <c:pt idx="20221">
                  <c:v>1011.05</c:v>
                </c:pt>
                <c:pt idx="20222">
                  <c:v>1011.1</c:v>
                </c:pt>
                <c:pt idx="20223">
                  <c:v>1011.15</c:v>
                </c:pt>
                <c:pt idx="20224">
                  <c:v>1011.2</c:v>
                </c:pt>
                <c:pt idx="20225">
                  <c:v>1011.25</c:v>
                </c:pt>
                <c:pt idx="20226">
                  <c:v>1011.3</c:v>
                </c:pt>
                <c:pt idx="20227">
                  <c:v>1011.35</c:v>
                </c:pt>
                <c:pt idx="20228">
                  <c:v>1011.4</c:v>
                </c:pt>
                <c:pt idx="20229">
                  <c:v>1011.45</c:v>
                </c:pt>
                <c:pt idx="20230">
                  <c:v>1011.5</c:v>
                </c:pt>
                <c:pt idx="20231">
                  <c:v>1011.55</c:v>
                </c:pt>
                <c:pt idx="20232">
                  <c:v>1011.6</c:v>
                </c:pt>
                <c:pt idx="20233">
                  <c:v>1011.65</c:v>
                </c:pt>
                <c:pt idx="20234">
                  <c:v>1011.7</c:v>
                </c:pt>
                <c:pt idx="20235">
                  <c:v>1011.75</c:v>
                </c:pt>
                <c:pt idx="20236">
                  <c:v>1011.8</c:v>
                </c:pt>
                <c:pt idx="20237">
                  <c:v>1011.85</c:v>
                </c:pt>
                <c:pt idx="20238">
                  <c:v>1011.9</c:v>
                </c:pt>
                <c:pt idx="20239">
                  <c:v>1011.95</c:v>
                </c:pt>
                <c:pt idx="20240">
                  <c:v>1012</c:v>
                </c:pt>
                <c:pt idx="20241">
                  <c:v>1012.05</c:v>
                </c:pt>
                <c:pt idx="20242">
                  <c:v>1012.1</c:v>
                </c:pt>
                <c:pt idx="20243">
                  <c:v>1012.15</c:v>
                </c:pt>
                <c:pt idx="20244">
                  <c:v>1012.2</c:v>
                </c:pt>
                <c:pt idx="20245">
                  <c:v>1012.25</c:v>
                </c:pt>
                <c:pt idx="20246">
                  <c:v>1012.3</c:v>
                </c:pt>
                <c:pt idx="20247">
                  <c:v>1012.35</c:v>
                </c:pt>
                <c:pt idx="20248">
                  <c:v>1012.4</c:v>
                </c:pt>
                <c:pt idx="20249">
                  <c:v>1012.45</c:v>
                </c:pt>
                <c:pt idx="20250">
                  <c:v>1012.5</c:v>
                </c:pt>
                <c:pt idx="20251">
                  <c:v>1012.55</c:v>
                </c:pt>
                <c:pt idx="20252">
                  <c:v>1012.6</c:v>
                </c:pt>
                <c:pt idx="20253">
                  <c:v>1012.65</c:v>
                </c:pt>
                <c:pt idx="20254">
                  <c:v>1012.7</c:v>
                </c:pt>
                <c:pt idx="20255">
                  <c:v>1012.75</c:v>
                </c:pt>
                <c:pt idx="20256">
                  <c:v>1012.8</c:v>
                </c:pt>
                <c:pt idx="20257">
                  <c:v>1012.85</c:v>
                </c:pt>
                <c:pt idx="20258">
                  <c:v>1012.9</c:v>
                </c:pt>
                <c:pt idx="20259">
                  <c:v>1012.95</c:v>
                </c:pt>
                <c:pt idx="20260">
                  <c:v>1013</c:v>
                </c:pt>
                <c:pt idx="20261">
                  <c:v>1013.05</c:v>
                </c:pt>
                <c:pt idx="20262">
                  <c:v>1013.1</c:v>
                </c:pt>
                <c:pt idx="20263">
                  <c:v>1013.15</c:v>
                </c:pt>
                <c:pt idx="20264">
                  <c:v>1013.2</c:v>
                </c:pt>
                <c:pt idx="20265">
                  <c:v>1013.25</c:v>
                </c:pt>
                <c:pt idx="20266">
                  <c:v>1013.3</c:v>
                </c:pt>
                <c:pt idx="20267">
                  <c:v>1013.35</c:v>
                </c:pt>
                <c:pt idx="20268">
                  <c:v>1013.4</c:v>
                </c:pt>
                <c:pt idx="20269">
                  <c:v>1013.45</c:v>
                </c:pt>
                <c:pt idx="20270">
                  <c:v>1013.5</c:v>
                </c:pt>
                <c:pt idx="20271">
                  <c:v>1013.55</c:v>
                </c:pt>
                <c:pt idx="20272">
                  <c:v>1013.6</c:v>
                </c:pt>
                <c:pt idx="20273">
                  <c:v>1013.65</c:v>
                </c:pt>
                <c:pt idx="20274">
                  <c:v>1013.7</c:v>
                </c:pt>
                <c:pt idx="20275">
                  <c:v>1013.75</c:v>
                </c:pt>
                <c:pt idx="20276">
                  <c:v>1013.8</c:v>
                </c:pt>
                <c:pt idx="20277">
                  <c:v>1013.85</c:v>
                </c:pt>
                <c:pt idx="20278">
                  <c:v>1013.9</c:v>
                </c:pt>
                <c:pt idx="20279">
                  <c:v>1013.95</c:v>
                </c:pt>
                <c:pt idx="20280">
                  <c:v>1014</c:v>
                </c:pt>
                <c:pt idx="20281">
                  <c:v>1014.05</c:v>
                </c:pt>
                <c:pt idx="20282">
                  <c:v>1014.1</c:v>
                </c:pt>
                <c:pt idx="20283">
                  <c:v>1014.15</c:v>
                </c:pt>
                <c:pt idx="20284">
                  <c:v>1014.2</c:v>
                </c:pt>
                <c:pt idx="20285">
                  <c:v>1014.25</c:v>
                </c:pt>
                <c:pt idx="20286">
                  <c:v>1014.3</c:v>
                </c:pt>
                <c:pt idx="20287">
                  <c:v>1014.35</c:v>
                </c:pt>
                <c:pt idx="20288">
                  <c:v>1014.4</c:v>
                </c:pt>
                <c:pt idx="20289">
                  <c:v>1014.45</c:v>
                </c:pt>
                <c:pt idx="20290">
                  <c:v>1014.5</c:v>
                </c:pt>
                <c:pt idx="20291">
                  <c:v>1014.55</c:v>
                </c:pt>
                <c:pt idx="20292">
                  <c:v>1014.6</c:v>
                </c:pt>
                <c:pt idx="20293">
                  <c:v>1014.65</c:v>
                </c:pt>
                <c:pt idx="20294">
                  <c:v>1014.7</c:v>
                </c:pt>
                <c:pt idx="20295">
                  <c:v>1014.75</c:v>
                </c:pt>
                <c:pt idx="20296">
                  <c:v>1014.8</c:v>
                </c:pt>
                <c:pt idx="20297">
                  <c:v>1014.85</c:v>
                </c:pt>
                <c:pt idx="20298">
                  <c:v>1014.9</c:v>
                </c:pt>
                <c:pt idx="20299">
                  <c:v>1014.95</c:v>
                </c:pt>
                <c:pt idx="20300">
                  <c:v>1015</c:v>
                </c:pt>
                <c:pt idx="20301">
                  <c:v>1015.05</c:v>
                </c:pt>
                <c:pt idx="20302">
                  <c:v>1015.1</c:v>
                </c:pt>
                <c:pt idx="20303">
                  <c:v>1015.15</c:v>
                </c:pt>
                <c:pt idx="20304">
                  <c:v>1015.2</c:v>
                </c:pt>
                <c:pt idx="20305">
                  <c:v>1015.25</c:v>
                </c:pt>
                <c:pt idx="20306">
                  <c:v>1015.3</c:v>
                </c:pt>
                <c:pt idx="20307">
                  <c:v>1015.35</c:v>
                </c:pt>
                <c:pt idx="20308">
                  <c:v>1015.4</c:v>
                </c:pt>
                <c:pt idx="20309">
                  <c:v>1015.45</c:v>
                </c:pt>
                <c:pt idx="20310">
                  <c:v>1015.5</c:v>
                </c:pt>
                <c:pt idx="20311">
                  <c:v>1015.55</c:v>
                </c:pt>
                <c:pt idx="20312">
                  <c:v>1015.6</c:v>
                </c:pt>
                <c:pt idx="20313">
                  <c:v>1015.65</c:v>
                </c:pt>
                <c:pt idx="20314">
                  <c:v>1015.7</c:v>
                </c:pt>
                <c:pt idx="20315">
                  <c:v>1015.75</c:v>
                </c:pt>
                <c:pt idx="20316">
                  <c:v>1015.8</c:v>
                </c:pt>
                <c:pt idx="20317">
                  <c:v>1015.85</c:v>
                </c:pt>
                <c:pt idx="20318">
                  <c:v>1015.9</c:v>
                </c:pt>
                <c:pt idx="20319">
                  <c:v>1015.95</c:v>
                </c:pt>
                <c:pt idx="20320">
                  <c:v>1016</c:v>
                </c:pt>
                <c:pt idx="20321">
                  <c:v>1016.05</c:v>
                </c:pt>
                <c:pt idx="20322">
                  <c:v>1016.1</c:v>
                </c:pt>
                <c:pt idx="20323">
                  <c:v>1016.15</c:v>
                </c:pt>
                <c:pt idx="20324">
                  <c:v>1016.2</c:v>
                </c:pt>
                <c:pt idx="20325">
                  <c:v>1016.25</c:v>
                </c:pt>
                <c:pt idx="20326">
                  <c:v>1016.3</c:v>
                </c:pt>
                <c:pt idx="20327">
                  <c:v>1016.35</c:v>
                </c:pt>
                <c:pt idx="20328">
                  <c:v>1016.4</c:v>
                </c:pt>
                <c:pt idx="20329">
                  <c:v>1016.45</c:v>
                </c:pt>
                <c:pt idx="20330">
                  <c:v>1016.5</c:v>
                </c:pt>
                <c:pt idx="20331">
                  <c:v>1016.55</c:v>
                </c:pt>
                <c:pt idx="20332">
                  <c:v>1016.6</c:v>
                </c:pt>
                <c:pt idx="20333">
                  <c:v>1016.65</c:v>
                </c:pt>
                <c:pt idx="20334">
                  <c:v>1016.7</c:v>
                </c:pt>
                <c:pt idx="20335">
                  <c:v>1016.75</c:v>
                </c:pt>
                <c:pt idx="20336">
                  <c:v>1016.8</c:v>
                </c:pt>
                <c:pt idx="20337">
                  <c:v>1016.85</c:v>
                </c:pt>
                <c:pt idx="20338">
                  <c:v>1016.9</c:v>
                </c:pt>
                <c:pt idx="20339">
                  <c:v>1016.95</c:v>
                </c:pt>
                <c:pt idx="20340">
                  <c:v>1017</c:v>
                </c:pt>
                <c:pt idx="20341">
                  <c:v>1017.05</c:v>
                </c:pt>
                <c:pt idx="20342">
                  <c:v>1017.1</c:v>
                </c:pt>
                <c:pt idx="20343">
                  <c:v>1017.15</c:v>
                </c:pt>
                <c:pt idx="20344">
                  <c:v>1017.2</c:v>
                </c:pt>
                <c:pt idx="20345">
                  <c:v>1017.25</c:v>
                </c:pt>
                <c:pt idx="20346">
                  <c:v>1017.3</c:v>
                </c:pt>
                <c:pt idx="20347">
                  <c:v>1017.35</c:v>
                </c:pt>
                <c:pt idx="20348">
                  <c:v>1017.4</c:v>
                </c:pt>
                <c:pt idx="20349">
                  <c:v>1017.45</c:v>
                </c:pt>
                <c:pt idx="20350">
                  <c:v>1017.5</c:v>
                </c:pt>
                <c:pt idx="20351">
                  <c:v>1017.55</c:v>
                </c:pt>
                <c:pt idx="20352">
                  <c:v>1017.6</c:v>
                </c:pt>
                <c:pt idx="20353">
                  <c:v>1017.65</c:v>
                </c:pt>
                <c:pt idx="20354">
                  <c:v>1017.7</c:v>
                </c:pt>
                <c:pt idx="20355">
                  <c:v>1017.75</c:v>
                </c:pt>
                <c:pt idx="20356">
                  <c:v>1017.8</c:v>
                </c:pt>
                <c:pt idx="20357">
                  <c:v>1017.85</c:v>
                </c:pt>
                <c:pt idx="20358">
                  <c:v>1017.9</c:v>
                </c:pt>
                <c:pt idx="20359">
                  <c:v>1017.95</c:v>
                </c:pt>
                <c:pt idx="20360">
                  <c:v>1018</c:v>
                </c:pt>
                <c:pt idx="20361">
                  <c:v>1018.05</c:v>
                </c:pt>
                <c:pt idx="20362">
                  <c:v>1018.1</c:v>
                </c:pt>
                <c:pt idx="20363">
                  <c:v>1018.15</c:v>
                </c:pt>
                <c:pt idx="20364">
                  <c:v>1018.2</c:v>
                </c:pt>
                <c:pt idx="20365">
                  <c:v>1018.25</c:v>
                </c:pt>
                <c:pt idx="20366">
                  <c:v>1018.3</c:v>
                </c:pt>
                <c:pt idx="20367">
                  <c:v>1018.35</c:v>
                </c:pt>
                <c:pt idx="20368">
                  <c:v>1018.4</c:v>
                </c:pt>
                <c:pt idx="20369">
                  <c:v>1018.45</c:v>
                </c:pt>
                <c:pt idx="20370">
                  <c:v>1018.5</c:v>
                </c:pt>
                <c:pt idx="20371">
                  <c:v>1018.55</c:v>
                </c:pt>
                <c:pt idx="20372">
                  <c:v>1018.6</c:v>
                </c:pt>
                <c:pt idx="20373">
                  <c:v>1018.65</c:v>
                </c:pt>
                <c:pt idx="20374">
                  <c:v>1018.7</c:v>
                </c:pt>
                <c:pt idx="20375">
                  <c:v>1018.75</c:v>
                </c:pt>
                <c:pt idx="20376">
                  <c:v>1018.8</c:v>
                </c:pt>
                <c:pt idx="20377">
                  <c:v>1018.85</c:v>
                </c:pt>
                <c:pt idx="20378">
                  <c:v>1018.9</c:v>
                </c:pt>
                <c:pt idx="20379">
                  <c:v>1018.95</c:v>
                </c:pt>
                <c:pt idx="20380">
                  <c:v>1019</c:v>
                </c:pt>
                <c:pt idx="20381">
                  <c:v>1019.05</c:v>
                </c:pt>
                <c:pt idx="20382">
                  <c:v>1019.1</c:v>
                </c:pt>
                <c:pt idx="20383">
                  <c:v>1019.15</c:v>
                </c:pt>
                <c:pt idx="20384">
                  <c:v>1019.2</c:v>
                </c:pt>
                <c:pt idx="20385">
                  <c:v>1019.25</c:v>
                </c:pt>
                <c:pt idx="20386">
                  <c:v>1019.3</c:v>
                </c:pt>
                <c:pt idx="20387">
                  <c:v>1019.35</c:v>
                </c:pt>
                <c:pt idx="20388">
                  <c:v>1019.4</c:v>
                </c:pt>
                <c:pt idx="20389">
                  <c:v>1019.45</c:v>
                </c:pt>
                <c:pt idx="20390">
                  <c:v>1019.5</c:v>
                </c:pt>
                <c:pt idx="20391">
                  <c:v>1019.55</c:v>
                </c:pt>
                <c:pt idx="20392">
                  <c:v>1019.6</c:v>
                </c:pt>
                <c:pt idx="20393">
                  <c:v>1019.65</c:v>
                </c:pt>
                <c:pt idx="20394">
                  <c:v>1019.7</c:v>
                </c:pt>
                <c:pt idx="20395">
                  <c:v>1019.75</c:v>
                </c:pt>
                <c:pt idx="20396">
                  <c:v>1019.8</c:v>
                </c:pt>
                <c:pt idx="20397">
                  <c:v>1019.85</c:v>
                </c:pt>
                <c:pt idx="20398">
                  <c:v>1019.9</c:v>
                </c:pt>
                <c:pt idx="20399">
                  <c:v>1019.95</c:v>
                </c:pt>
                <c:pt idx="20400">
                  <c:v>1020</c:v>
                </c:pt>
                <c:pt idx="20401">
                  <c:v>1020.05</c:v>
                </c:pt>
                <c:pt idx="20402">
                  <c:v>1020.1</c:v>
                </c:pt>
                <c:pt idx="20403">
                  <c:v>1020.15</c:v>
                </c:pt>
                <c:pt idx="20404">
                  <c:v>1020.2</c:v>
                </c:pt>
                <c:pt idx="20405">
                  <c:v>1020.25</c:v>
                </c:pt>
                <c:pt idx="20406">
                  <c:v>1020.3</c:v>
                </c:pt>
                <c:pt idx="20407">
                  <c:v>1020.35</c:v>
                </c:pt>
                <c:pt idx="20408">
                  <c:v>1020.4</c:v>
                </c:pt>
                <c:pt idx="20409">
                  <c:v>1020.45</c:v>
                </c:pt>
                <c:pt idx="20410">
                  <c:v>1020.5</c:v>
                </c:pt>
                <c:pt idx="20411">
                  <c:v>1020.55</c:v>
                </c:pt>
                <c:pt idx="20412">
                  <c:v>1020.6</c:v>
                </c:pt>
                <c:pt idx="20413">
                  <c:v>1020.65</c:v>
                </c:pt>
                <c:pt idx="20414">
                  <c:v>1020.7</c:v>
                </c:pt>
                <c:pt idx="20415">
                  <c:v>1020.75</c:v>
                </c:pt>
                <c:pt idx="20416">
                  <c:v>1020.8</c:v>
                </c:pt>
                <c:pt idx="20417">
                  <c:v>1020.85</c:v>
                </c:pt>
                <c:pt idx="20418">
                  <c:v>1020.9</c:v>
                </c:pt>
                <c:pt idx="20419">
                  <c:v>1020.95</c:v>
                </c:pt>
                <c:pt idx="20420">
                  <c:v>1021</c:v>
                </c:pt>
                <c:pt idx="20421">
                  <c:v>1021.05</c:v>
                </c:pt>
                <c:pt idx="20422">
                  <c:v>1021.1</c:v>
                </c:pt>
                <c:pt idx="20423">
                  <c:v>1021.15</c:v>
                </c:pt>
                <c:pt idx="20424">
                  <c:v>1021.2</c:v>
                </c:pt>
                <c:pt idx="20425">
                  <c:v>1021.25</c:v>
                </c:pt>
                <c:pt idx="20426">
                  <c:v>1021.3</c:v>
                </c:pt>
                <c:pt idx="20427">
                  <c:v>1021.35</c:v>
                </c:pt>
                <c:pt idx="20428">
                  <c:v>1021.4</c:v>
                </c:pt>
                <c:pt idx="20429">
                  <c:v>1021.45</c:v>
                </c:pt>
                <c:pt idx="20430">
                  <c:v>1021.5</c:v>
                </c:pt>
                <c:pt idx="20431">
                  <c:v>1021.55</c:v>
                </c:pt>
                <c:pt idx="20432">
                  <c:v>1021.6</c:v>
                </c:pt>
                <c:pt idx="20433">
                  <c:v>1021.65</c:v>
                </c:pt>
                <c:pt idx="20434">
                  <c:v>1021.7</c:v>
                </c:pt>
                <c:pt idx="20435">
                  <c:v>1021.75</c:v>
                </c:pt>
                <c:pt idx="20436">
                  <c:v>1021.8</c:v>
                </c:pt>
                <c:pt idx="20437">
                  <c:v>1021.85</c:v>
                </c:pt>
                <c:pt idx="20438">
                  <c:v>1021.9</c:v>
                </c:pt>
                <c:pt idx="20439">
                  <c:v>1021.95</c:v>
                </c:pt>
                <c:pt idx="20440">
                  <c:v>1022</c:v>
                </c:pt>
                <c:pt idx="20441">
                  <c:v>1022.05</c:v>
                </c:pt>
                <c:pt idx="20442">
                  <c:v>1022.1</c:v>
                </c:pt>
                <c:pt idx="20443">
                  <c:v>1022.15</c:v>
                </c:pt>
                <c:pt idx="20444">
                  <c:v>1022.2</c:v>
                </c:pt>
                <c:pt idx="20445">
                  <c:v>1022.25</c:v>
                </c:pt>
                <c:pt idx="20446">
                  <c:v>1022.3</c:v>
                </c:pt>
                <c:pt idx="20447">
                  <c:v>1022.35</c:v>
                </c:pt>
                <c:pt idx="20448">
                  <c:v>1022.4</c:v>
                </c:pt>
                <c:pt idx="20449">
                  <c:v>1022.45</c:v>
                </c:pt>
                <c:pt idx="20450">
                  <c:v>1022.5</c:v>
                </c:pt>
                <c:pt idx="20451">
                  <c:v>1022.55</c:v>
                </c:pt>
                <c:pt idx="20452">
                  <c:v>1022.6</c:v>
                </c:pt>
                <c:pt idx="20453">
                  <c:v>1022.65</c:v>
                </c:pt>
                <c:pt idx="20454">
                  <c:v>1022.7</c:v>
                </c:pt>
                <c:pt idx="20455">
                  <c:v>1022.75</c:v>
                </c:pt>
                <c:pt idx="20456">
                  <c:v>1022.8</c:v>
                </c:pt>
                <c:pt idx="20457">
                  <c:v>1022.85</c:v>
                </c:pt>
                <c:pt idx="20458">
                  <c:v>1022.9</c:v>
                </c:pt>
                <c:pt idx="20459">
                  <c:v>1022.95</c:v>
                </c:pt>
                <c:pt idx="20460">
                  <c:v>1023</c:v>
                </c:pt>
                <c:pt idx="20461">
                  <c:v>1023.05</c:v>
                </c:pt>
                <c:pt idx="20462">
                  <c:v>1023.1</c:v>
                </c:pt>
                <c:pt idx="20463">
                  <c:v>1023.15</c:v>
                </c:pt>
                <c:pt idx="20464">
                  <c:v>1023.2</c:v>
                </c:pt>
                <c:pt idx="20465">
                  <c:v>1023.25</c:v>
                </c:pt>
                <c:pt idx="20466">
                  <c:v>1023.3</c:v>
                </c:pt>
                <c:pt idx="20467">
                  <c:v>1023.35</c:v>
                </c:pt>
                <c:pt idx="20468">
                  <c:v>1023.4</c:v>
                </c:pt>
                <c:pt idx="20469">
                  <c:v>1023.45</c:v>
                </c:pt>
                <c:pt idx="20470">
                  <c:v>1023.5</c:v>
                </c:pt>
                <c:pt idx="20471">
                  <c:v>1023.55</c:v>
                </c:pt>
                <c:pt idx="20472">
                  <c:v>1023.6</c:v>
                </c:pt>
                <c:pt idx="20473">
                  <c:v>1023.65</c:v>
                </c:pt>
                <c:pt idx="20474">
                  <c:v>1023.7</c:v>
                </c:pt>
                <c:pt idx="20475">
                  <c:v>1023.75</c:v>
                </c:pt>
                <c:pt idx="20476">
                  <c:v>1023.8</c:v>
                </c:pt>
                <c:pt idx="20477">
                  <c:v>1023.85</c:v>
                </c:pt>
                <c:pt idx="20478">
                  <c:v>1023.9</c:v>
                </c:pt>
                <c:pt idx="20479">
                  <c:v>1023.95</c:v>
                </c:pt>
                <c:pt idx="20480">
                  <c:v>1024</c:v>
                </c:pt>
                <c:pt idx="20481">
                  <c:v>1024.05</c:v>
                </c:pt>
                <c:pt idx="20482">
                  <c:v>1024.0999999999999</c:v>
                </c:pt>
                <c:pt idx="20483">
                  <c:v>1024.1500000000001</c:v>
                </c:pt>
                <c:pt idx="20484">
                  <c:v>1024.2</c:v>
                </c:pt>
                <c:pt idx="20485">
                  <c:v>1024.25</c:v>
                </c:pt>
                <c:pt idx="20486">
                  <c:v>1024.3</c:v>
                </c:pt>
                <c:pt idx="20487">
                  <c:v>1024.3499999999999</c:v>
                </c:pt>
                <c:pt idx="20488">
                  <c:v>1024.4000000000001</c:v>
                </c:pt>
                <c:pt idx="20489">
                  <c:v>1024.45</c:v>
                </c:pt>
                <c:pt idx="20490">
                  <c:v>1024.5</c:v>
                </c:pt>
                <c:pt idx="20491">
                  <c:v>1024.55</c:v>
                </c:pt>
                <c:pt idx="20492">
                  <c:v>1024.5999999999999</c:v>
                </c:pt>
                <c:pt idx="20493">
                  <c:v>1024.6500000000001</c:v>
                </c:pt>
                <c:pt idx="20494">
                  <c:v>1024.7</c:v>
                </c:pt>
                <c:pt idx="20495">
                  <c:v>1024.75</c:v>
                </c:pt>
                <c:pt idx="20496">
                  <c:v>1024.8</c:v>
                </c:pt>
                <c:pt idx="20497">
                  <c:v>1024.8499999999999</c:v>
                </c:pt>
                <c:pt idx="20498">
                  <c:v>1024.9000000000001</c:v>
                </c:pt>
                <c:pt idx="20499">
                  <c:v>1024.95</c:v>
                </c:pt>
                <c:pt idx="20500">
                  <c:v>1025</c:v>
                </c:pt>
                <c:pt idx="20501">
                  <c:v>1025.05</c:v>
                </c:pt>
                <c:pt idx="20502">
                  <c:v>1025.0999999999999</c:v>
                </c:pt>
                <c:pt idx="20503">
                  <c:v>1025.1500000000001</c:v>
                </c:pt>
                <c:pt idx="20504">
                  <c:v>1025.2</c:v>
                </c:pt>
                <c:pt idx="20505">
                  <c:v>1025.25</c:v>
                </c:pt>
                <c:pt idx="20506">
                  <c:v>1025.3</c:v>
                </c:pt>
                <c:pt idx="20507">
                  <c:v>1025.3499999999999</c:v>
                </c:pt>
                <c:pt idx="20508">
                  <c:v>1025.4000000000001</c:v>
                </c:pt>
                <c:pt idx="20509">
                  <c:v>1025.45</c:v>
                </c:pt>
                <c:pt idx="20510">
                  <c:v>1025.5</c:v>
                </c:pt>
                <c:pt idx="20511">
                  <c:v>1025.55</c:v>
                </c:pt>
                <c:pt idx="20512">
                  <c:v>1025.5999999999999</c:v>
                </c:pt>
                <c:pt idx="20513">
                  <c:v>1025.6500000000001</c:v>
                </c:pt>
                <c:pt idx="20514">
                  <c:v>1025.7</c:v>
                </c:pt>
                <c:pt idx="20515">
                  <c:v>1025.75</c:v>
                </c:pt>
                <c:pt idx="20516">
                  <c:v>1025.8</c:v>
                </c:pt>
                <c:pt idx="20517">
                  <c:v>1025.8499999999999</c:v>
                </c:pt>
                <c:pt idx="20518">
                  <c:v>1025.9000000000001</c:v>
                </c:pt>
                <c:pt idx="20519">
                  <c:v>1025.95</c:v>
                </c:pt>
                <c:pt idx="20520">
                  <c:v>1026</c:v>
                </c:pt>
                <c:pt idx="20521">
                  <c:v>1026.05</c:v>
                </c:pt>
                <c:pt idx="20522">
                  <c:v>1026.0999999999999</c:v>
                </c:pt>
                <c:pt idx="20523">
                  <c:v>1026.1500000000001</c:v>
                </c:pt>
                <c:pt idx="20524">
                  <c:v>1026.2</c:v>
                </c:pt>
                <c:pt idx="20525">
                  <c:v>1026.25</c:v>
                </c:pt>
                <c:pt idx="20526">
                  <c:v>1026.3</c:v>
                </c:pt>
                <c:pt idx="20527">
                  <c:v>1026.3499999999999</c:v>
                </c:pt>
                <c:pt idx="20528">
                  <c:v>1026.4000000000001</c:v>
                </c:pt>
                <c:pt idx="20529">
                  <c:v>1026.45</c:v>
                </c:pt>
                <c:pt idx="20530">
                  <c:v>1026.5</c:v>
                </c:pt>
                <c:pt idx="20531">
                  <c:v>1026.55</c:v>
                </c:pt>
                <c:pt idx="20532">
                  <c:v>1026.5999999999999</c:v>
                </c:pt>
                <c:pt idx="20533">
                  <c:v>1026.6500000000001</c:v>
                </c:pt>
                <c:pt idx="20534">
                  <c:v>1026.7</c:v>
                </c:pt>
                <c:pt idx="20535">
                  <c:v>1026.75</c:v>
                </c:pt>
                <c:pt idx="20536">
                  <c:v>1026.8</c:v>
                </c:pt>
                <c:pt idx="20537">
                  <c:v>1026.8499999999999</c:v>
                </c:pt>
                <c:pt idx="20538">
                  <c:v>1026.9000000000001</c:v>
                </c:pt>
                <c:pt idx="20539">
                  <c:v>1026.95</c:v>
                </c:pt>
                <c:pt idx="20540">
                  <c:v>1027</c:v>
                </c:pt>
                <c:pt idx="20541">
                  <c:v>1027.05</c:v>
                </c:pt>
                <c:pt idx="20542">
                  <c:v>1027.0999999999999</c:v>
                </c:pt>
                <c:pt idx="20543">
                  <c:v>1027.1500000000001</c:v>
                </c:pt>
                <c:pt idx="20544">
                  <c:v>1027.2</c:v>
                </c:pt>
                <c:pt idx="20545">
                  <c:v>1027.25</c:v>
                </c:pt>
                <c:pt idx="20546">
                  <c:v>1027.3</c:v>
                </c:pt>
                <c:pt idx="20547">
                  <c:v>1027.3499999999999</c:v>
                </c:pt>
                <c:pt idx="20548">
                  <c:v>1027.4000000000001</c:v>
                </c:pt>
                <c:pt idx="20549">
                  <c:v>1027.45</c:v>
                </c:pt>
                <c:pt idx="20550">
                  <c:v>1027.5</c:v>
                </c:pt>
                <c:pt idx="20551">
                  <c:v>1027.55</c:v>
                </c:pt>
                <c:pt idx="20552">
                  <c:v>1027.5999999999999</c:v>
                </c:pt>
                <c:pt idx="20553">
                  <c:v>1027.6500000000001</c:v>
                </c:pt>
                <c:pt idx="20554">
                  <c:v>1027.7</c:v>
                </c:pt>
                <c:pt idx="20555">
                  <c:v>1027.75</c:v>
                </c:pt>
                <c:pt idx="20556">
                  <c:v>1027.8</c:v>
                </c:pt>
                <c:pt idx="20557">
                  <c:v>1027.8499999999999</c:v>
                </c:pt>
                <c:pt idx="20558">
                  <c:v>1027.9000000000001</c:v>
                </c:pt>
                <c:pt idx="20559">
                  <c:v>1027.95</c:v>
                </c:pt>
                <c:pt idx="20560">
                  <c:v>1028</c:v>
                </c:pt>
                <c:pt idx="20561">
                  <c:v>1028.05</c:v>
                </c:pt>
                <c:pt idx="20562">
                  <c:v>1028.0999999999999</c:v>
                </c:pt>
                <c:pt idx="20563">
                  <c:v>1028.1500000000001</c:v>
                </c:pt>
                <c:pt idx="20564">
                  <c:v>1028.2</c:v>
                </c:pt>
                <c:pt idx="20565">
                  <c:v>1028.25</c:v>
                </c:pt>
                <c:pt idx="20566">
                  <c:v>1028.3</c:v>
                </c:pt>
                <c:pt idx="20567">
                  <c:v>1028.3499999999999</c:v>
                </c:pt>
                <c:pt idx="20568">
                  <c:v>1028.4000000000001</c:v>
                </c:pt>
                <c:pt idx="20569">
                  <c:v>1028.45</c:v>
                </c:pt>
                <c:pt idx="20570">
                  <c:v>1028.5</c:v>
                </c:pt>
                <c:pt idx="20571">
                  <c:v>1028.55</c:v>
                </c:pt>
                <c:pt idx="20572">
                  <c:v>1028.5999999999999</c:v>
                </c:pt>
                <c:pt idx="20573">
                  <c:v>1028.6500000000001</c:v>
                </c:pt>
                <c:pt idx="20574">
                  <c:v>1028.7</c:v>
                </c:pt>
                <c:pt idx="20575">
                  <c:v>1028.75</c:v>
                </c:pt>
                <c:pt idx="20576">
                  <c:v>1028.8</c:v>
                </c:pt>
                <c:pt idx="20577">
                  <c:v>1028.8499999999999</c:v>
                </c:pt>
                <c:pt idx="20578">
                  <c:v>1028.9000000000001</c:v>
                </c:pt>
                <c:pt idx="20579">
                  <c:v>1028.95</c:v>
                </c:pt>
                <c:pt idx="20580">
                  <c:v>1029</c:v>
                </c:pt>
                <c:pt idx="20581">
                  <c:v>1029.05</c:v>
                </c:pt>
                <c:pt idx="20582">
                  <c:v>1029.0999999999999</c:v>
                </c:pt>
                <c:pt idx="20583">
                  <c:v>1029.1500000000001</c:v>
                </c:pt>
                <c:pt idx="20584">
                  <c:v>1029.2</c:v>
                </c:pt>
                <c:pt idx="20585">
                  <c:v>1029.25</c:v>
                </c:pt>
                <c:pt idx="20586">
                  <c:v>1029.3</c:v>
                </c:pt>
                <c:pt idx="20587">
                  <c:v>1029.3499999999999</c:v>
                </c:pt>
                <c:pt idx="20588">
                  <c:v>1029.4000000000001</c:v>
                </c:pt>
                <c:pt idx="20589">
                  <c:v>1029.45</c:v>
                </c:pt>
                <c:pt idx="20590">
                  <c:v>1029.5</c:v>
                </c:pt>
                <c:pt idx="20591">
                  <c:v>1029.55</c:v>
                </c:pt>
                <c:pt idx="20592">
                  <c:v>1029.5999999999999</c:v>
                </c:pt>
                <c:pt idx="20593">
                  <c:v>1029.6500000000001</c:v>
                </c:pt>
                <c:pt idx="20594">
                  <c:v>1029.7</c:v>
                </c:pt>
                <c:pt idx="20595">
                  <c:v>1029.75</c:v>
                </c:pt>
                <c:pt idx="20596">
                  <c:v>1029.8</c:v>
                </c:pt>
                <c:pt idx="20597">
                  <c:v>1029.8499999999999</c:v>
                </c:pt>
                <c:pt idx="20598">
                  <c:v>1029.9000000000001</c:v>
                </c:pt>
                <c:pt idx="20599">
                  <c:v>1029.95</c:v>
                </c:pt>
                <c:pt idx="20600">
                  <c:v>1030</c:v>
                </c:pt>
                <c:pt idx="20601">
                  <c:v>1030.05</c:v>
                </c:pt>
                <c:pt idx="20602">
                  <c:v>1030.0999999999999</c:v>
                </c:pt>
                <c:pt idx="20603">
                  <c:v>1030.1500000000001</c:v>
                </c:pt>
                <c:pt idx="20604">
                  <c:v>1030.2</c:v>
                </c:pt>
                <c:pt idx="20605">
                  <c:v>1030.25</c:v>
                </c:pt>
                <c:pt idx="20606">
                  <c:v>1030.3</c:v>
                </c:pt>
                <c:pt idx="20607">
                  <c:v>1030.3499999999999</c:v>
                </c:pt>
                <c:pt idx="20608">
                  <c:v>1030.4000000000001</c:v>
                </c:pt>
                <c:pt idx="20609">
                  <c:v>1030.45</c:v>
                </c:pt>
                <c:pt idx="20610">
                  <c:v>1030.5</c:v>
                </c:pt>
                <c:pt idx="20611">
                  <c:v>1030.55</c:v>
                </c:pt>
                <c:pt idx="20612">
                  <c:v>1030.5999999999999</c:v>
                </c:pt>
                <c:pt idx="20613">
                  <c:v>1030.6500000000001</c:v>
                </c:pt>
                <c:pt idx="20614">
                  <c:v>1030.7</c:v>
                </c:pt>
                <c:pt idx="20615">
                  <c:v>1030.75</c:v>
                </c:pt>
                <c:pt idx="20616">
                  <c:v>1030.8</c:v>
                </c:pt>
                <c:pt idx="20617">
                  <c:v>1030.8499999999999</c:v>
                </c:pt>
                <c:pt idx="20618">
                  <c:v>1030.9000000000001</c:v>
                </c:pt>
                <c:pt idx="20619">
                  <c:v>1030.95</c:v>
                </c:pt>
                <c:pt idx="20620">
                  <c:v>1031</c:v>
                </c:pt>
                <c:pt idx="20621">
                  <c:v>1031.05</c:v>
                </c:pt>
                <c:pt idx="20622">
                  <c:v>1031.0999999999999</c:v>
                </c:pt>
                <c:pt idx="20623">
                  <c:v>1031.1500000000001</c:v>
                </c:pt>
                <c:pt idx="20624">
                  <c:v>1031.2</c:v>
                </c:pt>
                <c:pt idx="20625">
                  <c:v>1031.25</c:v>
                </c:pt>
                <c:pt idx="20626">
                  <c:v>1031.3</c:v>
                </c:pt>
                <c:pt idx="20627">
                  <c:v>1031.3499999999999</c:v>
                </c:pt>
                <c:pt idx="20628">
                  <c:v>1031.4000000000001</c:v>
                </c:pt>
                <c:pt idx="20629">
                  <c:v>1031.45</c:v>
                </c:pt>
                <c:pt idx="20630">
                  <c:v>1031.5</c:v>
                </c:pt>
                <c:pt idx="20631">
                  <c:v>1031.55</c:v>
                </c:pt>
                <c:pt idx="20632">
                  <c:v>1031.5999999999999</c:v>
                </c:pt>
                <c:pt idx="20633">
                  <c:v>1031.6500000000001</c:v>
                </c:pt>
                <c:pt idx="20634">
                  <c:v>1031.7</c:v>
                </c:pt>
                <c:pt idx="20635">
                  <c:v>1031.75</c:v>
                </c:pt>
                <c:pt idx="20636">
                  <c:v>1031.8</c:v>
                </c:pt>
                <c:pt idx="20637">
                  <c:v>1031.8499999999999</c:v>
                </c:pt>
                <c:pt idx="20638">
                  <c:v>1031.9000000000001</c:v>
                </c:pt>
                <c:pt idx="20639">
                  <c:v>1031.95</c:v>
                </c:pt>
                <c:pt idx="20640">
                  <c:v>1032</c:v>
                </c:pt>
                <c:pt idx="20641">
                  <c:v>1032.05</c:v>
                </c:pt>
                <c:pt idx="20642">
                  <c:v>1032.0999999999999</c:v>
                </c:pt>
                <c:pt idx="20643">
                  <c:v>1032.1500000000001</c:v>
                </c:pt>
                <c:pt idx="20644">
                  <c:v>1032.2</c:v>
                </c:pt>
                <c:pt idx="20645">
                  <c:v>1032.25</c:v>
                </c:pt>
                <c:pt idx="20646">
                  <c:v>1032.3</c:v>
                </c:pt>
                <c:pt idx="20647">
                  <c:v>1032.3499999999999</c:v>
                </c:pt>
                <c:pt idx="20648">
                  <c:v>1032.4000000000001</c:v>
                </c:pt>
                <c:pt idx="20649">
                  <c:v>1032.45</c:v>
                </c:pt>
                <c:pt idx="20650">
                  <c:v>1032.5</c:v>
                </c:pt>
                <c:pt idx="20651">
                  <c:v>1032.55</c:v>
                </c:pt>
                <c:pt idx="20652">
                  <c:v>1032.5999999999999</c:v>
                </c:pt>
                <c:pt idx="20653">
                  <c:v>1032.6500000000001</c:v>
                </c:pt>
                <c:pt idx="20654">
                  <c:v>1032.7</c:v>
                </c:pt>
                <c:pt idx="20655">
                  <c:v>1032.75</c:v>
                </c:pt>
                <c:pt idx="20656">
                  <c:v>1032.8</c:v>
                </c:pt>
                <c:pt idx="20657">
                  <c:v>1032.8499999999999</c:v>
                </c:pt>
                <c:pt idx="20658">
                  <c:v>1032.9000000000001</c:v>
                </c:pt>
                <c:pt idx="20659">
                  <c:v>1032.95</c:v>
                </c:pt>
                <c:pt idx="20660">
                  <c:v>1033</c:v>
                </c:pt>
                <c:pt idx="20661">
                  <c:v>1033.05</c:v>
                </c:pt>
                <c:pt idx="20662">
                  <c:v>1033.0999999999999</c:v>
                </c:pt>
                <c:pt idx="20663">
                  <c:v>1033.1500000000001</c:v>
                </c:pt>
                <c:pt idx="20664">
                  <c:v>1033.2</c:v>
                </c:pt>
                <c:pt idx="20665">
                  <c:v>1033.25</c:v>
                </c:pt>
                <c:pt idx="20666">
                  <c:v>1033.3</c:v>
                </c:pt>
                <c:pt idx="20667">
                  <c:v>1033.3499999999999</c:v>
                </c:pt>
                <c:pt idx="20668">
                  <c:v>1033.4000000000001</c:v>
                </c:pt>
                <c:pt idx="20669">
                  <c:v>1033.45</c:v>
                </c:pt>
                <c:pt idx="20670">
                  <c:v>1033.5</c:v>
                </c:pt>
                <c:pt idx="20671">
                  <c:v>1033.55</c:v>
                </c:pt>
                <c:pt idx="20672">
                  <c:v>1033.5999999999999</c:v>
                </c:pt>
                <c:pt idx="20673">
                  <c:v>1033.6500000000001</c:v>
                </c:pt>
                <c:pt idx="20674">
                  <c:v>1033.7</c:v>
                </c:pt>
                <c:pt idx="20675">
                  <c:v>1033.75</c:v>
                </c:pt>
                <c:pt idx="20676">
                  <c:v>1033.8</c:v>
                </c:pt>
                <c:pt idx="20677">
                  <c:v>1033.8499999999999</c:v>
                </c:pt>
                <c:pt idx="20678">
                  <c:v>1033.9000000000001</c:v>
                </c:pt>
                <c:pt idx="20679">
                  <c:v>1033.95</c:v>
                </c:pt>
                <c:pt idx="20680">
                  <c:v>1034</c:v>
                </c:pt>
                <c:pt idx="20681">
                  <c:v>1034.05</c:v>
                </c:pt>
                <c:pt idx="20682">
                  <c:v>1034.0999999999999</c:v>
                </c:pt>
                <c:pt idx="20683">
                  <c:v>1034.1500000000001</c:v>
                </c:pt>
                <c:pt idx="20684">
                  <c:v>1034.2</c:v>
                </c:pt>
                <c:pt idx="20685">
                  <c:v>1034.25</c:v>
                </c:pt>
                <c:pt idx="20686">
                  <c:v>1034.3</c:v>
                </c:pt>
                <c:pt idx="20687">
                  <c:v>1034.3499999999999</c:v>
                </c:pt>
                <c:pt idx="20688">
                  <c:v>1034.4000000000001</c:v>
                </c:pt>
                <c:pt idx="20689">
                  <c:v>1034.45</c:v>
                </c:pt>
                <c:pt idx="20690">
                  <c:v>1034.5</c:v>
                </c:pt>
                <c:pt idx="20691">
                  <c:v>1034.55</c:v>
                </c:pt>
                <c:pt idx="20692">
                  <c:v>1034.5999999999999</c:v>
                </c:pt>
                <c:pt idx="20693">
                  <c:v>1034.6500000000001</c:v>
                </c:pt>
                <c:pt idx="20694">
                  <c:v>1034.7</c:v>
                </c:pt>
                <c:pt idx="20695">
                  <c:v>1034.75</c:v>
                </c:pt>
                <c:pt idx="20696">
                  <c:v>1034.8</c:v>
                </c:pt>
                <c:pt idx="20697">
                  <c:v>1034.8499999999999</c:v>
                </c:pt>
                <c:pt idx="20698">
                  <c:v>1034.9000000000001</c:v>
                </c:pt>
                <c:pt idx="20699">
                  <c:v>1034.95</c:v>
                </c:pt>
                <c:pt idx="20700">
                  <c:v>1035</c:v>
                </c:pt>
                <c:pt idx="20701">
                  <c:v>1035.05</c:v>
                </c:pt>
                <c:pt idx="20702">
                  <c:v>1035.0999999999999</c:v>
                </c:pt>
                <c:pt idx="20703">
                  <c:v>1035.1500000000001</c:v>
                </c:pt>
                <c:pt idx="20704">
                  <c:v>1035.2</c:v>
                </c:pt>
                <c:pt idx="20705">
                  <c:v>1035.25</c:v>
                </c:pt>
                <c:pt idx="20706">
                  <c:v>1035.3</c:v>
                </c:pt>
                <c:pt idx="20707">
                  <c:v>1035.3499999999999</c:v>
                </c:pt>
                <c:pt idx="20708">
                  <c:v>1035.4000000000001</c:v>
                </c:pt>
                <c:pt idx="20709">
                  <c:v>1035.45</c:v>
                </c:pt>
                <c:pt idx="20710">
                  <c:v>1035.5</c:v>
                </c:pt>
                <c:pt idx="20711">
                  <c:v>1035.55</c:v>
                </c:pt>
                <c:pt idx="20712">
                  <c:v>1035.5999999999999</c:v>
                </c:pt>
                <c:pt idx="20713">
                  <c:v>1035.6500000000001</c:v>
                </c:pt>
                <c:pt idx="20714">
                  <c:v>1035.7</c:v>
                </c:pt>
                <c:pt idx="20715">
                  <c:v>1035.75</c:v>
                </c:pt>
                <c:pt idx="20716">
                  <c:v>1035.8</c:v>
                </c:pt>
                <c:pt idx="20717">
                  <c:v>1035.8499999999999</c:v>
                </c:pt>
                <c:pt idx="20718">
                  <c:v>1035.9000000000001</c:v>
                </c:pt>
                <c:pt idx="20719">
                  <c:v>1035.95</c:v>
                </c:pt>
                <c:pt idx="20720">
                  <c:v>1036</c:v>
                </c:pt>
                <c:pt idx="20721">
                  <c:v>1036.05</c:v>
                </c:pt>
                <c:pt idx="20722">
                  <c:v>1036.0999999999999</c:v>
                </c:pt>
                <c:pt idx="20723">
                  <c:v>1036.1500000000001</c:v>
                </c:pt>
                <c:pt idx="20724">
                  <c:v>1036.2</c:v>
                </c:pt>
                <c:pt idx="20725">
                  <c:v>1036.25</c:v>
                </c:pt>
                <c:pt idx="20726">
                  <c:v>1036.3</c:v>
                </c:pt>
                <c:pt idx="20727">
                  <c:v>1036.3499999999999</c:v>
                </c:pt>
                <c:pt idx="20728">
                  <c:v>1036.4000000000001</c:v>
                </c:pt>
                <c:pt idx="20729">
                  <c:v>1036.45</c:v>
                </c:pt>
                <c:pt idx="20730">
                  <c:v>1036.5</c:v>
                </c:pt>
                <c:pt idx="20731">
                  <c:v>1036.55</c:v>
                </c:pt>
                <c:pt idx="20732">
                  <c:v>1036.5999999999999</c:v>
                </c:pt>
                <c:pt idx="20733">
                  <c:v>1036.6500000000001</c:v>
                </c:pt>
                <c:pt idx="20734">
                  <c:v>1036.7</c:v>
                </c:pt>
                <c:pt idx="20735">
                  <c:v>1036.75</c:v>
                </c:pt>
                <c:pt idx="20736">
                  <c:v>1036.8</c:v>
                </c:pt>
                <c:pt idx="20737">
                  <c:v>1036.8499999999999</c:v>
                </c:pt>
                <c:pt idx="20738">
                  <c:v>1036.9000000000001</c:v>
                </c:pt>
                <c:pt idx="20739">
                  <c:v>1036.95</c:v>
                </c:pt>
                <c:pt idx="20740">
                  <c:v>1037</c:v>
                </c:pt>
                <c:pt idx="20741">
                  <c:v>1037.05</c:v>
                </c:pt>
                <c:pt idx="20742">
                  <c:v>1037.0999999999999</c:v>
                </c:pt>
                <c:pt idx="20743">
                  <c:v>1037.1500000000001</c:v>
                </c:pt>
                <c:pt idx="20744">
                  <c:v>1037.2</c:v>
                </c:pt>
                <c:pt idx="20745">
                  <c:v>1037.25</c:v>
                </c:pt>
                <c:pt idx="20746">
                  <c:v>1037.3</c:v>
                </c:pt>
                <c:pt idx="20747">
                  <c:v>1037.3499999999999</c:v>
                </c:pt>
                <c:pt idx="20748">
                  <c:v>1037.4000000000001</c:v>
                </c:pt>
                <c:pt idx="20749">
                  <c:v>1037.45</c:v>
                </c:pt>
                <c:pt idx="20750">
                  <c:v>1037.5</c:v>
                </c:pt>
                <c:pt idx="20751">
                  <c:v>1037.55</c:v>
                </c:pt>
                <c:pt idx="20752">
                  <c:v>1037.5999999999999</c:v>
                </c:pt>
                <c:pt idx="20753">
                  <c:v>1037.6500000000001</c:v>
                </c:pt>
                <c:pt idx="20754">
                  <c:v>1037.7</c:v>
                </c:pt>
                <c:pt idx="20755">
                  <c:v>1037.75</c:v>
                </c:pt>
                <c:pt idx="20756">
                  <c:v>1037.8</c:v>
                </c:pt>
                <c:pt idx="20757">
                  <c:v>1037.8499999999999</c:v>
                </c:pt>
                <c:pt idx="20758">
                  <c:v>1037.9000000000001</c:v>
                </c:pt>
                <c:pt idx="20759">
                  <c:v>1037.95</c:v>
                </c:pt>
                <c:pt idx="20760">
                  <c:v>1038</c:v>
                </c:pt>
                <c:pt idx="20761">
                  <c:v>1038.05</c:v>
                </c:pt>
                <c:pt idx="20762">
                  <c:v>1038.0999999999999</c:v>
                </c:pt>
                <c:pt idx="20763">
                  <c:v>1038.1500000000001</c:v>
                </c:pt>
                <c:pt idx="20764">
                  <c:v>1038.2</c:v>
                </c:pt>
                <c:pt idx="20765">
                  <c:v>1038.25</c:v>
                </c:pt>
                <c:pt idx="20766">
                  <c:v>1038.3</c:v>
                </c:pt>
                <c:pt idx="20767">
                  <c:v>1038.3499999999999</c:v>
                </c:pt>
                <c:pt idx="20768">
                  <c:v>1038.4000000000001</c:v>
                </c:pt>
                <c:pt idx="20769">
                  <c:v>1038.45</c:v>
                </c:pt>
                <c:pt idx="20770">
                  <c:v>1038.5</c:v>
                </c:pt>
                <c:pt idx="20771">
                  <c:v>1038.55</c:v>
                </c:pt>
                <c:pt idx="20772">
                  <c:v>1038.5999999999999</c:v>
                </c:pt>
                <c:pt idx="20773">
                  <c:v>1038.6500000000001</c:v>
                </c:pt>
                <c:pt idx="20774">
                  <c:v>1038.7</c:v>
                </c:pt>
                <c:pt idx="20775">
                  <c:v>1038.75</c:v>
                </c:pt>
                <c:pt idx="20776">
                  <c:v>1038.8</c:v>
                </c:pt>
                <c:pt idx="20777">
                  <c:v>1038.8499999999999</c:v>
                </c:pt>
                <c:pt idx="20778">
                  <c:v>1038.9000000000001</c:v>
                </c:pt>
                <c:pt idx="20779">
                  <c:v>1038.95</c:v>
                </c:pt>
                <c:pt idx="20780">
                  <c:v>1039</c:v>
                </c:pt>
                <c:pt idx="20781">
                  <c:v>1039.05</c:v>
                </c:pt>
                <c:pt idx="20782">
                  <c:v>1039.0999999999999</c:v>
                </c:pt>
                <c:pt idx="20783">
                  <c:v>1039.1500000000001</c:v>
                </c:pt>
                <c:pt idx="20784">
                  <c:v>1039.2</c:v>
                </c:pt>
                <c:pt idx="20785">
                  <c:v>1039.25</c:v>
                </c:pt>
                <c:pt idx="20786">
                  <c:v>1039.3</c:v>
                </c:pt>
                <c:pt idx="20787">
                  <c:v>1039.3499999999999</c:v>
                </c:pt>
                <c:pt idx="20788">
                  <c:v>1039.4000000000001</c:v>
                </c:pt>
                <c:pt idx="20789">
                  <c:v>1039.45</c:v>
                </c:pt>
                <c:pt idx="20790">
                  <c:v>1039.5</c:v>
                </c:pt>
                <c:pt idx="20791">
                  <c:v>1039.55</c:v>
                </c:pt>
                <c:pt idx="20792">
                  <c:v>1039.5999999999999</c:v>
                </c:pt>
                <c:pt idx="20793">
                  <c:v>1039.6500000000001</c:v>
                </c:pt>
                <c:pt idx="20794">
                  <c:v>1039.7</c:v>
                </c:pt>
                <c:pt idx="20795">
                  <c:v>1039.75</c:v>
                </c:pt>
                <c:pt idx="20796">
                  <c:v>1039.8</c:v>
                </c:pt>
                <c:pt idx="20797">
                  <c:v>1039.8499999999999</c:v>
                </c:pt>
                <c:pt idx="20798">
                  <c:v>1039.9000000000001</c:v>
                </c:pt>
                <c:pt idx="20799">
                  <c:v>1039.95</c:v>
                </c:pt>
                <c:pt idx="20800">
                  <c:v>1040</c:v>
                </c:pt>
                <c:pt idx="20801">
                  <c:v>1040.05</c:v>
                </c:pt>
                <c:pt idx="20802">
                  <c:v>1040.0999999999999</c:v>
                </c:pt>
                <c:pt idx="20803">
                  <c:v>1040.1500000000001</c:v>
                </c:pt>
                <c:pt idx="20804">
                  <c:v>1040.2</c:v>
                </c:pt>
                <c:pt idx="20805">
                  <c:v>1040.25</c:v>
                </c:pt>
                <c:pt idx="20806">
                  <c:v>1040.3</c:v>
                </c:pt>
                <c:pt idx="20807">
                  <c:v>1040.3499999999999</c:v>
                </c:pt>
                <c:pt idx="20808">
                  <c:v>1040.4000000000001</c:v>
                </c:pt>
                <c:pt idx="20809">
                  <c:v>1040.45</c:v>
                </c:pt>
                <c:pt idx="20810">
                  <c:v>1040.5</c:v>
                </c:pt>
                <c:pt idx="20811">
                  <c:v>1040.55</c:v>
                </c:pt>
                <c:pt idx="20812">
                  <c:v>1040.5999999999999</c:v>
                </c:pt>
                <c:pt idx="20813">
                  <c:v>1040.6500000000001</c:v>
                </c:pt>
                <c:pt idx="20814">
                  <c:v>1040.7</c:v>
                </c:pt>
                <c:pt idx="20815">
                  <c:v>1040.75</c:v>
                </c:pt>
                <c:pt idx="20816">
                  <c:v>1040.8</c:v>
                </c:pt>
                <c:pt idx="20817">
                  <c:v>1040.8499999999999</c:v>
                </c:pt>
                <c:pt idx="20818">
                  <c:v>1040.9000000000001</c:v>
                </c:pt>
                <c:pt idx="20819">
                  <c:v>1040.95</c:v>
                </c:pt>
                <c:pt idx="20820">
                  <c:v>1041</c:v>
                </c:pt>
                <c:pt idx="20821">
                  <c:v>1041.05</c:v>
                </c:pt>
                <c:pt idx="20822">
                  <c:v>1041.0999999999999</c:v>
                </c:pt>
                <c:pt idx="20823">
                  <c:v>1041.1500000000001</c:v>
                </c:pt>
                <c:pt idx="20824">
                  <c:v>1041.2</c:v>
                </c:pt>
                <c:pt idx="20825">
                  <c:v>1041.25</c:v>
                </c:pt>
                <c:pt idx="20826">
                  <c:v>1041.3</c:v>
                </c:pt>
                <c:pt idx="20827">
                  <c:v>1041.3499999999999</c:v>
                </c:pt>
                <c:pt idx="20828">
                  <c:v>1041.4000000000001</c:v>
                </c:pt>
                <c:pt idx="20829">
                  <c:v>1041.45</c:v>
                </c:pt>
                <c:pt idx="20830">
                  <c:v>1041.5</c:v>
                </c:pt>
                <c:pt idx="20831">
                  <c:v>1041.55</c:v>
                </c:pt>
                <c:pt idx="20832">
                  <c:v>1041.5999999999999</c:v>
                </c:pt>
                <c:pt idx="20833">
                  <c:v>1041.6500000000001</c:v>
                </c:pt>
                <c:pt idx="20834">
                  <c:v>1041.7</c:v>
                </c:pt>
                <c:pt idx="20835">
                  <c:v>1041.75</c:v>
                </c:pt>
                <c:pt idx="20836">
                  <c:v>1041.8</c:v>
                </c:pt>
                <c:pt idx="20837">
                  <c:v>1041.8499999999999</c:v>
                </c:pt>
                <c:pt idx="20838">
                  <c:v>1041.9000000000001</c:v>
                </c:pt>
                <c:pt idx="20839">
                  <c:v>1041.95</c:v>
                </c:pt>
                <c:pt idx="20840">
                  <c:v>1042</c:v>
                </c:pt>
                <c:pt idx="20841">
                  <c:v>1042.05</c:v>
                </c:pt>
                <c:pt idx="20842">
                  <c:v>1042.0999999999999</c:v>
                </c:pt>
                <c:pt idx="20843">
                  <c:v>1042.1500000000001</c:v>
                </c:pt>
                <c:pt idx="20844">
                  <c:v>1042.2</c:v>
                </c:pt>
                <c:pt idx="20845">
                  <c:v>1042.25</c:v>
                </c:pt>
                <c:pt idx="20846">
                  <c:v>1042.3</c:v>
                </c:pt>
                <c:pt idx="20847">
                  <c:v>1042.3499999999999</c:v>
                </c:pt>
                <c:pt idx="20848">
                  <c:v>1042.4000000000001</c:v>
                </c:pt>
                <c:pt idx="20849">
                  <c:v>1042.45</c:v>
                </c:pt>
                <c:pt idx="20850">
                  <c:v>1042.5</c:v>
                </c:pt>
                <c:pt idx="20851">
                  <c:v>1042.55</c:v>
                </c:pt>
                <c:pt idx="20852">
                  <c:v>1042.5999999999999</c:v>
                </c:pt>
                <c:pt idx="20853">
                  <c:v>1042.6500000000001</c:v>
                </c:pt>
                <c:pt idx="20854">
                  <c:v>1042.7</c:v>
                </c:pt>
                <c:pt idx="20855">
                  <c:v>1042.75</c:v>
                </c:pt>
                <c:pt idx="20856">
                  <c:v>1042.8</c:v>
                </c:pt>
                <c:pt idx="20857">
                  <c:v>1042.8499999999999</c:v>
                </c:pt>
                <c:pt idx="20858">
                  <c:v>1042.9000000000001</c:v>
                </c:pt>
                <c:pt idx="20859">
                  <c:v>1042.95</c:v>
                </c:pt>
                <c:pt idx="20860">
                  <c:v>1043</c:v>
                </c:pt>
                <c:pt idx="20861">
                  <c:v>1043.05</c:v>
                </c:pt>
                <c:pt idx="20862">
                  <c:v>1043.0999999999999</c:v>
                </c:pt>
                <c:pt idx="20863">
                  <c:v>1043.1500000000001</c:v>
                </c:pt>
                <c:pt idx="20864">
                  <c:v>1043.2</c:v>
                </c:pt>
                <c:pt idx="20865">
                  <c:v>1043.25</c:v>
                </c:pt>
                <c:pt idx="20866">
                  <c:v>1043.3</c:v>
                </c:pt>
                <c:pt idx="20867">
                  <c:v>1043.3499999999999</c:v>
                </c:pt>
                <c:pt idx="20868">
                  <c:v>1043.4000000000001</c:v>
                </c:pt>
                <c:pt idx="20869">
                  <c:v>1043.45</c:v>
                </c:pt>
                <c:pt idx="20870">
                  <c:v>1043.5</c:v>
                </c:pt>
                <c:pt idx="20871">
                  <c:v>1043.55</c:v>
                </c:pt>
                <c:pt idx="20872">
                  <c:v>1043.5999999999999</c:v>
                </c:pt>
                <c:pt idx="20873">
                  <c:v>1043.6500000000001</c:v>
                </c:pt>
                <c:pt idx="20874">
                  <c:v>1043.7</c:v>
                </c:pt>
                <c:pt idx="20875">
                  <c:v>1043.75</c:v>
                </c:pt>
                <c:pt idx="20876">
                  <c:v>1043.8</c:v>
                </c:pt>
                <c:pt idx="20877">
                  <c:v>1043.8499999999999</c:v>
                </c:pt>
                <c:pt idx="20878">
                  <c:v>1043.9000000000001</c:v>
                </c:pt>
                <c:pt idx="20879">
                  <c:v>1043.95</c:v>
                </c:pt>
                <c:pt idx="20880">
                  <c:v>1044</c:v>
                </c:pt>
                <c:pt idx="20881">
                  <c:v>1044.05</c:v>
                </c:pt>
                <c:pt idx="20882">
                  <c:v>1044.0999999999999</c:v>
                </c:pt>
                <c:pt idx="20883">
                  <c:v>1044.1500000000001</c:v>
                </c:pt>
                <c:pt idx="20884">
                  <c:v>1044.2</c:v>
                </c:pt>
                <c:pt idx="20885">
                  <c:v>1044.25</c:v>
                </c:pt>
                <c:pt idx="20886">
                  <c:v>1044.3</c:v>
                </c:pt>
                <c:pt idx="20887">
                  <c:v>1044.3499999999999</c:v>
                </c:pt>
                <c:pt idx="20888">
                  <c:v>1044.4000000000001</c:v>
                </c:pt>
                <c:pt idx="20889">
                  <c:v>1044.45</c:v>
                </c:pt>
                <c:pt idx="20890">
                  <c:v>1044.5</c:v>
                </c:pt>
                <c:pt idx="20891">
                  <c:v>1044.55</c:v>
                </c:pt>
                <c:pt idx="20892">
                  <c:v>1044.5999999999999</c:v>
                </c:pt>
                <c:pt idx="20893">
                  <c:v>1044.6500000000001</c:v>
                </c:pt>
                <c:pt idx="20894">
                  <c:v>1044.7</c:v>
                </c:pt>
                <c:pt idx="20895">
                  <c:v>1044.75</c:v>
                </c:pt>
                <c:pt idx="20896">
                  <c:v>1044.8</c:v>
                </c:pt>
                <c:pt idx="20897">
                  <c:v>1044.8499999999999</c:v>
                </c:pt>
                <c:pt idx="20898">
                  <c:v>1044.9000000000001</c:v>
                </c:pt>
                <c:pt idx="20899">
                  <c:v>1044.95</c:v>
                </c:pt>
                <c:pt idx="20900">
                  <c:v>1045</c:v>
                </c:pt>
                <c:pt idx="20901">
                  <c:v>1045.05</c:v>
                </c:pt>
                <c:pt idx="20902">
                  <c:v>1045.0999999999999</c:v>
                </c:pt>
                <c:pt idx="20903">
                  <c:v>1045.1500000000001</c:v>
                </c:pt>
                <c:pt idx="20904">
                  <c:v>1045.2</c:v>
                </c:pt>
                <c:pt idx="20905">
                  <c:v>1045.25</c:v>
                </c:pt>
                <c:pt idx="20906">
                  <c:v>1045.3</c:v>
                </c:pt>
                <c:pt idx="20907">
                  <c:v>1045.3499999999999</c:v>
                </c:pt>
                <c:pt idx="20908">
                  <c:v>1045.4000000000001</c:v>
                </c:pt>
                <c:pt idx="20909">
                  <c:v>1045.45</c:v>
                </c:pt>
                <c:pt idx="20910">
                  <c:v>1045.5</c:v>
                </c:pt>
                <c:pt idx="20911">
                  <c:v>1045.55</c:v>
                </c:pt>
                <c:pt idx="20912">
                  <c:v>1045.5999999999999</c:v>
                </c:pt>
                <c:pt idx="20913">
                  <c:v>1045.6500000000001</c:v>
                </c:pt>
                <c:pt idx="20914">
                  <c:v>1045.7</c:v>
                </c:pt>
                <c:pt idx="20915">
                  <c:v>1045.75</c:v>
                </c:pt>
                <c:pt idx="20916">
                  <c:v>1045.8</c:v>
                </c:pt>
                <c:pt idx="20917">
                  <c:v>1045.8499999999999</c:v>
                </c:pt>
                <c:pt idx="20918">
                  <c:v>1045.9000000000001</c:v>
                </c:pt>
                <c:pt idx="20919">
                  <c:v>1045.95</c:v>
                </c:pt>
                <c:pt idx="20920">
                  <c:v>1046</c:v>
                </c:pt>
                <c:pt idx="20921">
                  <c:v>1046.05</c:v>
                </c:pt>
                <c:pt idx="20922">
                  <c:v>1046.0999999999999</c:v>
                </c:pt>
                <c:pt idx="20923">
                  <c:v>1046.1500000000001</c:v>
                </c:pt>
                <c:pt idx="20924">
                  <c:v>1046.2</c:v>
                </c:pt>
                <c:pt idx="20925">
                  <c:v>1046.25</c:v>
                </c:pt>
                <c:pt idx="20926">
                  <c:v>1046.3</c:v>
                </c:pt>
                <c:pt idx="20927">
                  <c:v>1046.3499999999999</c:v>
                </c:pt>
                <c:pt idx="20928">
                  <c:v>1046.4000000000001</c:v>
                </c:pt>
                <c:pt idx="20929">
                  <c:v>1046.45</c:v>
                </c:pt>
                <c:pt idx="20930">
                  <c:v>1046.5</c:v>
                </c:pt>
                <c:pt idx="20931">
                  <c:v>1046.55</c:v>
                </c:pt>
                <c:pt idx="20932">
                  <c:v>1046.5999999999999</c:v>
                </c:pt>
                <c:pt idx="20933">
                  <c:v>1046.6500000000001</c:v>
                </c:pt>
                <c:pt idx="20934">
                  <c:v>1046.7</c:v>
                </c:pt>
                <c:pt idx="20935">
                  <c:v>1046.75</c:v>
                </c:pt>
                <c:pt idx="20936">
                  <c:v>1046.8</c:v>
                </c:pt>
                <c:pt idx="20937">
                  <c:v>1046.8499999999999</c:v>
                </c:pt>
                <c:pt idx="20938">
                  <c:v>1046.9000000000001</c:v>
                </c:pt>
                <c:pt idx="20939">
                  <c:v>1046.95</c:v>
                </c:pt>
                <c:pt idx="20940">
                  <c:v>1047</c:v>
                </c:pt>
                <c:pt idx="20941">
                  <c:v>1047.05</c:v>
                </c:pt>
                <c:pt idx="20942">
                  <c:v>1047.0999999999999</c:v>
                </c:pt>
                <c:pt idx="20943">
                  <c:v>1047.1500000000001</c:v>
                </c:pt>
                <c:pt idx="20944">
                  <c:v>1047.2</c:v>
                </c:pt>
                <c:pt idx="20945">
                  <c:v>1047.25</c:v>
                </c:pt>
                <c:pt idx="20946">
                  <c:v>1047.3</c:v>
                </c:pt>
                <c:pt idx="20947">
                  <c:v>1047.3499999999999</c:v>
                </c:pt>
                <c:pt idx="20948">
                  <c:v>1047.4000000000001</c:v>
                </c:pt>
                <c:pt idx="20949">
                  <c:v>1047.45</c:v>
                </c:pt>
                <c:pt idx="20950">
                  <c:v>1047.5</c:v>
                </c:pt>
                <c:pt idx="20951">
                  <c:v>1047.55</c:v>
                </c:pt>
                <c:pt idx="20952">
                  <c:v>1047.5999999999999</c:v>
                </c:pt>
                <c:pt idx="20953">
                  <c:v>1047.6500000000001</c:v>
                </c:pt>
                <c:pt idx="20954">
                  <c:v>1047.7</c:v>
                </c:pt>
                <c:pt idx="20955">
                  <c:v>1047.75</c:v>
                </c:pt>
                <c:pt idx="20956">
                  <c:v>1047.8</c:v>
                </c:pt>
                <c:pt idx="20957">
                  <c:v>1047.8499999999999</c:v>
                </c:pt>
                <c:pt idx="20958">
                  <c:v>1047.9000000000001</c:v>
                </c:pt>
                <c:pt idx="20959">
                  <c:v>1047.95</c:v>
                </c:pt>
                <c:pt idx="20960">
                  <c:v>1048</c:v>
                </c:pt>
                <c:pt idx="20961">
                  <c:v>1048.05</c:v>
                </c:pt>
                <c:pt idx="20962">
                  <c:v>1048.0999999999999</c:v>
                </c:pt>
                <c:pt idx="20963">
                  <c:v>1048.1500000000001</c:v>
                </c:pt>
                <c:pt idx="20964">
                  <c:v>1048.2</c:v>
                </c:pt>
                <c:pt idx="20965">
                  <c:v>1048.25</c:v>
                </c:pt>
                <c:pt idx="20966">
                  <c:v>1048.3</c:v>
                </c:pt>
                <c:pt idx="20967">
                  <c:v>1048.3499999999999</c:v>
                </c:pt>
                <c:pt idx="20968">
                  <c:v>1048.4000000000001</c:v>
                </c:pt>
                <c:pt idx="20969">
                  <c:v>1048.45</c:v>
                </c:pt>
                <c:pt idx="20970">
                  <c:v>1048.5</c:v>
                </c:pt>
                <c:pt idx="20971">
                  <c:v>1048.55</c:v>
                </c:pt>
                <c:pt idx="20972">
                  <c:v>1048.5999999999999</c:v>
                </c:pt>
                <c:pt idx="20973">
                  <c:v>1048.6500000000001</c:v>
                </c:pt>
                <c:pt idx="20974">
                  <c:v>1048.7</c:v>
                </c:pt>
                <c:pt idx="20975">
                  <c:v>1048.75</c:v>
                </c:pt>
                <c:pt idx="20976">
                  <c:v>1048.8</c:v>
                </c:pt>
                <c:pt idx="20977">
                  <c:v>1048.8499999999999</c:v>
                </c:pt>
                <c:pt idx="20978">
                  <c:v>1048.9000000000001</c:v>
                </c:pt>
                <c:pt idx="20979">
                  <c:v>1048.95</c:v>
                </c:pt>
                <c:pt idx="20980">
                  <c:v>1049</c:v>
                </c:pt>
                <c:pt idx="20981">
                  <c:v>1049.05</c:v>
                </c:pt>
                <c:pt idx="20982">
                  <c:v>1049.0999999999999</c:v>
                </c:pt>
                <c:pt idx="20983">
                  <c:v>1049.1500000000001</c:v>
                </c:pt>
                <c:pt idx="20984">
                  <c:v>1049.2</c:v>
                </c:pt>
                <c:pt idx="20985">
                  <c:v>1049.25</c:v>
                </c:pt>
                <c:pt idx="20986">
                  <c:v>1049.3</c:v>
                </c:pt>
                <c:pt idx="20987">
                  <c:v>1049.3499999999999</c:v>
                </c:pt>
                <c:pt idx="20988">
                  <c:v>1049.4000000000001</c:v>
                </c:pt>
                <c:pt idx="20989">
                  <c:v>1049.45</c:v>
                </c:pt>
                <c:pt idx="20990">
                  <c:v>1049.5</c:v>
                </c:pt>
                <c:pt idx="20991">
                  <c:v>1049.55</c:v>
                </c:pt>
                <c:pt idx="20992">
                  <c:v>1049.5999999999999</c:v>
                </c:pt>
                <c:pt idx="20993">
                  <c:v>1049.6500000000001</c:v>
                </c:pt>
                <c:pt idx="20994">
                  <c:v>1049.7</c:v>
                </c:pt>
                <c:pt idx="20995">
                  <c:v>1049.75</c:v>
                </c:pt>
                <c:pt idx="20996">
                  <c:v>1049.8</c:v>
                </c:pt>
                <c:pt idx="20997">
                  <c:v>1049.8499999999999</c:v>
                </c:pt>
                <c:pt idx="20998">
                  <c:v>1049.9000000000001</c:v>
                </c:pt>
                <c:pt idx="20999">
                  <c:v>1049.95</c:v>
                </c:pt>
                <c:pt idx="21000">
                  <c:v>1050</c:v>
                </c:pt>
                <c:pt idx="21001">
                  <c:v>1050.05</c:v>
                </c:pt>
                <c:pt idx="21002">
                  <c:v>1050.0999999999999</c:v>
                </c:pt>
                <c:pt idx="21003">
                  <c:v>1050.1500000000001</c:v>
                </c:pt>
                <c:pt idx="21004">
                  <c:v>1050.2</c:v>
                </c:pt>
                <c:pt idx="21005">
                  <c:v>1050.25</c:v>
                </c:pt>
                <c:pt idx="21006">
                  <c:v>1050.3</c:v>
                </c:pt>
                <c:pt idx="21007">
                  <c:v>1050.3499999999999</c:v>
                </c:pt>
                <c:pt idx="21008">
                  <c:v>1050.4000000000001</c:v>
                </c:pt>
                <c:pt idx="21009">
                  <c:v>1050.45</c:v>
                </c:pt>
                <c:pt idx="21010">
                  <c:v>1050.5</c:v>
                </c:pt>
                <c:pt idx="21011">
                  <c:v>1050.55</c:v>
                </c:pt>
                <c:pt idx="21012">
                  <c:v>1050.5999999999999</c:v>
                </c:pt>
                <c:pt idx="21013">
                  <c:v>1050.6500000000001</c:v>
                </c:pt>
                <c:pt idx="21014">
                  <c:v>1050.7</c:v>
                </c:pt>
                <c:pt idx="21015">
                  <c:v>1050.75</c:v>
                </c:pt>
                <c:pt idx="21016">
                  <c:v>1050.8</c:v>
                </c:pt>
                <c:pt idx="21017">
                  <c:v>1050.8499999999999</c:v>
                </c:pt>
                <c:pt idx="21018">
                  <c:v>1050.9000000000001</c:v>
                </c:pt>
                <c:pt idx="21019">
                  <c:v>1050.95</c:v>
                </c:pt>
                <c:pt idx="21020">
                  <c:v>1051</c:v>
                </c:pt>
                <c:pt idx="21021">
                  <c:v>1051.05</c:v>
                </c:pt>
                <c:pt idx="21022">
                  <c:v>1051.0999999999999</c:v>
                </c:pt>
                <c:pt idx="21023">
                  <c:v>1051.1500000000001</c:v>
                </c:pt>
                <c:pt idx="21024">
                  <c:v>1051.2</c:v>
                </c:pt>
                <c:pt idx="21025">
                  <c:v>1051.25</c:v>
                </c:pt>
                <c:pt idx="21026">
                  <c:v>1051.3</c:v>
                </c:pt>
                <c:pt idx="21027">
                  <c:v>1051.3499999999999</c:v>
                </c:pt>
                <c:pt idx="21028">
                  <c:v>1051.4000000000001</c:v>
                </c:pt>
                <c:pt idx="21029">
                  <c:v>1051.45</c:v>
                </c:pt>
                <c:pt idx="21030">
                  <c:v>1051.5</c:v>
                </c:pt>
                <c:pt idx="21031">
                  <c:v>1051.55</c:v>
                </c:pt>
                <c:pt idx="21032">
                  <c:v>1051.5999999999999</c:v>
                </c:pt>
                <c:pt idx="21033">
                  <c:v>1051.6500000000001</c:v>
                </c:pt>
                <c:pt idx="21034">
                  <c:v>1051.7</c:v>
                </c:pt>
                <c:pt idx="21035">
                  <c:v>1051.75</c:v>
                </c:pt>
                <c:pt idx="21036">
                  <c:v>1051.8</c:v>
                </c:pt>
                <c:pt idx="21037">
                  <c:v>1051.8499999999999</c:v>
                </c:pt>
                <c:pt idx="21038">
                  <c:v>1051.9000000000001</c:v>
                </c:pt>
                <c:pt idx="21039">
                  <c:v>1051.95</c:v>
                </c:pt>
                <c:pt idx="21040">
                  <c:v>1052</c:v>
                </c:pt>
                <c:pt idx="21041">
                  <c:v>1052.05</c:v>
                </c:pt>
                <c:pt idx="21042">
                  <c:v>1052.0999999999999</c:v>
                </c:pt>
                <c:pt idx="21043">
                  <c:v>1052.1500000000001</c:v>
                </c:pt>
                <c:pt idx="21044">
                  <c:v>1052.2</c:v>
                </c:pt>
                <c:pt idx="21045">
                  <c:v>1052.25</c:v>
                </c:pt>
                <c:pt idx="21046">
                  <c:v>1052.3</c:v>
                </c:pt>
                <c:pt idx="21047">
                  <c:v>1052.3499999999999</c:v>
                </c:pt>
                <c:pt idx="21048">
                  <c:v>1052.4000000000001</c:v>
                </c:pt>
                <c:pt idx="21049">
                  <c:v>1052.45</c:v>
                </c:pt>
                <c:pt idx="21050">
                  <c:v>1052.5</c:v>
                </c:pt>
                <c:pt idx="21051">
                  <c:v>1052.55</c:v>
                </c:pt>
                <c:pt idx="21052">
                  <c:v>1052.5999999999999</c:v>
                </c:pt>
                <c:pt idx="21053">
                  <c:v>1052.6500000000001</c:v>
                </c:pt>
                <c:pt idx="21054">
                  <c:v>1052.7</c:v>
                </c:pt>
                <c:pt idx="21055">
                  <c:v>1052.75</c:v>
                </c:pt>
                <c:pt idx="21056">
                  <c:v>1052.8</c:v>
                </c:pt>
                <c:pt idx="21057">
                  <c:v>1052.8499999999999</c:v>
                </c:pt>
                <c:pt idx="21058">
                  <c:v>1052.9000000000001</c:v>
                </c:pt>
                <c:pt idx="21059">
                  <c:v>1052.95</c:v>
                </c:pt>
                <c:pt idx="21060">
                  <c:v>1053</c:v>
                </c:pt>
                <c:pt idx="21061">
                  <c:v>1053.05</c:v>
                </c:pt>
                <c:pt idx="21062">
                  <c:v>1053.0999999999999</c:v>
                </c:pt>
                <c:pt idx="21063">
                  <c:v>1053.1500000000001</c:v>
                </c:pt>
                <c:pt idx="21064">
                  <c:v>1053.2</c:v>
                </c:pt>
                <c:pt idx="21065">
                  <c:v>1053.25</c:v>
                </c:pt>
                <c:pt idx="21066">
                  <c:v>1053.3</c:v>
                </c:pt>
                <c:pt idx="21067">
                  <c:v>1053.3499999999999</c:v>
                </c:pt>
                <c:pt idx="21068">
                  <c:v>1053.4000000000001</c:v>
                </c:pt>
                <c:pt idx="21069">
                  <c:v>1053.45</c:v>
                </c:pt>
                <c:pt idx="21070">
                  <c:v>1053.5</c:v>
                </c:pt>
                <c:pt idx="21071">
                  <c:v>1053.55</c:v>
                </c:pt>
                <c:pt idx="21072">
                  <c:v>1053.5999999999999</c:v>
                </c:pt>
                <c:pt idx="21073">
                  <c:v>1053.6500000000001</c:v>
                </c:pt>
                <c:pt idx="21074">
                  <c:v>1053.7</c:v>
                </c:pt>
                <c:pt idx="21075">
                  <c:v>1053.75</c:v>
                </c:pt>
                <c:pt idx="21076">
                  <c:v>1053.8</c:v>
                </c:pt>
                <c:pt idx="21077">
                  <c:v>1053.8499999999999</c:v>
                </c:pt>
                <c:pt idx="21078">
                  <c:v>1053.9000000000001</c:v>
                </c:pt>
                <c:pt idx="21079">
                  <c:v>1053.95</c:v>
                </c:pt>
                <c:pt idx="21080">
                  <c:v>1054</c:v>
                </c:pt>
                <c:pt idx="21081">
                  <c:v>1054.05</c:v>
                </c:pt>
                <c:pt idx="21082">
                  <c:v>1054.0999999999999</c:v>
                </c:pt>
                <c:pt idx="21083">
                  <c:v>1054.1500000000001</c:v>
                </c:pt>
                <c:pt idx="21084">
                  <c:v>1054.2</c:v>
                </c:pt>
                <c:pt idx="21085">
                  <c:v>1054.25</c:v>
                </c:pt>
                <c:pt idx="21086">
                  <c:v>1054.3</c:v>
                </c:pt>
                <c:pt idx="21087">
                  <c:v>1054.3499999999999</c:v>
                </c:pt>
                <c:pt idx="21088">
                  <c:v>1054.4000000000001</c:v>
                </c:pt>
                <c:pt idx="21089">
                  <c:v>1054.45</c:v>
                </c:pt>
                <c:pt idx="21090">
                  <c:v>1054.5</c:v>
                </c:pt>
                <c:pt idx="21091">
                  <c:v>1054.55</c:v>
                </c:pt>
                <c:pt idx="21092">
                  <c:v>1054.5999999999999</c:v>
                </c:pt>
                <c:pt idx="21093">
                  <c:v>1054.6500000000001</c:v>
                </c:pt>
                <c:pt idx="21094">
                  <c:v>1054.7</c:v>
                </c:pt>
                <c:pt idx="21095">
                  <c:v>1054.75</c:v>
                </c:pt>
                <c:pt idx="21096">
                  <c:v>1054.8</c:v>
                </c:pt>
                <c:pt idx="21097">
                  <c:v>1054.8499999999999</c:v>
                </c:pt>
                <c:pt idx="21098">
                  <c:v>1054.9000000000001</c:v>
                </c:pt>
                <c:pt idx="21099">
                  <c:v>1054.95</c:v>
                </c:pt>
                <c:pt idx="21100">
                  <c:v>1055</c:v>
                </c:pt>
                <c:pt idx="21101">
                  <c:v>1055.05</c:v>
                </c:pt>
                <c:pt idx="21102">
                  <c:v>1055.0999999999999</c:v>
                </c:pt>
                <c:pt idx="21103">
                  <c:v>1055.1500000000001</c:v>
                </c:pt>
                <c:pt idx="21104">
                  <c:v>1055.2</c:v>
                </c:pt>
                <c:pt idx="21105">
                  <c:v>1055.25</c:v>
                </c:pt>
                <c:pt idx="21106">
                  <c:v>1055.3</c:v>
                </c:pt>
                <c:pt idx="21107">
                  <c:v>1055.3499999999999</c:v>
                </c:pt>
                <c:pt idx="21108">
                  <c:v>1055.4000000000001</c:v>
                </c:pt>
                <c:pt idx="21109">
                  <c:v>1055.45</c:v>
                </c:pt>
                <c:pt idx="21110">
                  <c:v>1055.5</c:v>
                </c:pt>
                <c:pt idx="21111">
                  <c:v>1055.55</c:v>
                </c:pt>
                <c:pt idx="21112">
                  <c:v>1055.5999999999999</c:v>
                </c:pt>
                <c:pt idx="21113">
                  <c:v>1055.6500000000001</c:v>
                </c:pt>
                <c:pt idx="21114">
                  <c:v>1055.7</c:v>
                </c:pt>
                <c:pt idx="21115">
                  <c:v>1055.75</c:v>
                </c:pt>
                <c:pt idx="21116">
                  <c:v>1055.8</c:v>
                </c:pt>
                <c:pt idx="21117">
                  <c:v>1055.8499999999999</c:v>
                </c:pt>
                <c:pt idx="21118">
                  <c:v>1055.9000000000001</c:v>
                </c:pt>
                <c:pt idx="21119">
                  <c:v>1055.95</c:v>
                </c:pt>
                <c:pt idx="21120">
                  <c:v>1056</c:v>
                </c:pt>
                <c:pt idx="21121">
                  <c:v>1056.05</c:v>
                </c:pt>
                <c:pt idx="21122">
                  <c:v>1056.0999999999999</c:v>
                </c:pt>
                <c:pt idx="21123">
                  <c:v>1056.1500000000001</c:v>
                </c:pt>
                <c:pt idx="21124">
                  <c:v>1056.2</c:v>
                </c:pt>
                <c:pt idx="21125">
                  <c:v>1056.25</c:v>
                </c:pt>
                <c:pt idx="21126">
                  <c:v>1056.3</c:v>
                </c:pt>
                <c:pt idx="21127">
                  <c:v>1056.3499999999999</c:v>
                </c:pt>
                <c:pt idx="21128">
                  <c:v>1056.4000000000001</c:v>
                </c:pt>
                <c:pt idx="21129">
                  <c:v>1056.45</c:v>
                </c:pt>
                <c:pt idx="21130">
                  <c:v>1056.5</c:v>
                </c:pt>
                <c:pt idx="21131">
                  <c:v>1056.55</c:v>
                </c:pt>
                <c:pt idx="21132">
                  <c:v>1056.5999999999999</c:v>
                </c:pt>
                <c:pt idx="21133">
                  <c:v>1056.6500000000001</c:v>
                </c:pt>
                <c:pt idx="21134">
                  <c:v>1056.7</c:v>
                </c:pt>
                <c:pt idx="21135">
                  <c:v>1056.75</c:v>
                </c:pt>
                <c:pt idx="21136">
                  <c:v>1056.8</c:v>
                </c:pt>
                <c:pt idx="21137">
                  <c:v>1056.8499999999999</c:v>
                </c:pt>
                <c:pt idx="21138">
                  <c:v>1056.9000000000001</c:v>
                </c:pt>
                <c:pt idx="21139">
                  <c:v>1056.95</c:v>
                </c:pt>
                <c:pt idx="21140">
                  <c:v>1057</c:v>
                </c:pt>
                <c:pt idx="21141">
                  <c:v>1057.05</c:v>
                </c:pt>
                <c:pt idx="21142">
                  <c:v>1057.0999999999999</c:v>
                </c:pt>
                <c:pt idx="21143">
                  <c:v>1057.1500000000001</c:v>
                </c:pt>
                <c:pt idx="21144">
                  <c:v>1057.2</c:v>
                </c:pt>
                <c:pt idx="21145">
                  <c:v>1057.25</c:v>
                </c:pt>
                <c:pt idx="21146">
                  <c:v>1057.3</c:v>
                </c:pt>
                <c:pt idx="21147">
                  <c:v>1057.3499999999999</c:v>
                </c:pt>
                <c:pt idx="21148">
                  <c:v>1057.4000000000001</c:v>
                </c:pt>
                <c:pt idx="21149">
                  <c:v>1057.45</c:v>
                </c:pt>
                <c:pt idx="21150">
                  <c:v>1057.5</c:v>
                </c:pt>
                <c:pt idx="21151">
                  <c:v>1057.55</c:v>
                </c:pt>
                <c:pt idx="21152">
                  <c:v>1057.5999999999999</c:v>
                </c:pt>
                <c:pt idx="21153">
                  <c:v>1057.6500000000001</c:v>
                </c:pt>
                <c:pt idx="21154">
                  <c:v>1057.7</c:v>
                </c:pt>
                <c:pt idx="21155">
                  <c:v>1057.75</c:v>
                </c:pt>
                <c:pt idx="21156">
                  <c:v>1057.8</c:v>
                </c:pt>
                <c:pt idx="21157">
                  <c:v>1057.8499999999999</c:v>
                </c:pt>
                <c:pt idx="21158">
                  <c:v>1057.9000000000001</c:v>
                </c:pt>
                <c:pt idx="21159">
                  <c:v>1057.95</c:v>
                </c:pt>
                <c:pt idx="21160">
                  <c:v>1058</c:v>
                </c:pt>
                <c:pt idx="21161">
                  <c:v>1058.05</c:v>
                </c:pt>
                <c:pt idx="21162">
                  <c:v>1058.0999999999999</c:v>
                </c:pt>
                <c:pt idx="21163">
                  <c:v>1058.1500000000001</c:v>
                </c:pt>
                <c:pt idx="21164">
                  <c:v>1058.2</c:v>
                </c:pt>
                <c:pt idx="21165">
                  <c:v>1058.25</c:v>
                </c:pt>
                <c:pt idx="21166">
                  <c:v>1058.3</c:v>
                </c:pt>
                <c:pt idx="21167">
                  <c:v>1058.3499999999999</c:v>
                </c:pt>
                <c:pt idx="21168">
                  <c:v>1058.4000000000001</c:v>
                </c:pt>
                <c:pt idx="21169">
                  <c:v>1058.45</c:v>
                </c:pt>
                <c:pt idx="21170">
                  <c:v>1058.5</c:v>
                </c:pt>
                <c:pt idx="21171">
                  <c:v>1058.55</c:v>
                </c:pt>
                <c:pt idx="21172">
                  <c:v>1058.5999999999999</c:v>
                </c:pt>
                <c:pt idx="21173">
                  <c:v>1058.6500000000001</c:v>
                </c:pt>
                <c:pt idx="21174">
                  <c:v>1058.7</c:v>
                </c:pt>
                <c:pt idx="21175">
                  <c:v>1058.75</c:v>
                </c:pt>
                <c:pt idx="21176">
                  <c:v>1058.8</c:v>
                </c:pt>
                <c:pt idx="21177">
                  <c:v>1058.8499999999999</c:v>
                </c:pt>
                <c:pt idx="21178">
                  <c:v>1058.9000000000001</c:v>
                </c:pt>
                <c:pt idx="21179">
                  <c:v>1058.95</c:v>
                </c:pt>
                <c:pt idx="21180">
                  <c:v>1059</c:v>
                </c:pt>
                <c:pt idx="21181">
                  <c:v>1059.05</c:v>
                </c:pt>
                <c:pt idx="21182">
                  <c:v>1059.0999999999999</c:v>
                </c:pt>
                <c:pt idx="21183">
                  <c:v>1059.1500000000001</c:v>
                </c:pt>
                <c:pt idx="21184">
                  <c:v>1059.2</c:v>
                </c:pt>
                <c:pt idx="21185">
                  <c:v>1059.25</c:v>
                </c:pt>
                <c:pt idx="21186">
                  <c:v>1059.3</c:v>
                </c:pt>
                <c:pt idx="21187">
                  <c:v>1059.3499999999999</c:v>
                </c:pt>
                <c:pt idx="21188">
                  <c:v>1059.4000000000001</c:v>
                </c:pt>
                <c:pt idx="21189">
                  <c:v>1059.45</c:v>
                </c:pt>
                <c:pt idx="21190">
                  <c:v>1059.5</c:v>
                </c:pt>
                <c:pt idx="21191">
                  <c:v>1059.55</c:v>
                </c:pt>
                <c:pt idx="21192">
                  <c:v>1059.5999999999999</c:v>
                </c:pt>
                <c:pt idx="21193">
                  <c:v>1059.6500000000001</c:v>
                </c:pt>
                <c:pt idx="21194">
                  <c:v>1059.7</c:v>
                </c:pt>
                <c:pt idx="21195">
                  <c:v>1059.75</c:v>
                </c:pt>
                <c:pt idx="21196">
                  <c:v>1059.8</c:v>
                </c:pt>
                <c:pt idx="21197">
                  <c:v>1059.8499999999999</c:v>
                </c:pt>
                <c:pt idx="21198">
                  <c:v>1059.9000000000001</c:v>
                </c:pt>
                <c:pt idx="21199">
                  <c:v>1059.95</c:v>
                </c:pt>
                <c:pt idx="21200">
                  <c:v>1060</c:v>
                </c:pt>
                <c:pt idx="21201">
                  <c:v>1060.05</c:v>
                </c:pt>
                <c:pt idx="21202">
                  <c:v>1060.0999999999999</c:v>
                </c:pt>
                <c:pt idx="21203">
                  <c:v>1060.1500000000001</c:v>
                </c:pt>
                <c:pt idx="21204">
                  <c:v>1060.2</c:v>
                </c:pt>
                <c:pt idx="21205">
                  <c:v>1060.25</c:v>
                </c:pt>
                <c:pt idx="21206">
                  <c:v>1060.3</c:v>
                </c:pt>
                <c:pt idx="21207">
                  <c:v>1060.3499999999999</c:v>
                </c:pt>
                <c:pt idx="21208">
                  <c:v>1060.4000000000001</c:v>
                </c:pt>
                <c:pt idx="21209">
                  <c:v>1060.45</c:v>
                </c:pt>
                <c:pt idx="21210">
                  <c:v>1060.5</c:v>
                </c:pt>
                <c:pt idx="21211">
                  <c:v>1060.55</c:v>
                </c:pt>
                <c:pt idx="21212">
                  <c:v>1060.5999999999999</c:v>
                </c:pt>
                <c:pt idx="21213">
                  <c:v>1060.6500000000001</c:v>
                </c:pt>
                <c:pt idx="21214">
                  <c:v>1060.7</c:v>
                </c:pt>
                <c:pt idx="21215">
                  <c:v>1060.75</c:v>
                </c:pt>
                <c:pt idx="21216">
                  <c:v>1060.8</c:v>
                </c:pt>
                <c:pt idx="21217">
                  <c:v>1060.8499999999999</c:v>
                </c:pt>
                <c:pt idx="21218">
                  <c:v>1060.9000000000001</c:v>
                </c:pt>
                <c:pt idx="21219">
                  <c:v>1060.95</c:v>
                </c:pt>
                <c:pt idx="21220">
                  <c:v>1061</c:v>
                </c:pt>
                <c:pt idx="21221">
                  <c:v>1061.05</c:v>
                </c:pt>
                <c:pt idx="21222">
                  <c:v>1061.0999999999999</c:v>
                </c:pt>
                <c:pt idx="21223">
                  <c:v>1061.1500000000001</c:v>
                </c:pt>
                <c:pt idx="21224">
                  <c:v>1061.2</c:v>
                </c:pt>
                <c:pt idx="21225">
                  <c:v>1061.25</c:v>
                </c:pt>
                <c:pt idx="21226">
                  <c:v>1061.3</c:v>
                </c:pt>
                <c:pt idx="21227">
                  <c:v>1061.3499999999999</c:v>
                </c:pt>
                <c:pt idx="21228">
                  <c:v>1061.4000000000001</c:v>
                </c:pt>
                <c:pt idx="21229">
                  <c:v>1061.45</c:v>
                </c:pt>
                <c:pt idx="21230">
                  <c:v>1061.5</c:v>
                </c:pt>
                <c:pt idx="21231">
                  <c:v>1061.55</c:v>
                </c:pt>
                <c:pt idx="21232">
                  <c:v>1061.5999999999999</c:v>
                </c:pt>
                <c:pt idx="21233">
                  <c:v>1061.6500000000001</c:v>
                </c:pt>
                <c:pt idx="21234">
                  <c:v>1061.7</c:v>
                </c:pt>
                <c:pt idx="21235">
                  <c:v>1061.75</c:v>
                </c:pt>
                <c:pt idx="21236">
                  <c:v>1061.8</c:v>
                </c:pt>
                <c:pt idx="21237">
                  <c:v>1061.8499999999999</c:v>
                </c:pt>
                <c:pt idx="21238">
                  <c:v>1061.9000000000001</c:v>
                </c:pt>
                <c:pt idx="21239">
                  <c:v>1061.95</c:v>
                </c:pt>
                <c:pt idx="21240">
                  <c:v>1062</c:v>
                </c:pt>
                <c:pt idx="21241">
                  <c:v>1062.05</c:v>
                </c:pt>
                <c:pt idx="21242">
                  <c:v>1062.0999999999999</c:v>
                </c:pt>
                <c:pt idx="21243">
                  <c:v>1062.1500000000001</c:v>
                </c:pt>
                <c:pt idx="21244">
                  <c:v>1062.2</c:v>
                </c:pt>
                <c:pt idx="21245">
                  <c:v>1062.25</c:v>
                </c:pt>
                <c:pt idx="21246">
                  <c:v>1062.3</c:v>
                </c:pt>
                <c:pt idx="21247">
                  <c:v>1062.3499999999999</c:v>
                </c:pt>
                <c:pt idx="21248">
                  <c:v>1062.4000000000001</c:v>
                </c:pt>
                <c:pt idx="21249">
                  <c:v>1062.45</c:v>
                </c:pt>
                <c:pt idx="21250">
                  <c:v>1062.5</c:v>
                </c:pt>
                <c:pt idx="21251">
                  <c:v>1062.55</c:v>
                </c:pt>
                <c:pt idx="21252">
                  <c:v>1062.5999999999999</c:v>
                </c:pt>
                <c:pt idx="21253">
                  <c:v>1062.6500000000001</c:v>
                </c:pt>
                <c:pt idx="21254">
                  <c:v>1062.7</c:v>
                </c:pt>
                <c:pt idx="21255">
                  <c:v>1062.75</c:v>
                </c:pt>
                <c:pt idx="21256">
                  <c:v>1062.8</c:v>
                </c:pt>
                <c:pt idx="21257">
                  <c:v>1062.8499999999999</c:v>
                </c:pt>
                <c:pt idx="21258">
                  <c:v>1062.9000000000001</c:v>
                </c:pt>
                <c:pt idx="21259">
                  <c:v>1062.95</c:v>
                </c:pt>
                <c:pt idx="21260">
                  <c:v>1063</c:v>
                </c:pt>
                <c:pt idx="21261">
                  <c:v>1063.05</c:v>
                </c:pt>
                <c:pt idx="21262">
                  <c:v>1063.0999999999999</c:v>
                </c:pt>
                <c:pt idx="21263">
                  <c:v>1063.1500000000001</c:v>
                </c:pt>
                <c:pt idx="21264">
                  <c:v>1063.2</c:v>
                </c:pt>
                <c:pt idx="21265">
                  <c:v>1063.25</c:v>
                </c:pt>
                <c:pt idx="21266">
                  <c:v>1063.3</c:v>
                </c:pt>
                <c:pt idx="21267">
                  <c:v>1063.3499999999999</c:v>
                </c:pt>
                <c:pt idx="21268">
                  <c:v>1063.4000000000001</c:v>
                </c:pt>
                <c:pt idx="21269">
                  <c:v>1063.45</c:v>
                </c:pt>
                <c:pt idx="21270">
                  <c:v>1063.5</c:v>
                </c:pt>
                <c:pt idx="21271">
                  <c:v>1063.55</c:v>
                </c:pt>
                <c:pt idx="21272">
                  <c:v>1063.5999999999999</c:v>
                </c:pt>
                <c:pt idx="21273">
                  <c:v>1063.6500000000001</c:v>
                </c:pt>
                <c:pt idx="21274">
                  <c:v>1063.7</c:v>
                </c:pt>
                <c:pt idx="21275">
                  <c:v>1063.75</c:v>
                </c:pt>
                <c:pt idx="21276">
                  <c:v>1063.8</c:v>
                </c:pt>
                <c:pt idx="21277">
                  <c:v>1063.8499999999999</c:v>
                </c:pt>
                <c:pt idx="21278">
                  <c:v>1063.9000000000001</c:v>
                </c:pt>
                <c:pt idx="21279">
                  <c:v>1063.95</c:v>
                </c:pt>
                <c:pt idx="21280">
                  <c:v>1064</c:v>
                </c:pt>
                <c:pt idx="21281">
                  <c:v>1064.05</c:v>
                </c:pt>
                <c:pt idx="21282">
                  <c:v>1064.0999999999999</c:v>
                </c:pt>
                <c:pt idx="21283">
                  <c:v>1064.1500000000001</c:v>
                </c:pt>
                <c:pt idx="21284">
                  <c:v>1064.2</c:v>
                </c:pt>
                <c:pt idx="21285">
                  <c:v>1064.25</c:v>
                </c:pt>
                <c:pt idx="21286">
                  <c:v>1064.3</c:v>
                </c:pt>
                <c:pt idx="21287">
                  <c:v>1064.3499999999999</c:v>
                </c:pt>
                <c:pt idx="21288">
                  <c:v>1064.4000000000001</c:v>
                </c:pt>
                <c:pt idx="21289">
                  <c:v>1064.45</c:v>
                </c:pt>
                <c:pt idx="21290">
                  <c:v>1064.5</c:v>
                </c:pt>
                <c:pt idx="21291">
                  <c:v>1064.55</c:v>
                </c:pt>
                <c:pt idx="21292">
                  <c:v>1064.5999999999999</c:v>
                </c:pt>
                <c:pt idx="21293">
                  <c:v>1064.6500000000001</c:v>
                </c:pt>
                <c:pt idx="21294">
                  <c:v>1064.7</c:v>
                </c:pt>
                <c:pt idx="21295">
                  <c:v>1064.75</c:v>
                </c:pt>
                <c:pt idx="21296">
                  <c:v>1064.8</c:v>
                </c:pt>
                <c:pt idx="21297">
                  <c:v>1064.8499999999999</c:v>
                </c:pt>
                <c:pt idx="21298">
                  <c:v>1064.9000000000001</c:v>
                </c:pt>
                <c:pt idx="21299">
                  <c:v>1064.95</c:v>
                </c:pt>
                <c:pt idx="21300">
                  <c:v>1065</c:v>
                </c:pt>
                <c:pt idx="21301">
                  <c:v>1065.05</c:v>
                </c:pt>
                <c:pt idx="21302">
                  <c:v>1065.0999999999999</c:v>
                </c:pt>
                <c:pt idx="21303">
                  <c:v>1065.1500000000001</c:v>
                </c:pt>
                <c:pt idx="21304">
                  <c:v>1065.2</c:v>
                </c:pt>
                <c:pt idx="21305">
                  <c:v>1065.25</c:v>
                </c:pt>
                <c:pt idx="21306">
                  <c:v>1065.3</c:v>
                </c:pt>
                <c:pt idx="21307">
                  <c:v>1065.3499999999999</c:v>
                </c:pt>
                <c:pt idx="21308">
                  <c:v>1065.4000000000001</c:v>
                </c:pt>
                <c:pt idx="21309">
                  <c:v>1065.45</c:v>
                </c:pt>
                <c:pt idx="21310">
                  <c:v>1065.5</c:v>
                </c:pt>
                <c:pt idx="21311">
                  <c:v>1065.55</c:v>
                </c:pt>
                <c:pt idx="21312">
                  <c:v>1065.5999999999999</c:v>
                </c:pt>
                <c:pt idx="21313">
                  <c:v>1065.6500000000001</c:v>
                </c:pt>
                <c:pt idx="21314">
                  <c:v>1065.7</c:v>
                </c:pt>
                <c:pt idx="21315">
                  <c:v>1065.75</c:v>
                </c:pt>
                <c:pt idx="21316">
                  <c:v>1065.8</c:v>
                </c:pt>
                <c:pt idx="21317">
                  <c:v>1065.8499999999999</c:v>
                </c:pt>
                <c:pt idx="21318">
                  <c:v>1065.9000000000001</c:v>
                </c:pt>
                <c:pt idx="21319">
                  <c:v>1065.95</c:v>
                </c:pt>
                <c:pt idx="21320">
                  <c:v>1066</c:v>
                </c:pt>
                <c:pt idx="21321">
                  <c:v>1066.05</c:v>
                </c:pt>
                <c:pt idx="21322">
                  <c:v>1066.0999999999999</c:v>
                </c:pt>
                <c:pt idx="21323">
                  <c:v>1066.1500000000001</c:v>
                </c:pt>
                <c:pt idx="21324">
                  <c:v>1066.2</c:v>
                </c:pt>
                <c:pt idx="21325">
                  <c:v>1066.25</c:v>
                </c:pt>
                <c:pt idx="21326">
                  <c:v>1066.3</c:v>
                </c:pt>
                <c:pt idx="21327">
                  <c:v>1066.3499999999999</c:v>
                </c:pt>
                <c:pt idx="21328">
                  <c:v>1066.4000000000001</c:v>
                </c:pt>
                <c:pt idx="21329">
                  <c:v>1066.45</c:v>
                </c:pt>
                <c:pt idx="21330">
                  <c:v>1066.5</c:v>
                </c:pt>
                <c:pt idx="21331">
                  <c:v>1066.55</c:v>
                </c:pt>
                <c:pt idx="21332">
                  <c:v>1066.5999999999999</c:v>
                </c:pt>
                <c:pt idx="21333">
                  <c:v>1066.6500000000001</c:v>
                </c:pt>
                <c:pt idx="21334">
                  <c:v>1066.7</c:v>
                </c:pt>
                <c:pt idx="21335">
                  <c:v>1066.75</c:v>
                </c:pt>
                <c:pt idx="21336">
                  <c:v>1066.8</c:v>
                </c:pt>
                <c:pt idx="21337">
                  <c:v>1066.8499999999999</c:v>
                </c:pt>
                <c:pt idx="21338">
                  <c:v>1066.9000000000001</c:v>
                </c:pt>
                <c:pt idx="21339">
                  <c:v>1066.95</c:v>
                </c:pt>
                <c:pt idx="21340">
                  <c:v>1067</c:v>
                </c:pt>
                <c:pt idx="21341">
                  <c:v>1067.05</c:v>
                </c:pt>
                <c:pt idx="21342">
                  <c:v>1067.0999999999999</c:v>
                </c:pt>
                <c:pt idx="21343">
                  <c:v>1067.1500000000001</c:v>
                </c:pt>
                <c:pt idx="21344">
                  <c:v>1067.2</c:v>
                </c:pt>
                <c:pt idx="21345">
                  <c:v>1067.25</c:v>
                </c:pt>
                <c:pt idx="21346">
                  <c:v>1067.3</c:v>
                </c:pt>
                <c:pt idx="21347">
                  <c:v>1067.3499999999999</c:v>
                </c:pt>
                <c:pt idx="21348">
                  <c:v>1067.4000000000001</c:v>
                </c:pt>
                <c:pt idx="21349">
                  <c:v>1067.45</c:v>
                </c:pt>
                <c:pt idx="21350">
                  <c:v>1067.5</c:v>
                </c:pt>
                <c:pt idx="21351">
                  <c:v>1067.55</c:v>
                </c:pt>
                <c:pt idx="21352">
                  <c:v>1067.5999999999999</c:v>
                </c:pt>
                <c:pt idx="21353">
                  <c:v>1067.6500000000001</c:v>
                </c:pt>
                <c:pt idx="21354">
                  <c:v>1067.7</c:v>
                </c:pt>
                <c:pt idx="21355">
                  <c:v>1067.75</c:v>
                </c:pt>
                <c:pt idx="21356">
                  <c:v>1067.8</c:v>
                </c:pt>
                <c:pt idx="21357">
                  <c:v>1067.8499999999999</c:v>
                </c:pt>
                <c:pt idx="21358">
                  <c:v>1067.9000000000001</c:v>
                </c:pt>
                <c:pt idx="21359">
                  <c:v>1067.95</c:v>
                </c:pt>
                <c:pt idx="21360">
                  <c:v>1068</c:v>
                </c:pt>
                <c:pt idx="21361">
                  <c:v>1068.05</c:v>
                </c:pt>
                <c:pt idx="21362">
                  <c:v>1068.0999999999999</c:v>
                </c:pt>
                <c:pt idx="21363">
                  <c:v>1068.1500000000001</c:v>
                </c:pt>
                <c:pt idx="21364">
                  <c:v>1068.2</c:v>
                </c:pt>
                <c:pt idx="21365">
                  <c:v>1068.25</c:v>
                </c:pt>
                <c:pt idx="21366">
                  <c:v>1068.3</c:v>
                </c:pt>
                <c:pt idx="21367">
                  <c:v>1068.3499999999999</c:v>
                </c:pt>
                <c:pt idx="21368">
                  <c:v>1068.4000000000001</c:v>
                </c:pt>
                <c:pt idx="21369">
                  <c:v>1068.45</c:v>
                </c:pt>
                <c:pt idx="21370">
                  <c:v>1068.5</c:v>
                </c:pt>
                <c:pt idx="21371">
                  <c:v>1068.55</c:v>
                </c:pt>
                <c:pt idx="21372">
                  <c:v>1068.5999999999999</c:v>
                </c:pt>
                <c:pt idx="21373">
                  <c:v>1068.6500000000001</c:v>
                </c:pt>
                <c:pt idx="21374">
                  <c:v>1068.7</c:v>
                </c:pt>
                <c:pt idx="21375">
                  <c:v>1068.75</c:v>
                </c:pt>
                <c:pt idx="21376">
                  <c:v>1068.8</c:v>
                </c:pt>
                <c:pt idx="21377">
                  <c:v>1068.8499999999999</c:v>
                </c:pt>
                <c:pt idx="21378">
                  <c:v>1068.9000000000001</c:v>
                </c:pt>
                <c:pt idx="21379">
                  <c:v>1068.95</c:v>
                </c:pt>
                <c:pt idx="21380">
                  <c:v>1069</c:v>
                </c:pt>
                <c:pt idx="21381">
                  <c:v>1069.05</c:v>
                </c:pt>
                <c:pt idx="21382">
                  <c:v>1069.0999999999999</c:v>
                </c:pt>
                <c:pt idx="21383">
                  <c:v>1069.1500000000001</c:v>
                </c:pt>
                <c:pt idx="21384">
                  <c:v>1069.2</c:v>
                </c:pt>
                <c:pt idx="21385">
                  <c:v>1069.25</c:v>
                </c:pt>
                <c:pt idx="21386">
                  <c:v>1069.3</c:v>
                </c:pt>
                <c:pt idx="21387">
                  <c:v>1069.3499999999999</c:v>
                </c:pt>
                <c:pt idx="21388">
                  <c:v>1069.4000000000001</c:v>
                </c:pt>
                <c:pt idx="21389">
                  <c:v>1069.45</c:v>
                </c:pt>
                <c:pt idx="21390">
                  <c:v>1069.5</c:v>
                </c:pt>
                <c:pt idx="21391">
                  <c:v>1069.55</c:v>
                </c:pt>
                <c:pt idx="21392">
                  <c:v>1069.5999999999999</c:v>
                </c:pt>
                <c:pt idx="21393">
                  <c:v>1069.6500000000001</c:v>
                </c:pt>
                <c:pt idx="21394">
                  <c:v>1069.7</c:v>
                </c:pt>
                <c:pt idx="21395">
                  <c:v>1069.75</c:v>
                </c:pt>
                <c:pt idx="21396">
                  <c:v>1069.8</c:v>
                </c:pt>
                <c:pt idx="21397">
                  <c:v>1069.8499999999999</c:v>
                </c:pt>
                <c:pt idx="21398">
                  <c:v>1069.9000000000001</c:v>
                </c:pt>
                <c:pt idx="21399">
                  <c:v>1069.95</c:v>
                </c:pt>
                <c:pt idx="21400">
                  <c:v>1070</c:v>
                </c:pt>
                <c:pt idx="21401">
                  <c:v>1070.05</c:v>
                </c:pt>
                <c:pt idx="21402">
                  <c:v>1070.0999999999999</c:v>
                </c:pt>
                <c:pt idx="21403">
                  <c:v>1070.1500000000001</c:v>
                </c:pt>
                <c:pt idx="21404">
                  <c:v>1070.2</c:v>
                </c:pt>
                <c:pt idx="21405">
                  <c:v>1070.25</c:v>
                </c:pt>
                <c:pt idx="21406">
                  <c:v>1070.3</c:v>
                </c:pt>
                <c:pt idx="21407">
                  <c:v>1070.3499999999999</c:v>
                </c:pt>
                <c:pt idx="21408">
                  <c:v>1070.4000000000001</c:v>
                </c:pt>
                <c:pt idx="21409">
                  <c:v>1070.45</c:v>
                </c:pt>
                <c:pt idx="21410">
                  <c:v>1070.5</c:v>
                </c:pt>
                <c:pt idx="21411">
                  <c:v>1070.55</c:v>
                </c:pt>
                <c:pt idx="21412">
                  <c:v>1070.5999999999999</c:v>
                </c:pt>
                <c:pt idx="21413">
                  <c:v>1070.6500000000001</c:v>
                </c:pt>
                <c:pt idx="21414">
                  <c:v>1070.7</c:v>
                </c:pt>
                <c:pt idx="21415">
                  <c:v>1070.75</c:v>
                </c:pt>
                <c:pt idx="21416">
                  <c:v>1070.8</c:v>
                </c:pt>
                <c:pt idx="21417">
                  <c:v>1070.8499999999999</c:v>
                </c:pt>
                <c:pt idx="21418">
                  <c:v>1070.9000000000001</c:v>
                </c:pt>
                <c:pt idx="21419">
                  <c:v>1070.95</c:v>
                </c:pt>
                <c:pt idx="21420">
                  <c:v>1071</c:v>
                </c:pt>
                <c:pt idx="21421">
                  <c:v>1071.05</c:v>
                </c:pt>
                <c:pt idx="21422">
                  <c:v>1071.0999999999999</c:v>
                </c:pt>
                <c:pt idx="21423">
                  <c:v>1071.1500000000001</c:v>
                </c:pt>
                <c:pt idx="21424">
                  <c:v>1071.2</c:v>
                </c:pt>
                <c:pt idx="21425">
                  <c:v>1071.25</c:v>
                </c:pt>
                <c:pt idx="21426">
                  <c:v>1071.3</c:v>
                </c:pt>
                <c:pt idx="21427">
                  <c:v>1071.3499999999999</c:v>
                </c:pt>
                <c:pt idx="21428">
                  <c:v>1071.4000000000001</c:v>
                </c:pt>
                <c:pt idx="21429">
                  <c:v>1071.45</c:v>
                </c:pt>
                <c:pt idx="21430">
                  <c:v>1071.5</c:v>
                </c:pt>
                <c:pt idx="21431">
                  <c:v>1071.55</c:v>
                </c:pt>
                <c:pt idx="21432">
                  <c:v>1071.5999999999999</c:v>
                </c:pt>
                <c:pt idx="21433">
                  <c:v>1071.6500000000001</c:v>
                </c:pt>
                <c:pt idx="21434">
                  <c:v>1071.7</c:v>
                </c:pt>
                <c:pt idx="21435">
                  <c:v>1071.75</c:v>
                </c:pt>
                <c:pt idx="21436">
                  <c:v>1071.8</c:v>
                </c:pt>
                <c:pt idx="21437">
                  <c:v>1071.8499999999999</c:v>
                </c:pt>
                <c:pt idx="21438">
                  <c:v>1071.9000000000001</c:v>
                </c:pt>
                <c:pt idx="21439">
                  <c:v>1071.95</c:v>
                </c:pt>
                <c:pt idx="21440">
                  <c:v>1072</c:v>
                </c:pt>
                <c:pt idx="21441">
                  <c:v>1072.05</c:v>
                </c:pt>
                <c:pt idx="21442">
                  <c:v>1072.0999999999999</c:v>
                </c:pt>
                <c:pt idx="21443">
                  <c:v>1072.1500000000001</c:v>
                </c:pt>
                <c:pt idx="21444">
                  <c:v>1072.2</c:v>
                </c:pt>
                <c:pt idx="21445">
                  <c:v>1072.25</c:v>
                </c:pt>
                <c:pt idx="21446">
                  <c:v>1072.3</c:v>
                </c:pt>
                <c:pt idx="21447">
                  <c:v>1072.3499999999999</c:v>
                </c:pt>
                <c:pt idx="21448">
                  <c:v>1072.4000000000001</c:v>
                </c:pt>
                <c:pt idx="21449">
                  <c:v>1072.45</c:v>
                </c:pt>
                <c:pt idx="21450">
                  <c:v>1072.5</c:v>
                </c:pt>
                <c:pt idx="21451">
                  <c:v>1072.55</c:v>
                </c:pt>
                <c:pt idx="21452">
                  <c:v>1072.5999999999999</c:v>
                </c:pt>
                <c:pt idx="21453">
                  <c:v>1072.6500000000001</c:v>
                </c:pt>
                <c:pt idx="21454">
                  <c:v>1072.7</c:v>
                </c:pt>
                <c:pt idx="21455">
                  <c:v>1072.75</c:v>
                </c:pt>
                <c:pt idx="21456">
                  <c:v>1072.8</c:v>
                </c:pt>
                <c:pt idx="21457">
                  <c:v>1072.8499999999999</c:v>
                </c:pt>
                <c:pt idx="21458">
                  <c:v>1072.9000000000001</c:v>
                </c:pt>
                <c:pt idx="21459">
                  <c:v>1072.95</c:v>
                </c:pt>
                <c:pt idx="21460">
                  <c:v>1073</c:v>
                </c:pt>
                <c:pt idx="21461">
                  <c:v>1073.05</c:v>
                </c:pt>
                <c:pt idx="21462">
                  <c:v>1073.0999999999999</c:v>
                </c:pt>
                <c:pt idx="21463">
                  <c:v>1073.1500000000001</c:v>
                </c:pt>
                <c:pt idx="21464">
                  <c:v>1073.2</c:v>
                </c:pt>
                <c:pt idx="21465">
                  <c:v>1073.25</c:v>
                </c:pt>
                <c:pt idx="21466">
                  <c:v>1073.3</c:v>
                </c:pt>
                <c:pt idx="21467">
                  <c:v>1073.3499999999999</c:v>
                </c:pt>
                <c:pt idx="21468">
                  <c:v>1073.4000000000001</c:v>
                </c:pt>
                <c:pt idx="21469">
                  <c:v>1073.45</c:v>
                </c:pt>
                <c:pt idx="21470">
                  <c:v>1073.5</c:v>
                </c:pt>
                <c:pt idx="21471">
                  <c:v>1073.55</c:v>
                </c:pt>
                <c:pt idx="21472">
                  <c:v>1073.5999999999999</c:v>
                </c:pt>
                <c:pt idx="21473">
                  <c:v>1073.6500000000001</c:v>
                </c:pt>
                <c:pt idx="21474">
                  <c:v>1073.7</c:v>
                </c:pt>
                <c:pt idx="21475">
                  <c:v>1073.75</c:v>
                </c:pt>
                <c:pt idx="21476">
                  <c:v>1073.8</c:v>
                </c:pt>
                <c:pt idx="21477">
                  <c:v>1073.8499999999999</c:v>
                </c:pt>
                <c:pt idx="21478">
                  <c:v>1073.9000000000001</c:v>
                </c:pt>
                <c:pt idx="21479">
                  <c:v>1073.95</c:v>
                </c:pt>
                <c:pt idx="21480">
                  <c:v>1074</c:v>
                </c:pt>
                <c:pt idx="21481">
                  <c:v>1074.05</c:v>
                </c:pt>
                <c:pt idx="21482">
                  <c:v>1074.0999999999999</c:v>
                </c:pt>
                <c:pt idx="21483">
                  <c:v>1074.1500000000001</c:v>
                </c:pt>
                <c:pt idx="21484">
                  <c:v>1074.2</c:v>
                </c:pt>
                <c:pt idx="21485">
                  <c:v>1074.25</c:v>
                </c:pt>
                <c:pt idx="21486">
                  <c:v>1074.3</c:v>
                </c:pt>
                <c:pt idx="21487">
                  <c:v>1074.3499999999999</c:v>
                </c:pt>
                <c:pt idx="21488">
                  <c:v>1074.4000000000001</c:v>
                </c:pt>
                <c:pt idx="21489">
                  <c:v>1074.45</c:v>
                </c:pt>
                <c:pt idx="21490">
                  <c:v>1074.5</c:v>
                </c:pt>
                <c:pt idx="21491">
                  <c:v>1074.55</c:v>
                </c:pt>
                <c:pt idx="21492">
                  <c:v>1074.5999999999999</c:v>
                </c:pt>
                <c:pt idx="21493">
                  <c:v>1074.6500000000001</c:v>
                </c:pt>
                <c:pt idx="21494">
                  <c:v>1074.7</c:v>
                </c:pt>
                <c:pt idx="21495">
                  <c:v>1074.75</c:v>
                </c:pt>
                <c:pt idx="21496">
                  <c:v>1074.8</c:v>
                </c:pt>
                <c:pt idx="21497">
                  <c:v>1074.8499999999999</c:v>
                </c:pt>
                <c:pt idx="21498">
                  <c:v>1074.9000000000001</c:v>
                </c:pt>
                <c:pt idx="21499">
                  <c:v>1074.95</c:v>
                </c:pt>
                <c:pt idx="21500">
                  <c:v>1075</c:v>
                </c:pt>
                <c:pt idx="21501">
                  <c:v>1075.05</c:v>
                </c:pt>
                <c:pt idx="21502">
                  <c:v>1075.0999999999999</c:v>
                </c:pt>
                <c:pt idx="21503">
                  <c:v>1075.1500000000001</c:v>
                </c:pt>
                <c:pt idx="21504">
                  <c:v>1075.2</c:v>
                </c:pt>
                <c:pt idx="21505">
                  <c:v>1075.25</c:v>
                </c:pt>
                <c:pt idx="21506">
                  <c:v>1075.3</c:v>
                </c:pt>
                <c:pt idx="21507">
                  <c:v>1075.3499999999999</c:v>
                </c:pt>
                <c:pt idx="21508">
                  <c:v>1075.4000000000001</c:v>
                </c:pt>
                <c:pt idx="21509">
                  <c:v>1075.45</c:v>
                </c:pt>
                <c:pt idx="21510">
                  <c:v>1075.5</c:v>
                </c:pt>
                <c:pt idx="21511">
                  <c:v>1075.55</c:v>
                </c:pt>
                <c:pt idx="21512">
                  <c:v>1075.5999999999999</c:v>
                </c:pt>
                <c:pt idx="21513">
                  <c:v>1075.6500000000001</c:v>
                </c:pt>
                <c:pt idx="21514">
                  <c:v>1075.7</c:v>
                </c:pt>
                <c:pt idx="21515">
                  <c:v>1075.75</c:v>
                </c:pt>
                <c:pt idx="21516">
                  <c:v>1075.8</c:v>
                </c:pt>
                <c:pt idx="21517">
                  <c:v>1075.8499999999999</c:v>
                </c:pt>
                <c:pt idx="21518">
                  <c:v>1075.9000000000001</c:v>
                </c:pt>
                <c:pt idx="21519">
                  <c:v>1075.95</c:v>
                </c:pt>
                <c:pt idx="21520">
                  <c:v>1076</c:v>
                </c:pt>
                <c:pt idx="21521">
                  <c:v>1076.05</c:v>
                </c:pt>
                <c:pt idx="21522">
                  <c:v>1076.0999999999999</c:v>
                </c:pt>
                <c:pt idx="21523">
                  <c:v>1076.1500000000001</c:v>
                </c:pt>
                <c:pt idx="21524">
                  <c:v>1076.2</c:v>
                </c:pt>
                <c:pt idx="21525">
                  <c:v>1076.25</c:v>
                </c:pt>
                <c:pt idx="21526">
                  <c:v>1076.3</c:v>
                </c:pt>
                <c:pt idx="21527">
                  <c:v>1076.3499999999999</c:v>
                </c:pt>
                <c:pt idx="21528">
                  <c:v>1076.4000000000001</c:v>
                </c:pt>
                <c:pt idx="21529">
                  <c:v>1076.45</c:v>
                </c:pt>
                <c:pt idx="21530">
                  <c:v>1076.5</c:v>
                </c:pt>
                <c:pt idx="21531">
                  <c:v>1076.55</c:v>
                </c:pt>
                <c:pt idx="21532">
                  <c:v>1076.5999999999999</c:v>
                </c:pt>
                <c:pt idx="21533">
                  <c:v>1076.6500000000001</c:v>
                </c:pt>
                <c:pt idx="21534">
                  <c:v>1076.7</c:v>
                </c:pt>
                <c:pt idx="21535">
                  <c:v>1076.75</c:v>
                </c:pt>
                <c:pt idx="21536">
                  <c:v>1076.8</c:v>
                </c:pt>
                <c:pt idx="21537">
                  <c:v>1076.8499999999999</c:v>
                </c:pt>
                <c:pt idx="21538">
                  <c:v>1076.9000000000001</c:v>
                </c:pt>
                <c:pt idx="21539">
                  <c:v>1076.95</c:v>
                </c:pt>
                <c:pt idx="21540">
                  <c:v>1077</c:v>
                </c:pt>
                <c:pt idx="21541">
                  <c:v>1077.05</c:v>
                </c:pt>
                <c:pt idx="21542">
                  <c:v>1077.0999999999999</c:v>
                </c:pt>
                <c:pt idx="21543">
                  <c:v>1077.1500000000001</c:v>
                </c:pt>
                <c:pt idx="21544">
                  <c:v>1077.2</c:v>
                </c:pt>
                <c:pt idx="21545">
                  <c:v>1077.25</c:v>
                </c:pt>
                <c:pt idx="21546">
                  <c:v>1077.3</c:v>
                </c:pt>
                <c:pt idx="21547">
                  <c:v>1077.3499999999999</c:v>
                </c:pt>
                <c:pt idx="21548">
                  <c:v>1077.4000000000001</c:v>
                </c:pt>
                <c:pt idx="21549">
                  <c:v>1077.45</c:v>
                </c:pt>
                <c:pt idx="21550">
                  <c:v>1077.5</c:v>
                </c:pt>
                <c:pt idx="21551">
                  <c:v>1077.55</c:v>
                </c:pt>
                <c:pt idx="21552">
                  <c:v>1077.5999999999999</c:v>
                </c:pt>
                <c:pt idx="21553">
                  <c:v>1077.6500000000001</c:v>
                </c:pt>
                <c:pt idx="21554">
                  <c:v>1077.7</c:v>
                </c:pt>
                <c:pt idx="21555">
                  <c:v>1077.75</c:v>
                </c:pt>
                <c:pt idx="21556">
                  <c:v>1077.8</c:v>
                </c:pt>
                <c:pt idx="21557">
                  <c:v>1077.8499999999999</c:v>
                </c:pt>
                <c:pt idx="21558">
                  <c:v>1077.9000000000001</c:v>
                </c:pt>
                <c:pt idx="21559">
                  <c:v>1077.95</c:v>
                </c:pt>
                <c:pt idx="21560">
                  <c:v>1078</c:v>
                </c:pt>
                <c:pt idx="21561">
                  <c:v>1078.05</c:v>
                </c:pt>
                <c:pt idx="21562">
                  <c:v>1078.0999999999999</c:v>
                </c:pt>
                <c:pt idx="21563">
                  <c:v>1078.1500000000001</c:v>
                </c:pt>
                <c:pt idx="21564">
                  <c:v>1078.2</c:v>
                </c:pt>
                <c:pt idx="21565">
                  <c:v>1078.25</c:v>
                </c:pt>
                <c:pt idx="21566">
                  <c:v>1078.3</c:v>
                </c:pt>
                <c:pt idx="21567">
                  <c:v>1078.3499999999999</c:v>
                </c:pt>
                <c:pt idx="21568">
                  <c:v>1078.4000000000001</c:v>
                </c:pt>
                <c:pt idx="21569">
                  <c:v>1078.45</c:v>
                </c:pt>
                <c:pt idx="21570">
                  <c:v>1078.5</c:v>
                </c:pt>
                <c:pt idx="21571">
                  <c:v>1078.55</c:v>
                </c:pt>
                <c:pt idx="21572">
                  <c:v>1078.5999999999999</c:v>
                </c:pt>
                <c:pt idx="21573">
                  <c:v>1078.6500000000001</c:v>
                </c:pt>
                <c:pt idx="21574">
                  <c:v>1078.7</c:v>
                </c:pt>
                <c:pt idx="21575">
                  <c:v>1078.75</c:v>
                </c:pt>
                <c:pt idx="21576">
                  <c:v>1078.8</c:v>
                </c:pt>
                <c:pt idx="21577">
                  <c:v>1078.8499999999999</c:v>
                </c:pt>
                <c:pt idx="21578">
                  <c:v>1078.9000000000001</c:v>
                </c:pt>
                <c:pt idx="21579">
                  <c:v>1078.95</c:v>
                </c:pt>
                <c:pt idx="21580">
                  <c:v>1079</c:v>
                </c:pt>
                <c:pt idx="21581">
                  <c:v>1079.05</c:v>
                </c:pt>
                <c:pt idx="21582">
                  <c:v>1079.0999999999999</c:v>
                </c:pt>
                <c:pt idx="21583">
                  <c:v>1079.1500000000001</c:v>
                </c:pt>
                <c:pt idx="21584">
                  <c:v>1079.2</c:v>
                </c:pt>
                <c:pt idx="21585">
                  <c:v>1079.25</c:v>
                </c:pt>
                <c:pt idx="21586">
                  <c:v>1079.3</c:v>
                </c:pt>
                <c:pt idx="21587">
                  <c:v>1079.3499999999999</c:v>
                </c:pt>
                <c:pt idx="21588">
                  <c:v>1079.4000000000001</c:v>
                </c:pt>
                <c:pt idx="21589">
                  <c:v>1079.45</c:v>
                </c:pt>
                <c:pt idx="21590">
                  <c:v>1079.5</c:v>
                </c:pt>
                <c:pt idx="21591">
                  <c:v>1079.55</c:v>
                </c:pt>
                <c:pt idx="21592">
                  <c:v>1079.5999999999999</c:v>
                </c:pt>
                <c:pt idx="21593">
                  <c:v>1079.6500000000001</c:v>
                </c:pt>
                <c:pt idx="21594">
                  <c:v>1079.7</c:v>
                </c:pt>
                <c:pt idx="21595">
                  <c:v>1079.75</c:v>
                </c:pt>
                <c:pt idx="21596">
                  <c:v>1079.8</c:v>
                </c:pt>
                <c:pt idx="21597">
                  <c:v>1079.8499999999999</c:v>
                </c:pt>
                <c:pt idx="21598">
                  <c:v>1079.9000000000001</c:v>
                </c:pt>
                <c:pt idx="21599">
                  <c:v>1079.95</c:v>
                </c:pt>
                <c:pt idx="21600">
                  <c:v>1080</c:v>
                </c:pt>
                <c:pt idx="21601">
                  <c:v>1080.05</c:v>
                </c:pt>
                <c:pt idx="21602">
                  <c:v>1080.0999999999999</c:v>
                </c:pt>
                <c:pt idx="21603">
                  <c:v>1080.1500000000001</c:v>
                </c:pt>
                <c:pt idx="21604">
                  <c:v>1080.2</c:v>
                </c:pt>
                <c:pt idx="21605">
                  <c:v>1080.25</c:v>
                </c:pt>
                <c:pt idx="21606">
                  <c:v>1080.3</c:v>
                </c:pt>
                <c:pt idx="21607">
                  <c:v>1080.3499999999999</c:v>
                </c:pt>
                <c:pt idx="21608">
                  <c:v>1080.4000000000001</c:v>
                </c:pt>
                <c:pt idx="21609">
                  <c:v>1080.45</c:v>
                </c:pt>
                <c:pt idx="21610">
                  <c:v>1080.5</c:v>
                </c:pt>
                <c:pt idx="21611">
                  <c:v>1080.55</c:v>
                </c:pt>
                <c:pt idx="21612">
                  <c:v>1080.5999999999999</c:v>
                </c:pt>
                <c:pt idx="21613">
                  <c:v>1080.6500000000001</c:v>
                </c:pt>
                <c:pt idx="21614">
                  <c:v>1080.7</c:v>
                </c:pt>
                <c:pt idx="21615">
                  <c:v>1080.75</c:v>
                </c:pt>
                <c:pt idx="21616">
                  <c:v>1080.8</c:v>
                </c:pt>
                <c:pt idx="21617">
                  <c:v>1080.8499999999999</c:v>
                </c:pt>
                <c:pt idx="21618">
                  <c:v>1080.9000000000001</c:v>
                </c:pt>
                <c:pt idx="21619">
                  <c:v>1080.95</c:v>
                </c:pt>
                <c:pt idx="21620">
                  <c:v>1081</c:v>
                </c:pt>
                <c:pt idx="21621">
                  <c:v>1081.05</c:v>
                </c:pt>
                <c:pt idx="21622">
                  <c:v>1081.0999999999999</c:v>
                </c:pt>
                <c:pt idx="21623">
                  <c:v>1081.1500000000001</c:v>
                </c:pt>
                <c:pt idx="21624">
                  <c:v>1081.2</c:v>
                </c:pt>
                <c:pt idx="21625">
                  <c:v>1081.25</c:v>
                </c:pt>
                <c:pt idx="21626">
                  <c:v>1081.3</c:v>
                </c:pt>
                <c:pt idx="21627">
                  <c:v>1081.3499999999999</c:v>
                </c:pt>
                <c:pt idx="21628">
                  <c:v>1081.4000000000001</c:v>
                </c:pt>
                <c:pt idx="21629">
                  <c:v>1081.45</c:v>
                </c:pt>
                <c:pt idx="21630">
                  <c:v>1081.5</c:v>
                </c:pt>
                <c:pt idx="21631">
                  <c:v>1081.55</c:v>
                </c:pt>
                <c:pt idx="21632">
                  <c:v>1081.5999999999999</c:v>
                </c:pt>
                <c:pt idx="21633">
                  <c:v>1081.6500000000001</c:v>
                </c:pt>
                <c:pt idx="21634">
                  <c:v>1081.7</c:v>
                </c:pt>
                <c:pt idx="21635">
                  <c:v>1081.75</c:v>
                </c:pt>
                <c:pt idx="21636">
                  <c:v>1081.8</c:v>
                </c:pt>
                <c:pt idx="21637">
                  <c:v>1081.8499999999999</c:v>
                </c:pt>
                <c:pt idx="21638">
                  <c:v>1081.9000000000001</c:v>
                </c:pt>
                <c:pt idx="21639">
                  <c:v>1081.95</c:v>
                </c:pt>
                <c:pt idx="21640">
                  <c:v>1082</c:v>
                </c:pt>
                <c:pt idx="21641">
                  <c:v>1082.05</c:v>
                </c:pt>
                <c:pt idx="21642">
                  <c:v>1082.0999999999999</c:v>
                </c:pt>
                <c:pt idx="21643">
                  <c:v>1082.1500000000001</c:v>
                </c:pt>
                <c:pt idx="21644">
                  <c:v>1082.2</c:v>
                </c:pt>
                <c:pt idx="21645">
                  <c:v>1082.25</c:v>
                </c:pt>
                <c:pt idx="21646">
                  <c:v>1082.3</c:v>
                </c:pt>
                <c:pt idx="21647">
                  <c:v>1082.3499999999999</c:v>
                </c:pt>
                <c:pt idx="21648">
                  <c:v>1082.4000000000001</c:v>
                </c:pt>
                <c:pt idx="21649">
                  <c:v>1082.45</c:v>
                </c:pt>
                <c:pt idx="21650">
                  <c:v>1082.5</c:v>
                </c:pt>
                <c:pt idx="21651">
                  <c:v>1082.55</c:v>
                </c:pt>
                <c:pt idx="21652">
                  <c:v>1082.5999999999999</c:v>
                </c:pt>
                <c:pt idx="21653">
                  <c:v>1082.6500000000001</c:v>
                </c:pt>
                <c:pt idx="21654">
                  <c:v>1082.7</c:v>
                </c:pt>
                <c:pt idx="21655">
                  <c:v>1082.75</c:v>
                </c:pt>
                <c:pt idx="21656">
                  <c:v>1082.8</c:v>
                </c:pt>
                <c:pt idx="21657">
                  <c:v>1082.8499999999999</c:v>
                </c:pt>
                <c:pt idx="21658">
                  <c:v>1082.9000000000001</c:v>
                </c:pt>
                <c:pt idx="21659">
                  <c:v>1082.95</c:v>
                </c:pt>
                <c:pt idx="21660">
                  <c:v>1083</c:v>
                </c:pt>
                <c:pt idx="21661">
                  <c:v>1083.05</c:v>
                </c:pt>
                <c:pt idx="21662">
                  <c:v>1083.0999999999999</c:v>
                </c:pt>
                <c:pt idx="21663">
                  <c:v>1083.1500000000001</c:v>
                </c:pt>
                <c:pt idx="21664">
                  <c:v>1083.2</c:v>
                </c:pt>
                <c:pt idx="21665">
                  <c:v>1083.25</c:v>
                </c:pt>
                <c:pt idx="21666">
                  <c:v>1083.3</c:v>
                </c:pt>
                <c:pt idx="21667">
                  <c:v>1083.3499999999999</c:v>
                </c:pt>
                <c:pt idx="21668">
                  <c:v>1083.4000000000001</c:v>
                </c:pt>
                <c:pt idx="21669">
                  <c:v>1083.45</c:v>
                </c:pt>
                <c:pt idx="21670">
                  <c:v>1083.5</c:v>
                </c:pt>
                <c:pt idx="21671">
                  <c:v>1083.55</c:v>
                </c:pt>
                <c:pt idx="21672">
                  <c:v>1083.5999999999999</c:v>
                </c:pt>
                <c:pt idx="21673">
                  <c:v>1083.6500000000001</c:v>
                </c:pt>
                <c:pt idx="21674">
                  <c:v>1083.7</c:v>
                </c:pt>
                <c:pt idx="21675">
                  <c:v>1083.75</c:v>
                </c:pt>
                <c:pt idx="21676">
                  <c:v>1083.8</c:v>
                </c:pt>
                <c:pt idx="21677">
                  <c:v>1083.8499999999999</c:v>
                </c:pt>
                <c:pt idx="21678">
                  <c:v>1083.9000000000001</c:v>
                </c:pt>
                <c:pt idx="21679">
                  <c:v>1083.95</c:v>
                </c:pt>
                <c:pt idx="21680">
                  <c:v>1084</c:v>
                </c:pt>
                <c:pt idx="21681">
                  <c:v>1084.05</c:v>
                </c:pt>
                <c:pt idx="21682">
                  <c:v>1084.0999999999999</c:v>
                </c:pt>
                <c:pt idx="21683">
                  <c:v>1084.1500000000001</c:v>
                </c:pt>
                <c:pt idx="21684">
                  <c:v>1084.2</c:v>
                </c:pt>
                <c:pt idx="21685">
                  <c:v>1084.25</c:v>
                </c:pt>
                <c:pt idx="21686">
                  <c:v>1084.3</c:v>
                </c:pt>
                <c:pt idx="21687">
                  <c:v>1084.3499999999999</c:v>
                </c:pt>
                <c:pt idx="21688">
                  <c:v>1084.4000000000001</c:v>
                </c:pt>
                <c:pt idx="21689">
                  <c:v>1084.45</c:v>
                </c:pt>
                <c:pt idx="21690">
                  <c:v>1084.5</c:v>
                </c:pt>
                <c:pt idx="21691">
                  <c:v>1084.55</c:v>
                </c:pt>
                <c:pt idx="21692">
                  <c:v>1084.5999999999999</c:v>
                </c:pt>
                <c:pt idx="21693">
                  <c:v>1084.6500000000001</c:v>
                </c:pt>
                <c:pt idx="21694">
                  <c:v>1084.7</c:v>
                </c:pt>
                <c:pt idx="21695">
                  <c:v>1084.75</c:v>
                </c:pt>
                <c:pt idx="21696">
                  <c:v>1084.8</c:v>
                </c:pt>
                <c:pt idx="21697">
                  <c:v>1084.8499999999999</c:v>
                </c:pt>
                <c:pt idx="21698">
                  <c:v>1084.9000000000001</c:v>
                </c:pt>
                <c:pt idx="21699">
                  <c:v>1084.95</c:v>
                </c:pt>
                <c:pt idx="21700">
                  <c:v>1085</c:v>
                </c:pt>
                <c:pt idx="21701">
                  <c:v>1085.05</c:v>
                </c:pt>
                <c:pt idx="21702">
                  <c:v>1085.0999999999999</c:v>
                </c:pt>
                <c:pt idx="21703">
                  <c:v>1085.1500000000001</c:v>
                </c:pt>
                <c:pt idx="21704">
                  <c:v>1085.2</c:v>
                </c:pt>
                <c:pt idx="21705">
                  <c:v>1085.25</c:v>
                </c:pt>
                <c:pt idx="21706">
                  <c:v>1085.3</c:v>
                </c:pt>
                <c:pt idx="21707">
                  <c:v>1085.3499999999999</c:v>
                </c:pt>
                <c:pt idx="21708">
                  <c:v>1085.4000000000001</c:v>
                </c:pt>
                <c:pt idx="21709">
                  <c:v>1085.45</c:v>
                </c:pt>
                <c:pt idx="21710">
                  <c:v>1085.5</c:v>
                </c:pt>
                <c:pt idx="21711">
                  <c:v>1085.55</c:v>
                </c:pt>
                <c:pt idx="21712">
                  <c:v>1085.5999999999999</c:v>
                </c:pt>
                <c:pt idx="21713">
                  <c:v>1085.6500000000001</c:v>
                </c:pt>
                <c:pt idx="21714">
                  <c:v>1085.7</c:v>
                </c:pt>
                <c:pt idx="21715">
                  <c:v>1085.75</c:v>
                </c:pt>
                <c:pt idx="21716">
                  <c:v>1085.8</c:v>
                </c:pt>
                <c:pt idx="21717">
                  <c:v>1085.8499999999999</c:v>
                </c:pt>
                <c:pt idx="21718">
                  <c:v>1085.9000000000001</c:v>
                </c:pt>
                <c:pt idx="21719">
                  <c:v>1085.95</c:v>
                </c:pt>
                <c:pt idx="21720">
                  <c:v>1086</c:v>
                </c:pt>
                <c:pt idx="21721">
                  <c:v>1086.05</c:v>
                </c:pt>
                <c:pt idx="21722">
                  <c:v>1086.0999999999999</c:v>
                </c:pt>
                <c:pt idx="21723">
                  <c:v>1086.1500000000001</c:v>
                </c:pt>
                <c:pt idx="21724">
                  <c:v>1086.2</c:v>
                </c:pt>
                <c:pt idx="21725">
                  <c:v>1086.25</c:v>
                </c:pt>
                <c:pt idx="21726">
                  <c:v>1086.3</c:v>
                </c:pt>
                <c:pt idx="21727">
                  <c:v>1086.3499999999999</c:v>
                </c:pt>
                <c:pt idx="21728">
                  <c:v>1086.4000000000001</c:v>
                </c:pt>
                <c:pt idx="21729">
                  <c:v>1086.45</c:v>
                </c:pt>
                <c:pt idx="21730">
                  <c:v>1086.5</c:v>
                </c:pt>
                <c:pt idx="21731">
                  <c:v>1086.55</c:v>
                </c:pt>
                <c:pt idx="21732">
                  <c:v>1086.5999999999999</c:v>
                </c:pt>
                <c:pt idx="21733">
                  <c:v>1086.6500000000001</c:v>
                </c:pt>
                <c:pt idx="21734">
                  <c:v>1086.7</c:v>
                </c:pt>
                <c:pt idx="21735">
                  <c:v>1086.75</c:v>
                </c:pt>
                <c:pt idx="21736">
                  <c:v>1086.8</c:v>
                </c:pt>
                <c:pt idx="21737">
                  <c:v>1086.8499999999999</c:v>
                </c:pt>
                <c:pt idx="21738">
                  <c:v>1086.9000000000001</c:v>
                </c:pt>
                <c:pt idx="21739">
                  <c:v>1086.95</c:v>
                </c:pt>
                <c:pt idx="21740">
                  <c:v>1087</c:v>
                </c:pt>
                <c:pt idx="21741">
                  <c:v>1087.05</c:v>
                </c:pt>
                <c:pt idx="21742">
                  <c:v>1087.0999999999999</c:v>
                </c:pt>
                <c:pt idx="21743">
                  <c:v>1087.1500000000001</c:v>
                </c:pt>
                <c:pt idx="21744">
                  <c:v>1087.2</c:v>
                </c:pt>
                <c:pt idx="21745">
                  <c:v>1087.25</c:v>
                </c:pt>
                <c:pt idx="21746">
                  <c:v>1087.3</c:v>
                </c:pt>
                <c:pt idx="21747">
                  <c:v>1087.3499999999999</c:v>
                </c:pt>
                <c:pt idx="21748">
                  <c:v>1087.4000000000001</c:v>
                </c:pt>
                <c:pt idx="21749">
                  <c:v>1087.45</c:v>
                </c:pt>
                <c:pt idx="21750">
                  <c:v>1087.5</c:v>
                </c:pt>
                <c:pt idx="21751">
                  <c:v>1087.55</c:v>
                </c:pt>
                <c:pt idx="21752">
                  <c:v>1087.5999999999999</c:v>
                </c:pt>
                <c:pt idx="21753">
                  <c:v>1087.6500000000001</c:v>
                </c:pt>
                <c:pt idx="21754">
                  <c:v>1087.7</c:v>
                </c:pt>
                <c:pt idx="21755">
                  <c:v>1087.75</c:v>
                </c:pt>
                <c:pt idx="21756">
                  <c:v>1087.8</c:v>
                </c:pt>
                <c:pt idx="21757">
                  <c:v>1087.8499999999999</c:v>
                </c:pt>
                <c:pt idx="21758">
                  <c:v>1087.9000000000001</c:v>
                </c:pt>
                <c:pt idx="21759">
                  <c:v>1087.95</c:v>
                </c:pt>
                <c:pt idx="21760">
                  <c:v>1088</c:v>
                </c:pt>
                <c:pt idx="21761">
                  <c:v>1088.05</c:v>
                </c:pt>
                <c:pt idx="21762">
                  <c:v>1088.0999999999999</c:v>
                </c:pt>
                <c:pt idx="21763">
                  <c:v>1088.1500000000001</c:v>
                </c:pt>
                <c:pt idx="21764">
                  <c:v>1088.2</c:v>
                </c:pt>
                <c:pt idx="21765">
                  <c:v>1088.25</c:v>
                </c:pt>
                <c:pt idx="21766">
                  <c:v>1088.3</c:v>
                </c:pt>
                <c:pt idx="21767">
                  <c:v>1088.3499999999999</c:v>
                </c:pt>
                <c:pt idx="21768">
                  <c:v>1088.4000000000001</c:v>
                </c:pt>
                <c:pt idx="21769">
                  <c:v>1088.45</c:v>
                </c:pt>
                <c:pt idx="21770">
                  <c:v>1088.5</c:v>
                </c:pt>
                <c:pt idx="21771">
                  <c:v>1088.55</c:v>
                </c:pt>
                <c:pt idx="21772">
                  <c:v>1088.5999999999999</c:v>
                </c:pt>
                <c:pt idx="21773">
                  <c:v>1088.6500000000001</c:v>
                </c:pt>
                <c:pt idx="21774">
                  <c:v>1088.7</c:v>
                </c:pt>
                <c:pt idx="21775">
                  <c:v>1088.75</c:v>
                </c:pt>
                <c:pt idx="21776">
                  <c:v>1088.8</c:v>
                </c:pt>
                <c:pt idx="21777">
                  <c:v>1088.8499999999999</c:v>
                </c:pt>
                <c:pt idx="21778">
                  <c:v>1088.9000000000001</c:v>
                </c:pt>
                <c:pt idx="21779">
                  <c:v>1088.95</c:v>
                </c:pt>
                <c:pt idx="21780">
                  <c:v>1089</c:v>
                </c:pt>
                <c:pt idx="21781">
                  <c:v>1089.05</c:v>
                </c:pt>
                <c:pt idx="21782">
                  <c:v>1089.0999999999999</c:v>
                </c:pt>
                <c:pt idx="21783">
                  <c:v>1089.1500000000001</c:v>
                </c:pt>
                <c:pt idx="21784">
                  <c:v>1089.2</c:v>
                </c:pt>
                <c:pt idx="21785">
                  <c:v>1089.25</c:v>
                </c:pt>
                <c:pt idx="21786">
                  <c:v>1089.3</c:v>
                </c:pt>
                <c:pt idx="21787">
                  <c:v>1089.3499999999999</c:v>
                </c:pt>
                <c:pt idx="21788">
                  <c:v>1089.4000000000001</c:v>
                </c:pt>
                <c:pt idx="21789">
                  <c:v>1089.45</c:v>
                </c:pt>
                <c:pt idx="21790">
                  <c:v>1089.5</c:v>
                </c:pt>
                <c:pt idx="21791">
                  <c:v>1089.55</c:v>
                </c:pt>
                <c:pt idx="21792">
                  <c:v>1089.5999999999999</c:v>
                </c:pt>
                <c:pt idx="21793">
                  <c:v>1089.6500000000001</c:v>
                </c:pt>
                <c:pt idx="21794">
                  <c:v>1089.7</c:v>
                </c:pt>
                <c:pt idx="21795">
                  <c:v>1089.75</c:v>
                </c:pt>
                <c:pt idx="21796">
                  <c:v>1089.8</c:v>
                </c:pt>
                <c:pt idx="21797">
                  <c:v>1089.8499999999999</c:v>
                </c:pt>
                <c:pt idx="21798">
                  <c:v>1089.9000000000001</c:v>
                </c:pt>
                <c:pt idx="21799">
                  <c:v>1089.95</c:v>
                </c:pt>
                <c:pt idx="21800">
                  <c:v>1090</c:v>
                </c:pt>
                <c:pt idx="21801">
                  <c:v>1090.05</c:v>
                </c:pt>
                <c:pt idx="21802">
                  <c:v>1090.0999999999999</c:v>
                </c:pt>
                <c:pt idx="21803">
                  <c:v>1090.1500000000001</c:v>
                </c:pt>
                <c:pt idx="21804">
                  <c:v>1090.2</c:v>
                </c:pt>
                <c:pt idx="21805">
                  <c:v>1090.25</c:v>
                </c:pt>
                <c:pt idx="21806">
                  <c:v>1090.3</c:v>
                </c:pt>
                <c:pt idx="21807">
                  <c:v>1090.3499999999999</c:v>
                </c:pt>
                <c:pt idx="21808">
                  <c:v>1090.4000000000001</c:v>
                </c:pt>
                <c:pt idx="21809">
                  <c:v>1090.45</c:v>
                </c:pt>
                <c:pt idx="21810">
                  <c:v>1090.5</c:v>
                </c:pt>
                <c:pt idx="21811">
                  <c:v>1090.55</c:v>
                </c:pt>
                <c:pt idx="21812">
                  <c:v>1090.5999999999999</c:v>
                </c:pt>
                <c:pt idx="21813">
                  <c:v>1090.6500000000001</c:v>
                </c:pt>
                <c:pt idx="21814">
                  <c:v>1090.7</c:v>
                </c:pt>
                <c:pt idx="21815">
                  <c:v>1090.75</c:v>
                </c:pt>
                <c:pt idx="21816">
                  <c:v>1090.8</c:v>
                </c:pt>
                <c:pt idx="21817">
                  <c:v>1090.8499999999999</c:v>
                </c:pt>
                <c:pt idx="21818">
                  <c:v>1090.9000000000001</c:v>
                </c:pt>
                <c:pt idx="21819">
                  <c:v>1090.95</c:v>
                </c:pt>
                <c:pt idx="21820">
                  <c:v>1091</c:v>
                </c:pt>
                <c:pt idx="21821">
                  <c:v>1091.05</c:v>
                </c:pt>
                <c:pt idx="21822">
                  <c:v>1091.0999999999999</c:v>
                </c:pt>
                <c:pt idx="21823">
                  <c:v>1091.1500000000001</c:v>
                </c:pt>
                <c:pt idx="21824">
                  <c:v>1091.2</c:v>
                </c:pt>
                <c:pt idx="21825">
                  <c:v>1091.25</c:v>
                </c:pt>
                <c:pt idx="21826">
                  <c:v>1091.3</c:v>
                </c:pt>
                <c:pt idx="21827">
                  <c:v>1091.3499999999999</c:v>
                </c:pt>
                <c:pt idx="21828">
                  <c:v>1091.4000000000001</c:v>
                </c:pt>
                <c:pt idx="21829">
                  <c:v>1091.45</c:v>
                </c:pt>
                <c:pt idx="21830">
                  <c:v>1091.5</c:v>
                </c:pt>
                <c:pt idx="21831">
                  <c:v>1091.55</c:v>
                </c:pt>
                <c:pt idx="21832">
                  <c:v>1091.5999999999999</c:v>
                </c:pt>
                <c:pt idx="21833">
                  <c:v>1091.6500000000001</c:v>
                </c:pt>
                <c:pt idx="21834">
                  <c:v>1091.7</c:v>
                </c:pt>
                <c:pt idx="21835">
                  <c:v>1091.75</c:v>
                </c:pt>
                <c:pt idx="21836">
                  <c:v>1091.8</c:v>
                </c:pt>
                <c:pt idx="21837">
                  <c:v>1091.8499999999999</c:v>
                </c:pt>
                <c:pt idx="21838">
                  <c:v>1091.9000000000001</c:v>
                </c:pt>
                <c:pt idx="21839">
                  <c:v>1091.95</c:v>
                </c:pt>
                <c:pt idx="21840">
                  <c:v>1092</c:v>
                </c:pt>
                <c:pt idx="21841">
                  <c:v>1092.05</c:v>
                </c:pt>
                <c:pt idx="21842">
                  <c:v>1092.0999999999999</c:v>
                </c:pt>
                <c:pt idx="21843">
                  <c:v>1092.1500000000001</c:v>
                </c:pt>
                <c:pt idx="21844">
                  <c:v>1092.2</c:v>
                </c:pt>
                <c:pt idx="21845">
                  <c:v>1092.25</c:v>
                </c:pt>
                <c:pt idx="21846">
                  <c:v>1092.3</c:v>
                </c:pt>
                <c:pt idx="21847">
                  <c:v>1092.3499999999999</c:v>
                </c:pt>
                <c:pt idx="21848">
                  <c:v>1092.4000000000001</c:v>
                </c:pt>
                <c:pt idx="21849">
                  <c:v>1092.45</c:v>
                </c:pt>
                <c:pt idx="21850">
                  <c:v>1092.5</c:v>
                </c:pt>
                <c:pt idx="21851">
                  <c:v>1092.55</c:v>
                </c:pt>
                <c:pt idx="21852">
                  <c:v>1092.5999999999999</c:v>
                </c:pt>
                <c:pt idx="21853">
                  <c:v>1092.6500000000001</c:v>
                </c:pt>
                <c:pt idx="21854">
                  <c:v>1092.7</c:v>
                </c:pt>
                <c:pt idx="21855">
                  <c:v>1092.75</c:v>
                </c:pt>
                <c:pt idx="21856">
                  <c:v>1092.8</c:v>
                </c:pt>
                <c:pt idx="21857">
                  <c:v>1092.8499999999999</c:v>
                </c:pt>
                <c:pt idx="21858">
                  <c:v>1092.9000000000001</c:v>
                </c:pt>
                <c:pt idx="21859">
                  <c:v>1092.95</c:v>
                </c:pt>
                <c:pt idx="21860">
                  <c:v>1093</c:v>
                </c:pt>
                <c:pt idx="21861">
                  <c:v>1093.05</c:v>
                </c:pt>
                <c:pt idx="21862">
                  <c:v>1093.0999999999999</c:v>
                </c:pt>
                <c:pt idx="21863">
                  <c:v>1093.1500000000001</c:v>
                </c:pt>
                <c:pt idx="21864">
                  <c:v>1093.2</c:v>
                </c:pt>
                <c:pt idx="21865">
                  <c:v>1093.25</c:v>
                </c:pt>
                <c:pt idx="21866">
                  <c:v>1093.3</c:v>
                </c:pt>
                <c:pt idx="21867">
                  <c:v>1093.3499999999999</c:v>
                </c:pt>
                <c:pt idx="21868">
                  <c:v>1093.4000000000001</c:v>
                </c:pt>
                <c:pt idx="21869">
                  <c:v>1093.45</c:v>
                </c:pt>
                <c:pt idx="21870">
                  <c:v>1093.5</c:v>
                </c:pt>
                <c:pt idx="21871">
                  <c:v>1093.55</c:v>
                </c:pt>
                <c:pt idx="21872">
                  <c:v>1093.5999999999999</c:v>
                </c:pt>
                <c:pt idx="21873">
                  <c:v>1093.6500000000001</c:v>
                </c:pt>
                <c:pt idx="21874">
                  <c:v>1093.7</c:v>
                </c:pt>
                <c:pt idx="21875">
                  <c:v>1093.75</c:v>
                </c:pt>
                <c:pt idx="21876">
                  <c:v>1093.8</c:v>
                </c:pt>
                <c:pt idx="21877">
                  <c:v>1093.8499999999999</c:v>
                </c:pt>
                <c:pt idx="21878">
                  <c:v>1093.9000000000001</c:v>
                </c:pt>
                <c:pt idx="21879">
                  <c:v>1093.95</c:v>
                </c:pt>
                <c:pt idx="21880">
                  <c:v>1094</c:v>
                </c:pt>
                <c:pt idx="21881">
                  <c:v>1094.05</c:v>
                </c:pt>
                <c:pt idx="21882">
                  <c:v>1094.0999999999999</c:v>
                </c:pt>
                <c:pt idx="21883">
                  <c:v>1094.1500000000001</c:v>
                </c:pt>
                <c:pt idx="21884">
                  <c:v>1094.2</c:v>
                </c:pt>
                <c:pt idx="21885">
                  <c:v>1094.25</c:v>
                </c:pt>
                <c:pt idx="21886">
                  <c:v>1094.3</c:v>
                </c:pt>
                <c:pt idx="21887">
                  <c:v>1094.3499999999999</c:v>
                </c:pt>
                <c:pt idx="21888">
                  <c:v>1094.4000000000001</c:v>
                </c:pt>
                <c:pt idx="21889">
                  <c:v>1094.45</c:v>
                </c:pt>
                <c:pt idx="21890">
                  <c:v>1094.5</c:v>
                </c:pt>
                <c:pt idx="21891">
                  <c:v>1094.55</c:v>
                </c:pt>
                <c:pt idx="21892">
                  <c:v>1094.5999999999999</c:v>
                </c:pt>
                <c:pt idx="21893">
                  <c:v>1094.6500000000001</c:v>
                </c:pt>
                <c:pt idx="21894">
                  <c:v>1094.7</c:v>
                </c:pt>
                <c:pt idx="21895">
                  <c:v>1094.75</c:v>
                </c:pt>
                <c:pt idx="21896">
                  <c:v>1094.8</c:v>
                </c:pt>
                <c:pt idx="21897">
                  <c:v>1094.8499999999999</c:v>
                </c:pt>
                <c:pt idx="21898">
                  <c:v>1094.9000000000001</c:v>
                </c:pt>
                <c:pt idx="21899">
                  <c:v>1094.95</c:v>
                </c:pt>
                <c:pt idx="21900">
                  <c:v>1095</c:v>
                </c:pt>
                <c:pt idx="21901">
                  <c:v>1095.05</c:v>
                </c:pt>
                <c:pt idx="21902">
                  <c:v>1095.0999999999999</c:v>
                </c:pt>
                <c:pt idx="21903">
                  <c:v>1095.1500000000001</c:v>
                </c:pt>
                <c:pt idx="21904">
                  <c:v>1095.2</c:v>
                </c:pt>
                <c:pt idx="21905">
                  <c:v>1095.25</c:v>
                </c:pt>
                <c:pt idx="21906">
                  <c:v>1095.3</c:v>
                </c:pt>
                <c:pt idx="21907">
                  <c:v>1095.3499999999999</c:v>
                </c:pt>
                <c:pt idx="21908">
                  <c:v>1095.4000000000001</c:v>
                </c:pt>
                <c:pt idx="21909">
                  <c:v>1095.45</c:v>
                </c:pt>
                <c:pt idx="21910">
                  <c:v>1095.5</c:v>
                </c:pt>
                <c:pt idx="21911">
                  <c:v>1095.55</c:v>
                </c:pt>
                <c:pt idx="21912">
                  <c:v>1095.5999999999999</c:v>
                </c:pt>
                <c:pt idx="21913">
                  <c:v>1095.6500000000001</c:v>
                </c:pt>
                <c:pt idx="21914">
                  <c:v>1095.7</c:v>
                </c:pt>
                <c:pt idx="21915">
                  <c:v>1095.75</c:v>
                </c:pt>
                <c:pt idx="21916">
                  <c:v>1095.8</c:v>
                </c:pt>
                <c:pt idx="21917">
                  <c:v>1095.8499999999999</c:v>
                </c:pt>
                <c:pt idx="21918">
                  <c:v>1095.9000000000001</c:v>
                </c:pt>
                <c:pt idx="21919">
                  <c:v>1095.95</c:v>
                </c:pt>
                <c:pt idx="21920">
                  <c:v>1096</c:v>
                </c:pt>
                <c:pt idx="21921">
                  <c:v>1096.05</c:v>
                </c:pt>
                <c:pt idx="21922">
                  <c:v>1096.0999999999999</c:v>
                </c:pt>
                <c:pt idx="21923">
                  <c:v>1096.1500000000001</c:v>
                </c:pt>
                <c:pt idx="21924">
                  <c:v>1096.2</c:v>
                </c:pt>
                <c:pt idx="21925">
                  <c:v>1096.25</c:v>
                </c:pt>
                <c:pt idx="21926">
                  <c:v>1096.3</c:v>
                </c:pt>
                <c:pt idx="21927">
                  <c:v>1096.3499999999999</c:v>
                </c:pt>
                <c:pt idx="21928">
                  <c:v>1096.4000000000001</c:v>
                </c:pt>
                <c:pt idx="21929">
                  <c:v>1096.45</c:v>
                </c:pt>
                <c:pt idx="21930">
                  <c:v>1096.5</c:v>
                </c:pt>
                <c:pt idx="21931">
                  <c:v>1096.55</c:v>
                </c:pt>
                <c:pt idx="21932">
                  <c:v>1096.5999999999999</c:v>
                </c:pt>
                <c:pt idx="21933">
                  <c:v>1096.6500000000001</c:v>
                </c:pt>
                <c:pt idx="21934">
                  <c:v>1096.7</c:v>
                </c:pt>
                <c:pt idx="21935">
                  <c:v>1096.75</c:v>
                </c:pt>
                <c:pt idx="21936">
                  <c:v>1096.8</c:v>
                </c:pt>
                <c:pt idx="21937">
                  <c:v>1096.8499999999999</c:v>
                </c:pt>
                <c:pt idx="21938">
                  <c:v>1096.9000000000001</c:v>
                </c:pt>
                <c:pt idx="21939">
                  <c:v>1096.95</c:v>
                </c:pt>
                <c:pt idx="21940">
                  <c:v>1097</c:v>
                </c:pt>
                <c:pt idx="21941">
                  <c:v>1097.05</c:v>
                </c:pt>
                <c:pt idx="21942">
                  <c:v>1097.0999999999999</c:v>
                </c:pt>
                <c:pt idx="21943">
                  <c:v>1097.1500000000001</c:v>
                </c:pt>
                <c:pt idx="21944">
                  <c:v>1097.2</c:v>
                </c:pt>
                <c:pt idx="21945">
                  <c:v>1097.25</c:v>
                </c:pt>
                <c:pt idx="21946">
                  <c:v>1097.3</c:v>
                </c:pt>
                <c:pt idx="21947">
                  <c:v>1097.3499999999999</c:v>
                </c:pt>
                <c:pt idx="21948">
                  <c:v>1097.4000000000001</c:v>
                </c:pt>
                <c:pt idx="21949">
                  <c:v>1097.45</c:v>
                </c:pt>
                <c:pt idx="21950">
                  <c:v>1097.5</c:v>
                </c:pt>
                <c:pt idx="21951">
                  <c:v>1097.55</c:v>
                </c:pt>
                <c:pt idx="21952">
                  <c:v>1097.5999999999999</c:v>
                </c:pt>
                <c:pt idx="21953">
                  <c:v>1097.6500000000001</c:v>
                </c:pt>
                <c:pt idx="21954">
                  <c:v>1097.7</c:v>
                </c:pt>
                <c:pt idx="21955">
                  <c:v>1097.75</c:v>
                </c:pt>
                <c:pt idx="21956">
                  <c:v>1097.8</c:v>
                </c:pt>
                <c:pt idx="21957">
                  <c:v>1097.8499999999999</c:v>
                </c:pt>
                <c:pt idx="21958">
                  <c:v>1097.9000000000001</c:v>
                </c:pt>
                <c:pt idx="21959">
                  <c:v>1097.95</c:v>
                </c:pt>
                <c:pt idx="21960">
                  <c:v>1098</c:v>
                </c:pt>
                <c:pt idx="21961">
                  <c:v>1098.05</c:v>
                </c:pt>
                <c:pt idx="21962">
                  <c:v>1098.0999999999999</c:v>
                </c:pt>
                <c:pt idx="21963">
                  <c:v>1098.1500000000001</c:v>
                </c:pt>
                <c:pt idx="21964">
                  <c:v>1098.2</c:v>
                </c:pt>
                <c:pt idx="21965">
                  <c:v>1098.25</c:v>
                </c:pt>
                <c:pt idx="21966">
                  <c:v>1098.3</c:v>
                </c:pt>
                <c:pt idx="21967">
                  <c:v>1098.3499999999999</c:v>
                </c:pt>
                <c:pt idx="21968">
                  <c:v>1098.4000000000001</c:v>
                </c:pt>
                <c:pt idx="21969">
                  <c:v>1098.45</c:v>
                </c:pt>
                <c:pt idx="21970">
                  <c:v>1098.5</c:v>
                </c:pt>
                <c:pt idx="21971">
                  <c:v>1098.55</c:v>
                </c:pt>
                <c:pt idx="21972">
                  <c:v>1098.5999999999999</c:v>
                </c:pt>
                <c:pt idx="21973">
                  <c:v>1098.6500000000001</c:v>
                </c:pt>
                <c:pt idx="21974">
                  <c:v>1098.7</c:v>
                </c:pt>
                <c:pt idx="21975">
                  <c:v>1098.75</c:v>
                </c:pt>
                <c:pt idx="21976">
                  <c:v>1098.8</c:v>
                </c:pt>
                <c:pt idx="21977">
                  <c:v>1098.8499999999999</c:v>
                </c:pt>
                <c:pt idx="21978">
                  <c:v>1098.9000000000001</c:v>
                </c:pt>
                <c:pt idx="21979">
                  <c:v>1098.95</c:v>
                </c:pt>
                <c:pt idx="21980">
                  <c:v>1099</c:v>
                </c:pt>
                <c:pt idx="21981">
                  <c:v>1099.05</c:v>
                </c:pt>
                <c:pt idx="21982">
                  <c:v>1099.0999999999999</c:v>
                </c:pt>
                <c:pt idx="21983">
                  <c:v>1099.1500000000001</c:v>
                </c:pt>
                <c:pt idx="21984">
                  <c:v>1099.2</c:v>
                </c:pt>
                <c:pt idx="21985">
                  <c:v>1099.25</c:v>
                </c:pt>
                <c:pt idx="21986">
                  <c:v>1099.3</c:v>
                </c:pt>
                <c:pt idx="21987">
                  <c:v>1099.3499999999999</c:v>
                </c:pt>
                <c:pt idx="21988">
                  <c:v>1099.4000000000001</c:v>
                </c:pt>
                <c:pt idx="21989">
                  <c:v>1099.45</c:v>
                </c:pt>
                <c:pt idx="21990">
                  <c:v>1099.5</c:v>
                </c:pt>
                <c:pt idx="21991">
                  <c:v>1099.55</c:v>
                </c:pt>
                <c:pt idx="21992">
                  <c:v>1099.5999999999999</c:v>
                </c:pt>
                <c:pt idx="21993">
                  <c:v>1099.6500000000001</c:v>
                </c:pt>
                <c:pt idx="21994">
                  <c:v>1099.7</c:v>
                </c:pt>
                <c:pt idx="21995">
                  <c:v>1099.75</c:v>
                </c:pt>
                <c:pt idx="21996">
                  <c:v>1099.8</c:v>
                </c:pt>
                <c:pt idx="21997">
                  <c:v>1099.8499999999999</c:v>
                </c:pt>
                <c:pt idx="21998">
                  <c:v>1099.9000000000001</c:v>
                </c:pt>
                <c:pt idx="21999">
                  <c:v>1099.95</c:v>
                </c:pt>
                <c:pt idx="22000">
                  <c:v>1100</c:v>
                </c:pt>
                <c:pt idx="22001">
                  <c:v>1100.05</c:v>
                </c:pt>
                <c:pt idx="22002">
                  <c:v>1100.0999999999999</c:v>
                </c:pt>
                <c:pt idx="22003">
                  <c:v>1100.1500000000001</c:v>
                </c:pt>
                <c:pt idx="22004">
                  <c:v>1100.2</c:v>
                </c:pt>
                <c:pt idx="22005">
                  <c:v>1100.25</c:v>
                </c:pt>
                <c:pt idx="22006">
                  <c:v>1100.3</c:v>
                </c:pt>
                <c:pt idx="22007">
                  <c:v>1100.3499999999999</c:v>
                </c:pt>
                <c:pt idx="22008">
                  <c:v>1100.4000000000001</c:v>
                </c:pt>
                <c:pt idx="22009">
                  <c:v>1100.45</c:v>
                </c:pt>
                <c:pt idx="22010">
                  <c:v>1100.5</c:v>
                </c:pt>
                <c:pt idx="22011">
                  <c:v>1100.55</c:v>
                </c:pt>
                <c:pt idx="22012">
                  <c:v>1100.5999999999999</c:v>
                </c:pt>
                <c:pt idx="22013">
                  <c:v>1100.6500000000001</c:v>
                </c:pt>
                <c:pt idx="22014">
                  <c:v>1100.7</c:v>
                </c:pt>
                <c:pt idx="22015">
                  <c:v>1100.75</c:v>
                </c:pt>
                <c:pt idx="22016">
                  <c:v>1100.8</c:v>
                </c:pt>
                <c:pt idx="22017">
                  <c:v>1100.8499999999999</c:v>
                </c:pt>
                <c:pt idx="22018">
                  <c:v>1100.9000000000001</c:v>
                </c:pt>
                <c:pt idx="22019">
                  <c:v>1100.95</c:v>
                </c:pt>
                <c:pt idx="22020">
                  <c:v>1101</c:v>
                </c:pt>
                <c:pt idx="22021">
                  <c:v>1101.05</c:v>
                </c:pt>
                <c:pt idx="22022">
                  <c:v>1101.0999999999999</c:v>
                </c:pt>
                <c:pt idx="22023">
                  <c:v>1101.1500000000001</c:v>
                </c:pt>
                <c:pt idx="22024">
                  <c:v>1101.2</c:v>
                </c:pt>
                <c:pt idx="22025">
                  <c:v>1101.25</c:v>
                </c:pt>
                <c:pt idx="22026">
                  <c:v>1101.3</c:v>
                </c:pt>
                <c:pt idx="22027">
                  <c:v>1101.3499999999999</c:v>
                </c:pt>
                <c:pt idx="22028">
                  <c:v>1101.4000000000001</c:v>
                </c:pt>
                <c:pt idx="22029">
                  <c:v>1101.45</c:v>
                </c:pt>
                <c:pt idx="22030">
                  <c:v>1101.5</c:v>
                </c:pt>
                <c:pt idx="22031">
                  <c:v>1101.55</c:v>
                </c:pt>
                <c:pt idx="22032">
                  <c:v>1101.5999999999999</c:v>
                </c:pt>
                <c:pt idx="22033">
                  <c:v>1101.6500000000001</c:v>
                </c:pt>
                <c:pt idx="22034">
                  <c:v>1101.7</c:v>
                </c:pt>
                <c:pt idx="22035">
                  <c:v>1101.75</c:v>
                </c:pt>
                <c:pt idx="22036">
                  <c:v>1101.8</c:v>
                </c:pt>
                <c:pt idx="22037">
                  <c:v>1101.8499999999999</c:v>
                </c:pt>
                <c:pt idx="22038">
                  <c:v>1101.9000000000001</c:v>
                </c:pt>
                <c:pt idx="22039">
                  <c:v>1101.95</c:v>
                </c:pt>
                <c:pt idx="22040">
                  <c:v>1102</c:v>
                </c:pt>
                <c:pt idx="22041">
                  <c:v>1102.05</c:v>
                </c:pt>
                <c:pt idx="22042">
                  <c:v>1102.0999999999999</c:v>
                </c:pt>
                <c:pt idx="22043">
                  <c:v>1102.1500000000001</c:v>
                </c:pt>
                <c:pt idx="22044">
                  <c:v>1102.2</c:v>
                </c:pt>
                <c:pt idx="22045">
                  <c:v>1102.25</c:v>
                </c:pt>
                <c:pt idx="22046">
                  <c:v>1102.3</c:v>
                </c:pt>
                <c:pt idx="22047">
                  <c:v>1102.3499999999999</c:v>
                </c:pt>
                <c:pt idx="22048">
                  <c:v>1102.4000000000001</c:v>
                </c:pt>
                <c:pt idx="22049">
                  <c:v>1102.45</c:v>
                </c:pt>
                <c:pt idx="22050">
                  <c:v>1102.5</c:v>
                </c:pt>
                <c:pt idx="22051">
                  <c:v>1102.55</c:v>
                </c:pt>
                <c:pt idx="22052">
                  <c:v>1102.5999999999999</c:v>
                </c:pt>
                <c:pt idx="22053">
                  <c:v>1102.6500000000001</c:v>
                </c:pt>
                <c:pt idx="22054">
                  <c:v>1102.7</c:v>
                </c:pt>
                <c:pt idx="22055">
                  <c:v>1102.75</c:v>
                </c:pt>
                <c:pt idx="22056">
                  <c:v>1102.8</c:v>
                </c:pt>
                <c:pt idx="22057">
                  <c:v>1102.8499999999999</c:v>
                </c:pt>
                <c:pt idx="22058">
                  <c:v>1102.9000000000001</c:v>
                </c:pt>
                <c:pt idx="22059">
                  <c:v>1102.95</c:v>
                </c:pt>
                <c:pt idx="22060">
                  <c:v>1103</c:v>
                </c:pt>
                <c:pt idx="22061">
                  <c:v>1103.05</c:v>
                </c:pt>
                <c:pt idx="22062">
                  <c:v>1103.0999999999999</c:v>
                </c:pt>
                <c:pt idx="22063">
                  <c:v>1103.1500000000001</c:v>
                </c:pt>
                <c:pt idx="22064">
                  <c:v>1103.2</c:v>
                </c:pt>
                <c:pt idx="22065">
                  <c:v>1103.25</c:v>
                </c:pt>
                <c:pt idx="22066">
                  <c:v>1103.3</c:v>
                </c:pt>
                <c:pt idx="22067">
                  <c:v>1103.3499999999999</c:v>
                </c:pt>
                <c:pt idx="22068">
                  <c:v>1103.4000000000001</c:v>
                </c:pt>
                <c:pt idx="22069">
                  <c:v>1103.45</c:v>
                </c:pt>
                <c:pt idx="22070">
                  <c:v>1103.5</c:v>
                </c:pt>
                <c:pt idx="22071">
                  <c:v>1103.55</c:v>
                </c:pt>
                <c:pt idx="22072">
                  <c:v>1103.5999999999999</c:v>
                </c:pt>
                <c:pt idx="22073">
                  <c:v>1103.6500000000001</c:v>
                </c:pt>
                <c:pt idx="22074">
                  <c:v>1103.7</c:v>
                </c:pt>
                <c:pt idx="22075">
                  <c:v>1103.75</c:v>
                </c:pt>
                <c:pt idx="22076">
                  <c:v>1103.8</c:v>
                </c:pt>
                <c:pt idx="22077">
                  <c:v>1103.8499999999999</c:v>
                </c:pt>
                <c:pt idx="22078">
                  <c:v>1103.9000000000001</c:v>
                </c:pt>
                <c:pt idx="22079">
                  <c:v>1103.95</c:v>
                </c:pt>
                <c:pt idx="22080">
                  <c:v>1104</c:v>
                </c:pt>
                <c:pt idx="22081">
                  <c:v>1104.05</c:v>
                </c:pt>
                <c:pt idx="22082">
                  <c:v>1104.0999999999999</c:v>
                </c:pt>
                <c:pt idx="22083">
                  <c:v>1104.1500000000001</c:v>
                </c:pt>
                <c:pt idx="22084">
                  <c:v>1104.2</c:v>
                </c:pt>
                <c:pt idx="22085">
                  <c:v>1104.25</c:v>
                </c:pt>
                <c:pt idx="22086">
                  <c:v>1104.3</c:v>
                </c:pt>
                <c:pt idx="22087">
                  <c:v>1104.3499999999999</c:v>
                </c:pt>
                <c:pt idx="22088">
                  <c:v>1104.4000000000001</c:v>
                </c:pt>
                <c:pt idx="22089">
                  <c:v>1104.45</c:v>
                </c:pt>
                <c:pt idx="22090">
                  <c:v>1104.5</c:v>
                </c:pt>
                <c:pt idx="22091">
                  <c:v>1104.55</c:v>
                </c:pt>
                <c:pt idx="22092">
                  <c:v>1104.5999999999999</c:v>
                </c:pt>
                <c:pt idx="22093">
                  <c:v>1104.6500000000001</c:v>
                </c:pt>
                <c:pt idx="22094">
                  <c:v>1104.7</c:v>
                </c:pt>
                <c:pt idx="22095">
                  <c:v>1104.75</c:v>
                </c:pt>
                <c:pt idx="22096">
                  <c:v>1104.8</c:v>
                </c:pt>
                <c:pt idx="22097">
                  <c:v>1104.8499999999999</c:v>
                </c:pt>
                <c:pt idx="22098">
                  <c:v>1104.9000000000001</c:v>
                </c:pt>
                <c:pt idx="22099">
                  <c:v>1104.95</c:v>
                </c:pt>
                <c:pt idx="22100">
                  <c:v>1105</c:v>
                </c:pt>
                <c:pt idx="22101">
                  <c:v>1105.05</c:v>
                </c:pt>
                <c:pt idx="22102">
                  <c:v>1105.0999999999999</c:v>
                </c:pt>
                <c:pt idx="22103">
                  <c:v>1105.1500000000001</c:v>
                </c:pt>
                <c:pt idx="22104">
                  <c:v>1105.2</c:v>
                </c:pt>
                <c:pt idx="22105">
                  <c:v>1105.25</c:v>
                </c:pt>
                <c:pt idx="22106">
                  <c:v>1105.3</c:v>
                </c:pt>
                <c:pt idx="22107">
                  <c:v>1105.3499999999999</c:v>
                </c:pt>
                <c:pt idx="22108">
                  <c:v>1105.4000000000001</c:v>
                </c:pt>
                <c:pt idx="22109">
                  <c:v>1105.45</c:v>
                </c:pt>
                <c:pt idx="22110">
                  <c:v>1105.5</c:v>
                </c:pt>
                <c:pt idx="22111">
                  <c:v>1105.55</c:v>
                </c:pt>
                <c:pt idx="22112">
                  <c:v>1105.5999999999999</c:v>
                </c:pt>
                <c:pt idx="22113">
                  <c:v>1105.6500000000001</c:v>
                </c:pt>
                <c:pt idx="22114">
                  <c:v>1105.7</c:v>
                </c:pt>
                <c:pt idx="22115">
                  <c:v>1105.75</c:v>
                </c:pt>
                <c:pt idx="22116">
                  <c:v>1105.8</c:v>
                </c:pt>
                <c:pt idx="22117">
                  <c:v>1105.8499999999999</c:v>
                </c:pt>
                <c:pt idx="22118">
                  <c:v>1105.9000000000001</c:v>
                </c:pt>
                <c:pt idx="22119">
                  <c:v>1105.95</c:v>
                </c:pt>
                <c:pt idx="22120">
                  <c:v>1106</c:v>
                </c:pt>
                <c:pt idx="22121">
                  <c:v>1106.05</c:v>
                </c:pt>
                <c:pt idx="22122">
                  <c:v>1106.0999999999999</c:v>
                </c:pt>
                <c:pt idx="22123">
                  <c:v>1106.1500000000001</c:v>
                </c:pt>
                <c:pt idx="22124">
                  <c:v>1106.2</c:v>
                </c:pt>
                <c:pt idx="22125">
                  <c:v>1106.25</c:v>
                </c:pt>
                <c:pt idx="22126">
                  <c:v>1106.3</c:v>
                </c:pt>
                <c:pt idx="22127">
                  <c:v>1106.3499999999999</c:v>
                </c:pt>
                <c:pt idx="22128">
                  <c:v>1106.4000000000001</c:v>
                </c:pt>
                <c:pt idx="22129">
                  <c:v>1106.45</c:v>
                </c:pt>
                <c:pt idx="22130">
                  <c:v>1106.5</c:v>
                </c:pt>
                <c:pt idx="22131">
                  <c:v>1106.55</c:v>
                </c:pt>
                <c:pt idx="22132">
                  <c:v>1106.5999999999999</c:v>
                </c:pt>
                <c:pt idx="22133">
                  <c:v>1106.6500000000001</c:v>
                </c:pt>
                <c:pt idx="22134">
                  <c:v>1106.7</c:v>
                </c:pt>
                <c:pt idx="22135">
                  <c:v>1106.75</c:v>
                </c:pt>
                <c:pt idx="22136">
                  <c:v>1106.8</c:v>
                </c:pt>
                <c:pt idx="22137">
                  <c:v>1106.8499999999999</c:v>
                </c:pt>
                <c:pt idx="22138">
                  <c:v>1106.9000000000001</c:v>
                </c:pt>
                <c:pt idx="22139">
                  <c:v>1106.95</c:v>
                </c:pt>
                <c:pt idx="22140">
                  <c:v>1107</c:v>
                </c:pt>
                <c:pt idx="22141">
                  <c:v>1107.05</c:v>
                </c:pt>
                <c:pt idx="22142">
                  <c:v>1107.0999999999999</c:v>
                </c:pt>
                <c:pt idx="22143">
                  <c:v>1107.1500000000001</c:v>
                </c:pt>
                <c:pt idx="22144">
                  <c:v>1107.2</c:v>
                </c:pt>
                <c:pt idx="22145">
                  <c:v>1107.25</c:v>
                </c:pt>
                <c:pt idx="22146">
                  <c:v>1107.3</c:v>
                </c:pt>
                <c:pt idx="22147">
                  <c:v>1107.3499999999999</c:v>
                </c:pt>
                <c:pt idx="22148">
                  <c:v>1107.4000000000001</c:v>
                </c:pt>
                <c:pt idx="22149">
                  <c:v>1107.45</c:v>
                </c:pt>
                <c:pt idx="22150">
                  <c:v>1107.5</c:v>
                </c:pt>
                <c:pt idx="22151">
                  <c:v>1107.55</c:v>
                </c:pt>
                <c:pt idx="22152">
                  <c:v>1107.5999999999999</c:v>
                </c:pt>
                <c:pt idx="22153">
                  <c:v>1107.6500000000001</c:v>
                </c:pt>
                <c:pt idx="22154">
                  <c:v>1107.7</c:v>
                </c:pt>
                <c:pt idx="22155">
                  <c:v>1107.75</c:v>
                </c:pt>
                <c:pt idx="22156">
                  <c:v>1107.8</c:v>
                </c:pt>
                <c:pt idx="22157">
                  <c:v>1107.8499999999999</c:v>
                </c:pt>
                <c:pt idx="22158">
                  <c:v>1107.9000000000001</c:v>
                </c:pt>
                <c:pt idx="22159">
                  <c:v>1107.95</c:v>
                </c:pt>
                <c:pt idx="22160">
                  <c:v>1108</c:v>
                </c:pt>
                <c:pt idx="22161">
                  <c:v>1108.05</c:v>
                </c:pt>
                <c:pt idx="22162">
                  <c:v>1108.0999999999999</c:v>
                </c:pt>
                <c:pt idx="22163">
                  <c:v>1108.1500000000001</c:v>
                </c:pt>
                <c:pt idx="22164">
                  <c:v>1108.2</c:v>
                </c:pt>
                <c:pt idx="22165">
                  <c:v>1108.25</c:v>
                </c:pt>
                <c:pt idx="22166">
                  <c:v>1108.3</c:v>
                </c:pt>
                <c:pt idx="22167">
                  <c:v>1108.3499999999999</c:v>
                </c:pt>
                <c:pt idx="22168">
                  <c:v>1108.4000000000001</c:v>
                </c:pt>
                <c:pt idx="22169">
                  <c:v>1108.45</c:v>
                </c:pt>
                <c:pt idx="22170">
                  <c:v>1108.5</c:v>
                </c:pt>
                <c:pt idx="22171">
                  <c:v>1108.55</c:v>
                </c:pt>
                <c:pt idx="22172">
                  <c:v>1108.5999999999999</c:v>
                </c:pt>
                <c:pt idx="22173">
                  <c:v>1108.6500000000001</c:v>
                </c:pt>
                <c:pt idx="22174">
                  <c:v>1108.7</c:v>
                </c:pt>
                <c:pt idx="22175">
                  <c:v>1108.75</c:v>
                </c:pt>
                <c:pt idx="22176">
                  <c:v>1108.8</c:v>
                </c:pt>
                <c:pt idx="22177">
                  <c:v>1108.8499999999999</c:v>
                </c:pt>
                <c:pt idx="22178">
                  <c:v>1108.9000000000001</c:v>
                </c:pt>
                <c:pt idx="22179">
                  <c:v>1108.95</c:v>
                </c:pt>
                <c:pt idx="22180">
                  <c:v>1109</c:v>
                </c:pt>
                <c:pt idx="22181">
                  <c:v>1109.05</c:v>
                </c:pt>
                <c:pt idx="22182">
                  <c:v>1109.0999999999999</c:v>
                </c:pt>
                <c:pt idx="22183">
                  <c:v>1109.1500000000001</c:v>
                </c:pt>
                <c:pt idx="22184">
                  <c:v>1109.2</c:v>
                </c:pt>
                <c:pt idx="22185">
                  <c:v>1109.25</c:v>
                </c:pt>
                <c:pt idx="22186">
                  <c:v>1109.3</c:v>
                </c:pt>
                <c:pt idx="22187">
                  <c:v>1109.3499999999999</c:v>
                </c:pt>
                <c:pt idx="22188">
                  <c:v>1109.4000000000001</c:v>
                </c:pt>
                <c:pt idx="22189">
                  <c:v>1109.45</c:v>
                </c:pt>
                <c:pt idx="22190">
                  <c:v>1109.5</c:v>
                </c:pt>
                <c:pt idx="22191">
                  <c:v>1109.55</c:v>
                </c:pt>
                <c:pt idx="22192">
                  <c:v>1109.5999999999999</c:v>
                </c:pt>
                <c:pt idx="22193">
                  <c:v>1109.6500000000001</c:v>
                </c:pt>
                <c:pt idx="22194">
                  <c:v>1109.7</c:v>
                </c:pt>
                <c:pt idx="22195">
                  <c:v>1109.75</c:v>
                </c:pt>
                <c:pt idx="22196">
                  <c:v>1109.8</c:v>
                </c:pt>
                <c:pt idx="22197">
                  <c:v>1109.8499999999999</c:v>
                </c:pt>
                <c:pt idx="22198">
                  <c:v>1109.9000000000001</c:v>
                </c:pt>
                <c:pt idx="22199">
                  <c:v>1109.95</c:v>
                </c:pt>
                <c:pt idx="22200">
                  <c:v>1110</c:v>
                </c:pt>
                <c:pt idx="22201">
                  <c:v>1110.05</c:v>
                </c:pt>
                <c:pt idx="22202">
                  <c:v>1110.0999999999999</c:v>
                </c:pt>
                <c:pt idx="22203">
                  <c:v>1110.1500000000001</c:v>
                </c:pt>
                <c:pt idx="22204">
                  <c:v>1110.2</c:v>
                </c:pt>
                <c:pt idx="22205">
                  <c:v>1110.25</c:v>
                </c:pt>
                <c:pt idx="22206">
                  <c:v>1110.3</c:v>
                </c:pt>
                <c:pt idx="22207">
                  <c:v>1110.3499999999999</c:v>
                </c:pt>
                <c:pt idx="22208">
                  <c:v>1110.4000000000001</c:v>
                </c:pt>
                <c:pt idx="22209">
                  <c:v>1110.45</c:v>
                </c:pt>
                <c:pt idx="22210">
                  <c:v>1110.5</c:v>
                </c:pt>
                <c:pt idx="22211">
                  <c:v>1110.55</c:v>
                </c:pt>
                <c:pt idx="22212">
                  <c:v>1110.5999999999999</c:v>
                </c:pt>
                <c:pt idx="22213">
                  <c:v>1110.6500000000001</c:v>
                </c:pt>
                <c:pt idx="22214">
                  <c:v>1110.7</c:v>
                </c:pt>
                <c:pt idx="22215">
                  <c:v>1110.75</c:v>
                </c:pt>
                <c:pt idx="22216">
                  <c:v>1110.8</c:v>
                </c:pt>
                <c:pt idx="22217">
                  <c:v>1110.8499999999999</c:v>
                </c:pt>
                <c:pt idx="22218">
                  <c:v>1110.9000000000001</c:v>
                </c:pt>
                <c:pt idx="22219">
                  <c:v>1110.95</c:v>
                </c:pt>
                <c:pt idx="22220">
                  <c:v>1111</c:v>
                </c:pt>
                <c:pt idx="22221">
                  <c:v>1111.05</c:v>
                </c:pt>
                <c:pt idx="22222">
                  <c:v>1111.0999999999999</c:v>
                </c:pt>
                <c:pt idx="22223">
                  <c:v>1111.1500000000001</c:v>
                </c:pt>
                <c:pt idx="22224">
                  <c:v>1111.2</c:v>
                </c:pt>
                <c:pt idx="22225">
                  <c:v>1111.25</c:v>
                </c:pt>
                <c:pt idx="22226">
                  <c:v>1111.3</c:v>
                </c:pt>
                <c:pt idx="22227">
                  <c:v>1111.3499999999999</c:v>
                </c:pt>
                <c:pt idx="22228">
                  <c:v>1111.4000000000001</c:v>
                </c:pt>
                <c:pt idx="22229">
                  <c:v>1111.45</c:v>
                </c:pt>
                <c:pt idx="22230">
                  <c:v>1111.5</c:v>
                </c:pt>
                <c:pt idx="22231">
                  <c:v>1111.55</c:v>
                </c:pt>
                <c:pt idx="22232">
                  <c:v>1111.5999999999999</c:v>
                </c:pt>
                <c:pt idx="22233">
                  <c:v>1111.6500000000001</c:v>
                </c:pt>
                <c:pt idx="22234">
                  <c:v>1111.7</c:v>
                </c:pt>
                <c:pt idx="22235">
                  <c:v>1111.75</c:v>
                </c:pt>
                <c:pt idx="22236">
                  <c:v>1111.8</c:v>
                </c:pt>
                <c:pt idx="22237">
                  <c:v>1111.8499999999999</c:v>
                </c:pt>
                <c:pt idx="22238">
                  <c:v>1111.9000000000001</c:v>
                </c:pt>
                <c:pt idx="22239">
                  <c:v>1111.95</c:v>
                </c:pt>
                <c:pt idx="22240">
                  <c:v>1112</c:v>
                </c:pt>
                <c:pt idx="22241">
                  <c:v>1112.05</c:v>
                </c:pt>
                <c:pt idx="22242">
                  <c:v>1112.0999999999999</c:v>
                </c:pt>
                <c:pt idx="22243">
                  <c:v>1112.1500000000001</c:v>
                </c:pt>
                <c:pt idx="22244">
                  <c:v>1112.2</c:v>
                </c:pt>
                <c:pt idx="22245">
                  <c:v>1112.25</c:v>
                </c:pt>
                <c:pt idx="22246">
                  <c:v>1112.3</c:v>
                </c:pt>
                <c:pt idx="22247">
                  <c:v>1112.3499999999999</c:v>
                </c:pt>
                <c:pt idx="22248">
                  <c:v>1112.4000000000001</c:v>
                </c:pt>
                <c:pt idx="22249">
                  <c:v>1112.45</c:v>
                </c:pt>
                <c:pt idx="22250">
                  <c:v>1112.5</c:v>
                </c:pt>
                <c:pt idx="22251">
                  <c:v>1112.55</c:v>
                </c:pt>
                <c:pt idx="22252">
                  <c:v>1112.5999999999999</c:v>
                </c:pt>
                <c:pt idx="22253">
                  <c:v>1112.6500000000001</c:v>
                </c:pt>
                <c:pt idx="22254">
                  <c:v>1112.7</c:v>
                </c:pt>
                <c:pt idx="22255">
                  <c:v>1112.75</c:v>
                </c:pt>
                <c:pt idx="22256">
                  <c:v>1112.8</c:v>
                </c:pt>
                <c:pt idx="22257">
                  <c:v>1112.8499999999999</c:v>
                </c:pt>
                <c:pt idx="22258">
                  <c:v>1112.9000000000001</c:v>
                </c:pt>
                <c:pt idx="22259">
                  <c:v>1112.95</c:v>
                </c:pt>
                <c:pt idx="22260">
                  <c:v>1113</c:v>
                </c:pt>
                <c:pt idx="22261">
                  <c:v>1113.05</c:v>
                </c:pt>
                <c:pt idx="22262">
                  <c:v>1113.0999999999999</c:v>
                </c:pt>
                <c:pt idx="22263">
                  <c:v>1113.1500000000001</c:v>
                </c:pt>
                <c:pt idx="22264">
                  <c:v>1113.2</c:v>
                </c:pt>
                <c:pt idx="22265">
                  <c:v>1113.25</c:v>
                </c:pt>
                <c:pt idx="22266">
                  <c:v>1113.3</c:v>
                </c:pt>
                <c:pt idx="22267">
                  <c:v>1113.3499999999999</c:v>
                </c:pt>
                <c:pt idx="22268">
                  <c:v>1113.4000000000001</c:v>
                </c:pt>
                <c:pt idx="22269">
                  <c:v>1113.45</c:v>
                </c:pt>
                <c:pt idx="22270">
                  <c:v>1113.5</c:v>
                </c:pt>
                <c:pt idx="22271">
                  <c:v>1113.55</c:v>
                </c:pt>
                <c:pt idx="22272">
                  <c:v>1113.5999999999999</c:v>
                </c:pt>
                <c:pt idx="22273">
                  <c:v>1113.6500000000001</c:v>
                </c:pt>
                <c:pt idx="22274">
                  <c:v>1113.7</c:v>
                </c:pt>
                <c:pt idx="22275">
                  <c:v>1113.75</c:v>
                </c:pt>
                <c:pt idx="22276">
                  <c:v>1113.8</c:v>
                </c:pt>
                <c:pt idx="22277">
                  <c:v>1113.8499999999999</c:v>
                </c:pt>
                <c:pt idx="22278">
                  <c:v>1113.9000000000001</c:v>
                </c:pt>
                <c:pt idx="22279">
                  <c:v>1113.95</c:v>
                </c:pt>
                <c:pt idx="22280">
                  <c:v>1114</c:v>
                </c:pt>
                <c:pt idx="22281">
                  <c:v>1114.05</c:v>
                </c:pt>
                <c:pt idx="22282">
                  <c:v>1114.0999999999999</c:v>
                </c:pt>
                <c:pt idx="22283">
                  <c:v>1114.1500000000001</c:v>
                </c:pt>
                <c:pt idx="22284">
                  <c:v>1114.2</c:v>
                </c:pt>
                <c:pt idx="22285">
                  <c:v>1114.25</c:v>
                </c:pt>
                <c:pt idx="22286">
                  <c:v>1114.3</c:v>
                </c:pt>
                <c:pt idx="22287">
                  <c:v>1114.3499999999999</c:v>
                </c:pt>
                <c:pt idx="22288">
                  <c:v>1114.4000000000001</c:v>
                </c:pt>
                <c:pt idx="22289">
                  <c:v>1114.45</c:v>
                </c:pt>
                <c:pt idx="22290">
                  <c:v>1114.5</c:v>
                </c:pt>
                <c:pt idx="22291">
                  <c:v>1114.55</c:v>
                </c:pt>
                <c:pt idx="22292">
                  <c:v>1114.5999999999999</c:v>
                </c:pt>
                <c:pt idx="22293">
                  <c:v>1114.6500000000001</c:v>
                </c:pt>
                <c:pt idx="22294">
                  <c:v>1114.7</c:v>
                </c:pt>
                <c:pt idx="22295">
                  <c:v>1114.75</c:v>
                </c:pt>
                <c:pt idx="22296">
                  <c:v>1114.8</c:v>
                </c:pt>
                <c:pt idx="22297">
                  <c:v>1114.8499999999999</c:v>
                </c:pt>
                <c:pt idx="22298">
                  <c:v>1114.9000000000001</c:v>
                </c:pt>
                <c:pt idx="22299">
                  <c:v>1114.95</c:v>
                </c:pt>
                <c:pt idx="22300">
                  <c:v>1115</c:v>
                </c:pt>
                <c:pt idx="22301">
                  <c:v>1115.05</c:v>
                </c:pt>
                <c:pt idx="22302">
                  <c:v>1115.0999999999999</c:v>
                </c:pt>
                <c:pt idx="22303">
                  <c:v>1115.1500000000001</c:v>
                </c:pt>
                <c:pt idx="22304">
                  <c:v>1115.2</c:v>
                </c:pt>
                <c:pt idx="22305">
                  <c:v>1115.25</c:v>
                </c:pt>
                <c:pt idx="22306">
                  <c:v>1115.3</c:v>
                </c:pt>
                <c:pt idx="22307">
                  <c:v>1115.3499999999999</c:v>
                </c:pt>
                <c:pt idx="22308">
                  <c:v>1115.4000000000001</c:v>
                </c:pt>
                <c:pt idx="22309">
                  <c:v>1115.45</c:v>
                </c:pt>
                <c:pt idx="22310">
                  <c:v>1115.5</c:v>
                </c:pt>
                <c:pt idx="22311">
                  <c:v>1115.55</c:v>
                </c:pt>
                <c:pt idx="22312">
                  <c:v>1115.5999999999999</c:v>
                </c:pt>
                <c:pt idx="22313">
                  <c:v>1115.6500000000001</c:v>
                </c:pt>
                <c:pt idx="22314">
                  <c:v>1115.7</c:v>
                </c:pt>
                <c:pt idx="22315">
                  <c:v>1115.75</c:v>
                </c:pt>
                <c:pt idx="22316">
                  <c:v>1115.8</c:v>
                </c:pt>
                <c:pt idx="22317">
                  <c:v>1115.8499999999999</c:v>
                </c:pt>
                <c:pt idx="22318">
                  <c:v>1115.9000000000001</c:v>
                </c:pt>
                <c:pt idx="22319">
                  <c:v>1115.95</c:v>
                </c:pt>
                <c:pt idx="22320">
                  <c:v>1116</c:v>
                </c:pt>
                <c:pt idx="22321">
                  <c:v>1116.05</c:v>
                </c:pt>
                <c:pt idx="22322">
                  <c:v>1116.0999999999999</c:v>
                </c:pt>
                <c:pt idx="22323">
                  <c:v>1116.1500000000001</c:v>
                </c:pt>
                <c:pt idx="22324">
                  <c:v>1116.2</c:v>
                </c:pt>
                <c:pt idx="22325">
                  <c:v>1116.25</c:v>
                </c:pt>
                <c:pt idx="22326">
                  <c:v>1116.3</c:v>
                </c:pt>
                <c:pt idx="22327">
                  <c:v>1116.3499999999999</c:v>
                </c:pt>
                <c:pt idx="22328">
                  <c:v>1116.4000000000001</c:v>
                </c:pt>
                <c:pt idx="22329">
                  <c:v>1116.45</c:v>
                </c:pt>
                <c:pt idx="22330">
                  <c:v>1116.5</c:v>
                </c:pt>
                <c:pt idx="22331">
                  <c:v>1116.55</c:v>
                </c:pt>
                <c:pt idx="22332">
                  <c:v>1116.5999999999999</c:v>
                </c:pt>
                <c:pt idx="22333">
                  <c:v>1116.6500000000001</c:v>
                </c:pt>
                <c:pt idx="22334">
                  <c:v>1116.7</c:v>
                </c:pt>
                <c:pt idx="22335">
                  <c:v>1116.75</c:v>
                </c:pt>
                <c:pt idx="22336">
                  <c:v>1116.8</c:v>
                </c:pt>
                <c:pt idx="22337">
                  <c:v>1116.8499999999999</c:v>
                </c:pt>
                <c:pt idx="22338">
                  <c:v>1116.9000000000001</c:v>
                </c:pt>
                <c:pt idx="22339">
                  <c:v>1116.95</c:v>
                </c:pt>
                <c:pt idx="22340">
                  <c:v>1117</c:v>
                </c:pt>
                <c:pt idx="22341">
                  <c:v>1117.05</c:v>
                </c:pt>
                <c:pt idx="22342">
                  <c:v>1117.0999999999999</c:v>
                </c:pt>
                <c:pt idx="22343">
                  <c:v>1117.1500000000001</c:v>
                </c:pt>
                <c:pt idx="22344">
                  <c:v>1117.2</c:v>
                </c:pt>
                <c:pt idx="22345">
                  <c:v>1117.25</c:v>
                </c:pt>
                <c:pt idx="22346">
                  <c:v>1117.3</c:v>
                </c:pt>
                <c:pt idx="22347">
                  <c:v>1117.3499999999999</c:v>
                </c:pt>
                <c:pt idx="22348">
                  <c:v>1117.4000000000001</c:v>
                </c:pt>
                <c:pt idx="22349">
                  <c:v>1117.45</c:v>
                </c:pt>
                <c:pt idx="22350">
                  <c:v>1117.5</c:v>
                </c:pt>
                <c:pt idx="22351">
                  <c:v>1117.55</c:v>
                </c:pt>
                <c:pt idx="22352">
                  <c:v>1117.5999999999999</c:v>
                </c:pt>
                <c:pt idx="22353">
                  <c:v>1117.6500000000001</c:v>
                </c:pt>
                <c:pt idx="22354">
                  <c:v>1117.7</c:v>
                </c:pt>
                <c:pt idx="22355">
                  <c:v>1117.75</c:v>
                </c:pt>
                <c:pt idx="22356">
                  <c:v>1117.8</c:v>
                </c:pt>
                <c:pt idx="22357">
                  <c:v>1117.8499999999999</c:v>
                </c:pt>
                <c:pt idx="22358">
                  <c:v>1117.9000000000001</c:v>
                </c:pt>
                <c:pt idx="22359">
                  <c:v>1117.95</c:v>
                </c:pt>
                <c:pt idx="22360">
                  <c:v>1118</c:v>
                </c:pt>
                <c:pt idx="22361">
                  <c:v>1118.05</c:v>
                </c:pt>
                <c:pt idx="22362">
                  <c:v>1118.0999999999999</c:v>
                </c:pt>
                <c:pt idx="22363">
                  <c:v>1118.1500000000001</c:v>
                </c:pt>
                <c:pt idx="22364">
                  <c:v>1118.2</c:v>
                </c:pt>
                <c:pt idx="22365">
                  <c:v>1118.25</c:v>
                </c:pt>
                <c:pt idx="22366">
                  <c:v>1118.3</c:v>
                </c:pt>
                <c:pt idx="22367">
                  <c:v>1118.3499999999999</c:v>
                </c:pt>
                <c:pt idx="22368">
                  <c:v>1118.4000000000001</c:v>
                </c:pt>
                <c:pt idx="22369">
                  <c:v>1118.45</c:v>
                </c:pt>
                <c:pt idx="22370">
                  <c:v>1118.5</c:v>
                </c:pt>
                <c:pt idx="22371">
                  <c:v>1118.55</c:v>
                </c:pt>
                <c:pt idx="22372">
                  <c:v>1118.5999999999999</c:v>
                </c:pt>
                <c:pt idx="22373">
                  <c:v>1118.6500000000001</c:v>
                </c:pt>
                <c:pt idx="22374">
                  <c:v>1118.7</c:v>
                </c:pt>
                <c:pt idx="22375">
                  <c:v>1118.75</c:v>
                </c:pt>
                <c:pt idx="22376">
                  <c:v>1118.8</c:v>
                </c:pt>
                <c:pt idx="22377">
                  <c:v>1118.8499999999999</c:v>
                </c:pt>
                <c:pt idx="22378">
                  <c:v>1118.9000000000001</c:v>
                </c:pt>
                <c:pt idx="22379">
                  <c:v>1118.95</c:v>
                </c:pt>
                <c:pt idx="22380">
                  <c:v>1119</c:v>
                </c:pt>
                <c:pt idx="22381">
                  <c:v>1119.05</c:v>
                </c:pt>
                <c:pt idx="22382">
                  <c:v>1119.0999999999999</c:v>
                </c:pt>
                <c:pt idx="22383">
                  <c:v>1119.1500000000001</c:v>
                </c:pt>
                <c:pt idx="22384">
                  <c:v>1119.2</c:v>
                </c:pt>
                <c:pt idx="22385">
                  <c:v>1119.25</c:v>
                </c:pt>
                <c:pt idx="22386">
                  <c:v>1119.3</c:v>
                </c:pt>
                <c:pt idx="22387">
                  <c:v>1119.3499999999999</c:v>
                </c:pt>
                <c:pt idx="22388">
                  <c:v>1119.4000000000001</c:v>
                </c:pt>
                <c:pt idx="22389">
                  <c:v>1119.45</c:v>
                </c:pt>
                <c:pt idx="22390">
                  <c:v>1119.5</c:v>
                </c:pt>
                <c:pt idx="22391">
                  <c:v>1119.55</c:v>
                </c:pt>
                <c:pt idx="22392">
                  <c:v>1119.5999999999999</c:v>
                </c:pt>
                <c:pt idx="22393">
                  <c:v>1119.6500000000001</c:v>
                </c:pt>
                <c:pt idx="22394">
                  <c:v>1119.7</c:v>
                </c:pt>
                <c:pt idx="22395">
                  <c:v>1119.75</c:v>
                </c:pt>
                <c:pt idx="22396">
                  <c:v>1119.8</c:v>
                </c:pt>
                <c:pt idx="22397">
                  <c:v>1119.8499999999999</c:v>
                </c:pt>
                <c:pt idx="22398">
                  <c:v>1119.9000000000001</c:v>
                </c:pt>
                <c:pt idx="22399">
                  <c:v>1119.95</c:v>
                </c:pt>
                <c:pt idx="22400">
                  <c:v>1120</c:v>
                </c:pt>
                <c:pt idx="22401">
                  <c:v>1120.05</c:v>
                </c:pt>
                <c:pt idx="22402">
                  <c:v>1120.0999999999999</c:v>
                </c:pt>
                <c:pt idx="22403">
                  <c:v>1120.1500000000001</c:v>
                </c:pt>
                <c:pt idx="22404">
                  <c:v>1120.2</c:v>
                </c:pt>
                <c:pt idx="22405">
                  <c:v>1120.25</c:v>
                </c:pt>
                <c:pt idx="22406">
                  <c:v>1120.3</c:v>
                </c:pt>
                <c:pt idx="22407">
                  <c:v>1120.3499999999999</c:v>
                </c:pt>
                <c:pt idx="22408">
                  <c:v>1120.4000000000001</c:v>
                </c:pt>
                <c:pt idx="22409">
                  <c:v>1120.45</c:v>
                </c:pt>
                <c:pt idx="22410">
                  <c:v>1120.5</c:v>
                </c:pt>
                <c:pt idx="22411">
                  <c:v>1120.55</c:v>
                </c:pt>
                <c:pt idx="22412">
                  <c:v>1120.5999999999999</c:v>
                </c:pt>
                <c:pt idx="22413">
                  <c:v>1120.6500000000001</c:v>
                </c:pt>
                <c:pt idx="22414">
                  <c:v>1120.7</c:v>
                </c:pt>
                <c:pt idx="22415">
                  <c:v>1120.75</c:v>
                </c:pt>
                <c:pt idx="22416">
                  <c:v>1120.8</c:v>
                </c:pt>
                <c:pt idx="22417">
                  <c:v>1120.8499999999999</c:v>
                </c:pt>
                <c:pt idx="22418">
                  <c:v>1120.9000000000001</c:v>
                </c:pt>
                <c:pt idx="22419">
                  <c:v>1120.95</c:v>
                </c:pt>
                <c:pt idx="22420">
                  <c:v>1121</c:v>
                </c:pt>
                <c:pt idx="22421">
                  <c:v>1121.05</c:v>
                </c:pt>
                <c:pt idx="22422">
                  <c:v>1121.0999999999999</c:v>
                </c:pt>
                <c:pt idx="22423">
                  <c:v>1121.1500000000001</c:v>
                </c:pt>
                <c:pt idx="22424">
                  <c:v>1121.2</c:v>
                </c:pt>
                <c:pt idx="22425">
                  <c:v>1121.25</c:v>
                </c:pt>
                <c:pt idx="22426">
                  <c:v>1121.3</c:v>
                </c:pt>
                <c:pt idx="22427">
                  <c:v>1121.3499999999999</c:v>
                </c:pt>
                <c:pt idx="22428">
                  <c:v>1121.4000000000001</c:v>
                </c:pt>
                <c:pt idx="22429">
                  <c:v>1121.45</c:v>
                </c:pt>
                <c:pt idx="22430">
                  <c:v>1121.5</c:v>
                </c:pt>
                <c:pt idx="22431">
                  <c:v>1121.55</c:v>
                </c:pt>
                <c:pt idx="22432">
                  <c:v>1121.5999999999999</c:v>
                </c:pt>
                <c:pt idx="22433">
                  <c:v>1121.6500000000001</c:v>
                </c:pt>
                <c:pt idx="22434">
                  <c:v>1121.7</c:v>
                </c:pt>
                <c:pt idx="22435">
                  <c:v>1121.75</c:v>
                </c:pt>
                <c:pt idx="22436">
                  <c:v>1121.8</c:v>
                </c:pt>
                <c:pt idx="22437">
                  <c:v>1121.8499999999999</c:v>
                </c:pt>
                <c:pt idx="22438">
                  <c:v>1121.9000000000001</c:v>
                </c:pt>
                <c:pt idx="22439">
                  <c:v>1121.95</c:v>
                </c:pt>
                <c:pt idx="22440">
                  <c:v>1122</c:v>
                </c:pt>
                <c:pt idx="22441">
                  <c:v>1122.05</c:v>
                </c:pt>
                <c:pt idx="22442">
                  <c:v>1122.0999999999999</c:v>
                </c:pt>
                <c:pt idx="22443">
                  <c:v>1122.1500000000001</c:v>
                </c:pt>
                <c:pt idx="22444">
                  <c:v>1122.2</c:v>
                </c:pt>
                <c:pt idx="22445">
                  <c:v>1122.25</c:v>
                </c:pt>
                <c:pt idx="22446">
                  <c:v>1122.3</c:v>
                </c:pt>
                <c:pt idx="22447">
                  <c:v>1122.3499999999999</c:v>
                </c:pt>
                <c:pt idx="22448">
                  <c:v>1122.4000000000001</c:v>
                </c:pt>
                <c:pt idx="22449">
                  <c:v>1122.45</c:v>
                </c:pt>
                <c:pt idx="22450">
                  <c:v>1122.5</c:v>
                </c:pt>
                <c:pt idx="22451">
                  <c:v>1122.55</c:v>
                </c:pt>
                <c:pt idx="22452">
                  <c:v>1122.5999999999999</c:v>
                </c:pt>
                <c:pt idx="22453">
                  <c:v>1122.6500000000001</c:v>
                </c:pt>
                <c:pt idx="22454">
                  <c:v>1122.7</c:v>
                </c:pt>
                <c:pt idx="22455">
                  <c:v>1122.75</c:v>
                </c:pt>
                <c:pt idx="22456">
                  <c:v>1122.8</c:v>
                </c:pt>
                <c:pt idx="22457">
                  <c:v>1122.8499999999999</c:v>
                </c:pt>
                <c:pt idx="22458">
                  <c:v>1122.9000000000001</c:v>
                </c:pt>
                <c:pt idx="22459">
                  <c:v>1122.95</c:v>
                </c:pt>
                <c:pt idx="22460">
                  <c:v>1123</c:v>
                </c:pt>
                <c:pt idx="22461">
                  <c:v>1123.05</c:v>
                </c:pt>
                <c:pt idx="22462">
                  <c:v>1123.0999999999999</c:v>
                </c:pt>
                <c:pt idx="22463">
                  <c:v>1123.1500000000001</c:v>
                </c:pt>
                <c:pt idx="22464">
                  <c:v>1123.2</c:v>
                </c:pt>
                <c:pt idx="22465">
                  <c:v>1123.25</c:v>
                </c:pt>
                <c:pt idx="22466">
                  <c:v>1123.3</c:v>
                </c:pt>
                <c:pt idx="22467">
                  <c:v>1123.3499999999999</c:v>
                </c:pt>
                <c:pt idx="22468">
                  <c:v>1123.4000000000001</c:v>
                </c:pt>
                <c:pt idx="22469">
                  <c:v>1123.45</c:v>
                </c:pt>
                <c:pt idx="22470">
                  <c:v>1123.5</c:v>
                </c:pt>
                <c:pt idx="22471">
                  <c:v>1123.55</c:v>
                </c:pt>
                <c:pt idx="22472">
                  <c:v>1123.5999999999999</c:v>
                </c:pt>
                <c:pt idx="22473">
                  <c:v>1123.6500000000001</c:v>
                </c:pt>
                <c:pt idx="22474">
                  <c:v>1123.7</c:v>
                </c:pt>
                <c:pt idx="22475">
                  <c:v>1123.75</c:v>
                </c:pt>
                <c:pt idx="22476">
                  <c:v>1123.8</c:v>
                </c:pt>
                <c:pt idx="22477">
                  <c:v>1123.8499999999999</c:v>
                </c:pt>
                <c:pt idx="22478">
                  <c:v>1123.9000000000001</c:v>
                </c:pt>
                <c:pt idx="22479">
                  <c:v>1123.95</c:v>
                </c:pt>
                <c:pt idx="22480">
                  <c:v>1124</c:v>
                </c:pt>
                <c:pt idx="22481">
                  <c:v>1124.05</c:v>
                </c:pt>
                <c:pt idx="22482">
                  <c:v>1124.0999999999999</c:v>
                </c:pt>
                <c:pt idx="22483">
                  <c:v>1124.1500000000001</c:v>
                </c:pt>
                <c:pt idx="22484">
                  <c:v>1124.2</c:v>
                </c:pt>
                <c:pt idx="22485">
                  <c:v>1124.25</c:v>
                </c:pt>
                <c:pt idx="22486">
                  <c:v>1124.3</c:v>
                </c:pt>
                <c:pt idx="22487">
                  <c:v>1124.3499999999999</c:v>
                </c:pt>
                <c:pt idx="22488">
                  <c:v>1124.4000000000001</c:v>
                </c:pt>
                <c:pt idx="22489">
                  <c:v>1124.45</c:v>
                </c:pt>
                <c:pt idx="22490">
                  <c:v>1124.5</c:v>
                </c:pt>
                <c:pt idx="22491">
                  <c:v>1124.55</c:v>
                </c:pt>
                <c:pt idx="22492">
                  <c:v>1124.5999999999999</c:v>
                </c:pt>
                <c:pt idx="22493">
                  <c:v>1124.6500000000001</c:v>
                </c:pt>
                <c:pt idx="22494">
                  <c:v>1124.7</c:v>
                </c:pt>
                <c:pt idx="22495">
                  <c:v>1124.75</c:v>
                </c:pt>
                <c:pt idx="22496">
                  <c:v>1124.8</c:v>
                </c:pt>
                <c:pt idx="22497">
                  <c:v>1124.8499999999999</c:v>
                </c:pt>
                <c:pt idx="22498">
                  <c:v>1124.9000000000001</c:v>
                </c:pt>
                <c:pt idx="22499">
                  <c:v>1124.95</c:v>
                </c:pt>
                <c:pt idx="22500">
                  <c:v>1125</c:v>
                </c:pt>
                <c:pt idx="22501">
                  <c:v>1125.05</c:v>
                </c:pt>
                <c:pt idx="22502">
                  <c:v>1125.0999999999999</c:v>
                </c:pt>
                <c:pt idx="22503">
                  <c:v>1125.1500000000001</c:v>
                </c:pt>
                <c:pt idx="22504">
                  <c:v>1125.2</c:v>
                </c:pt>
                <c:pt idx="22505">
                  <c:v>1125.25</c:v>
                </c:pt>
                <c:pt idx="22506">
                  <c:v>1125.3</c:v>
                </c:pt>
                <c:pt idx="22507">
                  <c:v>1125.3499999999999</c:v>
                </c:pt>
                <c:pt idx="22508">
                  <c:v>1125.4000000000001</c:v>
                </c:pt>
                <c:pt idx="22509">
                  <c:v>1125.45</c:v>
                </c:pt>
                <c:pt idx="22510">
                  <c:v>1125.5</c:v>
                </c:pt>
                <c:pt idx="22511">
                  <c:v>1125.55</c:v>
                </c:pt>
                <c:pt idx="22512">
                  <c:v>1125.5999999999999</c:v>
                </c:pt>
                <c:pt idx="22513">
                  <c:v>1125.6500000000001</c:v>
                </c:pt>
                <c:pt idx="22514">
                  <c:v>1125.7</c:v>
                </c:pt>
                <c:pt idx="22515">
                  <c:v>1125.75</c:v>
                </c:pt>
                <c:pt idx="22516">
                  <c:v>1125.8</c:v>
                </c:pt>
                <c:pt idx="22517">
                  <c:v>1125.8499999999999</c:v>
                </c:pt>
                <c:pt idx="22518">
                  <c:v>1125.9000000000001</c:v>
                </c:pt>
                <c:pt idx="22519">
                  <c:v>1125.95</c:v>
                </c:pt>
                <c:pt idx="22520">
                  <c:v>1126</c:v>
                </c:pt>
                <c:pt idx="22521">
                  <c:v>1126.05</c:v>
                </c:pt>
                <c:pt idx="22522">
                  <c:v>1126.0999999999999</c:v>
                </c:pt>
                <c:pt idx="22523">
                  <c:v>1126.1500000000001</c:v>
                </c:pt>
                <c:pt idx="22524">
                  <c:v>1126.2</c:v>
                </c:pt>
                <c:pt idx="22525">
                  <c:v>1126.25</c:v>
                </c:pt>
                <c:pt idx="22526">
                  <c:v>1126.3</c:v>
                </c:pt>
                <c:pt idx="22527">
                  <c:v>1126.3499999999999</c:v>
                </c:pt>
                <c:pt idx="22528">
                  <c:v>1126.4000000000001</c:v>
                </c:pt>
                <c:pt idx="22529">
                  <c:v>1126.45</c:v>
                </c:pt>
                <c:pt idx="22530">
                  <c:v>1126.5</c:v>
                </c:pt>
                <c:pt idx="22531">
                  <c:v>1126.55</c:v>
                </c:pt>
                <c:pt idx="22532">
                  <c:v>1126.5999999999999</c:v>
                </c:pt>
                <c:pt idx="22533">
                  <c:v>1126.6500000000001</c:v>
                </c:pt>
                <c:pt idx="22534">
                  <c:v>1126.7</c:v>
                </c:pt>
                <c:pt idx="22535">
                  <c:v>1126.75</c:v>
                </c:pt>
                <c:pt idx="22536">
                  <c:v>1126.8</c:v>
                </c:pt>
                <c:pt idx="22537">
                  <c:v>1126.8499999999999</c:v>
                </c:pt>
                <c:pt idx="22538">
                  <c:v>1126.9000000000001</c:v>
                </c:pt>
                <c:pt idx="22539">
                  <c:v>1126.95</c:v>
                </c:pt>
                <c:pt idx="22540">
                  <c:v>1127</c:v>
                </c:pt>
                <c:pt idx="22541">
                  <c:v>1127.05</c:v>
                </c:pt>
                <c:pt idx="22542">
                  <c:v>1127.0999999999999</c:v>
                </c:pt>
                <c:pt idx="22543">
                  <c:v>1127.1500000000001</c:v>
                </c:pt>
                <c:pt idx="22544">
                  <c:v>1127.2</c:v>
                </c:pt>
                <c:pt idx="22545">
                  <c:v>1127.25</c:v>
                </c:pt>
                <c:pt idx="22546">
                  <c:v>1127.3</c:v>
                </c:pt>
                <c:pt idx="22547">
                  <c:v>1127.3499999999999</c:v>
                </c:pt>
                <c:pt idx="22548">
                  <c:v>1127.4000000000001</c:v>
                </c:pt>
                <c:pt idx="22549">
                  <c:v>1127.45</c:v>
                </c:pt>
                <c:pt idx="22550">
                  <c:v>1127.5</c:v>
                </c:pt>
                <c:pt idx="22551">
                  <c:v>1127.55</c:v>
                </c:pt>
                <c:pt idx="22552">
                  <c:v>1127.5999999999999</c:v>
                </c:pt>
                <c:pt idx="22553">
                  <c:v>1127.6500000000001</c:v>
                </c:pt>
                <c:pt idx="22554">
                  <c:v>1127.7</c:v>
                </c:pt>
                <c:pt idx="22555">
                  <c:v>1127.75</c:v>
                </c:pt>
                <c:pt idx="22556">
                  <c:v>1127.8</c:v>
                </c:pt>
                <c:pt idx="22557">
                  <c:v>1127.8499999999999</c:v>
                </c:pt>
                <c:pt idx="22558">
                  <c:v>1127.9000000000001</c:v>
                </c:pt>
                <c:pt idx="22559">
                  <c:v>1127.95</c:v>
                </c:pt>
                <c:pt idx="22560">
                  <c:v>1128</c:v>
                </c:pt>
                <c:pt idx="22561">
                  <c:v>1128.05</c:v>
                </c:pt>
                <c:pt idx="22562">
                  <c:v>1128.0999999999999</c:v>
                </c:pt>
                <c:pt idx="22563">
                  <c:v>1128.1500000000001</c:v>
                </c:pt>
                <c:pt idx="22564">
                  <c:v>1128.2</c:v>
                </c:pt>
                <c:pt idx="22565">
                  <c:v>1128.25</c:v>
                </c:pt>
                <c:pt idx="22566">
                  <c:v>1128.3</c:v>
                </c:pt>
                <c:pt idx="22567">
                  <c:v>1128.3499999999999</c:v>
                </c:pt>
                <c:pt idx="22568">
                  <c:v>1128.4000000000001</c:v>
                </c:pt>
                <c:pt idx="22569">
                  <c:v>1128.45</c:v>
                </c:pt>
                <c:pt idx="22570">
                  <c:v>1128.5</c:v>
                </c:pt>
                <c:pt idx="22571">
                  <c:v>1128.55</c:v>
                </c:pt>
                <c:pt idx="22572">
                  <c:v>1128.5999999999999</c:v>
                </c:pt>
                <c:pt idx="22573">
                  <c:v>1128.6500000000001</c:v>
                </c:pt>
                <c:pt idx="22574">
                  <c:v>1128.7</c:v>
                </c:pt>
                <c:pt idx="22575">
                  <c:v>1128.75</c:v>
                </c:pt>
                <c:pt idx="22576">
                  <c:v>1128.8</c:v>
                </c:pt>
                <c:pt idx="22577">
                  <c:v>1128.8499999999999</c:v>
                </c:pt>
                <c:pt idx="22578">
                  <c:v>1128.9000000000001</c:v>
                </c:pt>
                <c:pt idx="22579">
                  <c:v>1128.95</c:v>
                </c:pt>
                <c:pt idx="22580">
                  <c:v>1129</c:v>
                </c:pt>
                <c:pt idx="22581">
                  <c:v>1129.05</c:v>
                </c:pt>
                <c:pt idx="22582">
                  <c:v>1129.0999999999999</c:v>
                </c:pt>
                <c:pt idx="22583">
                  <c:v>1129.1500000000001</c:v>
                </c:pt>
                <c:pt idx="22584">
                  <c:v>1129.2</c:v>
                </c:pt>
                <c:pt idx="22585">
                  <c:v>1129.25</c:v>
                </c:pt>
                <c:pt idx="22586">
                  <c:v>1129.3</c:v>
                </c:pt>
                <c:pt idx="22587">
                  <c:v>1129.3499999999999</c:v>
                </c:pt>
                <c:pt idx="22588">
                  <c:v>1129.4000000000001</c:v>
                </c:pt>
                <c:pt idx="22589">
                  <c:v>1129.45</c:v>
                </c:pt>
                <c:pt idx="22590">
                  <c:v>1129.5</c:v>
                </c:pt>
                <c:pt idx="22591">
                  <c:v>1129.55</c:v>
                </c:pt>
                <c:pt idx="22592">
                  <c:v>1129.5999999999999</c:v>
                </c:pt>
                <c:pt idx="22593">
                  <c:v>1129.6500000000001</c:v>
                </c:pt>
                <c:pt idx="22594">
                  <c:v>1129.7</c:v>
                </c:pt>
                <c:pt idx="22595">
                  <c:v>1129.75</c:v>
                </c:pt>
                <c:pt idx="22596">
                  <c:v>1129.8</c:v>
                </c:pt>
                <c:pt idx="22597">
                  <c:v>1129.8499999999999</c:v>
                </c:pt>
                <c:pt idx="22598">
                  <c:v>1129.9000000000001</c:v>
                </c:pt>
                <c:pt idx="22599">
                  <c:v>1129.95</c:v>
                </c:pt>
                <c:pt idx="22600">
                  <c:v>1130</c:v>
                </c:pt>
                <c:pt idx="22601">
                  <c:v>1130.05</c:v>
                </c:pt>
                <c:pt idx="22602">
                  <c:v>1130.0999999999999</c:v>
                </c:pt>
                <c:pt idx="22603">
                  <c:v>1130.1500000000001</c:v>
                </c:pt>
                <c:pt idx="22604">
                  <c:v>1130.2</c:v>
                </c:pt>
                <c:pt idx="22605">
                  <c:v>1130.25</c:v>
                </c:pt>
                <c:pt idx="22606">
                  <c:v>1130.3</c:v>
                </c:pt>
                <c:pt idx="22607">
                  <c:v>1130.3499999999999</c:v>
                </c:pt>
                <c:pt idx="22608">
                  <c:v>1130.4000000000001</c:v>
                </c:pt>
                <c:pt idx="22609">
                  <c:v>1130.45</c:v>
                </c:pt>
                <c:pt idx="22610">
                  <c:v>1130.5</c:v>
                </c:pt>
                <c:pt idx="22611">
                  <c:v>1130.55</c:v>
                </c:pt>
                <c:pt idx="22612">
                  <c:v>1130.5999999999999</c:v>
                </c:pt>
                <c:pt idx="22613">
                  <c:v>1130.6500000000001</c:v>
                </c:pt>
                <c:pt idx="22614">
                  <c:v>1130.7</c:v>
                </c:pt>
                <c:pt idx="22615">
                  <c:v>1130.75</c:v>
                </c:pt>
                <c:pt idx="22616">
                  <c:v>1130.8</c:v>
                </c:pt>
                <c:pt idx="22617">
                  <c:v>1130.8499999999999</c:v>
                </c:pt>
                <c:pt idx="22618">
                  <c:v>1130.9000000000001</c:v>
                </c:pt>
                <c:pt idx="22619">
                  <c:v>1130.95</c:v>
                </c:pt>
                <c:pt idx="22620">
                  <c:v>1131</c:v>
                </c:pt>
                <c:pt idx="22621">
                  <c:v>1131.05</c:v>
                </c:pt>
                <c:pt idx="22622">
                  <c:v>1131.0999999999999</c:v>
                </c:pt>
                <c:pt idx="22623">
                  <c:v>1131.1500000000001</c:v>
                </c:pt>
                <c:pt idx="22624">
                  <c:v>1131.2</c:v>
                </c:pt>
                <c:pt idx="22625">
                  <c:v>1131.25</c:v>
                </c:pt>
                <c:pt idx="22626">
                  <c:v>1131.3</c:v>
                </c:pt>
                <c:pt idx="22627">
                  <c:v>1131.3499999999999</c:v>
                </c:pt>
                <c:pt idx="22628">
                  <c:v>1131.4000000000001</c:v>
                </c:pt>
                <c:pt idx="22629">
                  <c:v>1131.45</c:v>
                </c:pt>
                <c:pt idx="22630">
                  <c:v>1131.5</c:v>
                </c:pt>
                <c:pt idx="22631">
                  <c:v>1131.55</c:v>
                </c:pt>
                <c:pt idx="22632">
                  <c:v>1131.5999999999999</c:v>
                </c:pt>
                <c:pt idx="22633">
                  <c:v>1131.6500000000001</c:v>
                </c:pt>
                <c:pt idx="22634">
                  <c:v>1131.7</c:v>
                </c:pt>
                <c:pt idx="22635">
                  <c:v>1131.75</c:v>
                </c:pt>
                <c:pt idx="22636">
                  <c:v>1131.8</c:v>
                </c:pt>
                <c:pt idx="22637">
                  <c:v>1131.8499999999999</c:v>
                </c:pt>
                <c:pt idx="22638">
                  <c:v>1131.9000000000001</c:v>
                </c:pt>
                <c:pt idx="22639">
                  <c:v>1131.95</c:v>
                </c:pt>
                <c:pt idx="22640">
                  <c:v>1132</c:v>
                </c:pt>
                <c:pt idx="22641">
                  <c:v>1132.05</c:v>
                </c:pt>
                <c:pt idx="22642">
                  <c:v>1132.0999999999999</c:v>
                </c:pt>
                <c:pt idx="22643">
                  <c:v>1132.1500000000001</c:v>
                </c:pt>
                <c:pt idx="22644">
                  <c:v>1132.2</c:v>
                </c:pt>
                <c:pt idx="22645">
                  <c:v>1132.25</c:v>
                </c:pt>
                <c:pt idx="22646">
                  <c:v>1132.3</c:v>
                </c:pt>
                <c:pt idx="22647">
                  <c:v>1132.3499999999999</c:v>
                </c:pt>
                <c:pt idx="22648">
                  <c:v>1132.4000000000001</c:v>
                </c:pt>
                <c:pt idx="22649">
                  <c:v>1132.45</c:v>
                </c:pt>
                <c:pt idx="22650">
                  <c:v>1132.5</c:v>
                </c:pt>
                <c:pt idx="22651">
                  <c:v>1132.55</c:v>
                </c:pt>
                <c:pt idx="22652">
                  <c:v>1132.5999999999999</c:v>
                </c:pt>
                <c:pt idx="22653">
                  <c:v>1132.6500000000001</c:v>
                </c:pt>
                <c:pt idx="22654">
                  <c:v>1132.7</c:v>
                </c:pt>
                <c:pt idx="22655">
                  <c:v>1132.75</c:v>
                </c:pt>
                <c:pt idx="22656">
                  <c:v>1132.8</c:v>
                </c:pt>
                <c:pt idx="22657">
                  <c:v>1132.8499999999999</c:v>
                </c:pt>
                <c:pt idx="22658">
                  <c:v>1132.9000000000001</c:v>
                </c:pt>
                <c:pt idx="22659">
                  <c:v>1132.95</c:v>
                </c:pt>
                <c:pt idx="22660">
                  <c:v>1133</c:v>
                </c:pt>
                <c:pt idx="22661">
                  <c:v>1133.05</c:v>
                </c:pt>
                <c:pt idx="22662">
                  <c:v>1133.0999999999999</c:v>
                </c:pt>
                <c:pt idx="22663">
                  <c:v>1133.1500000000001</c:v>
                </c:pt>
                <c:pt idx="22664">
                  <c:v>1133.2</c:v>
                </c:pt>
                <c:pt idx="22665">
                  <c:v>1133.25</c:v>
                </c:pt>
                <c:pt idx="22666">
                  <c:v>1133.3</c:v>
                </c:pt>
                <c:pt idx="22667">
                  <c:v>1133.3499999999999</c:v>
                </c:pt>
                <c:pt idx="22668">
                  <c:v>1133.4000000000001</c:v>
                </c:pt>
                <c:pt idx="22669">
                  <c:v>1133.45</c:v>
                </c:pt>
                <c:pt idx="22670">
                  <c:v>1133.5</c:v>
                </c:pt>
                <c:pt idx="22671">
                  <c:v>1133.55</c:v>
                </c:pt>
                <c:pt idx="22672">
                  <c:v>1133.5999999999999</c:v>
                </c:pt>
                <c:pt idx="22673">
                  <c:v>1133.6500000000001</c:v>
                </c:pt>
                <c:pt idx="22674">
                  <c:v>1133.7</c:v>
                </c:pt>
                <c:pt idx="22675">
                  <c:v>1133.75</c:v>
                </c:pt>
                <c:pt idx="22676">
                  <c:v>1133.8</c:v>
                </c:pt>
                <c:pt idx="22677">
                  <c:v>1133.8499999999999</c:v>
                </c:pt>
                <c:pt idx="22678">
                  <c:v>1133.9000000000001</c:v>
                </c:pt>
                <c:pt idx="22679">
                  <c:v>1133.95</c:v>
                </c:pt>
                <c:pt idx="22680">
                  <c:v>1134</c:v>
                </c:pt>
                <c:pt idx="22681">
                  <c:v>1134.05</c:v>
                </c:pt>
                <c:pt idx="22682">
                  <c:v>1134.0999999999999</c:v>
                </c:pt>
                <c:pt idx="22683">
                  <c:v>1134.1500000000001</c:v>
                </c:pt>
                <c:pt idx="22684">
                  <c:v>1134.2</c:v>
                </c:pt>
                <c:pt idx="22685">
                  <c:v>1134.25</c:v>
                </c:pt>
                <c:pt idx="22686">
                  <c:v>1134.3</c:v>
                </c:pt>
                <c:pt idx="22687">
                  <c:v>1134.3499999999999</c:v>
                </c:pt>
                <c:pt idx="22688">
                  <c:v>1134.4000000000001</c:v>
                </c:pt>
                <c:pt idx="22689">
                  <c:v>1134.45</c:v>
                </c:pt>
                <c:pt idx="22690">
                  <c:v>1134.5</c:v>
                </c:pt>
                <c:pt idx="22691">
                  <c:v>1134.55</c:v>
                </c:pt>
                <c:pt idx="22692">
                  <c:v>1134.5999999999999</c:v>
                </c:pt>
                <c:pt idx="22693">
                  <c:v>1134.6500000000001</c:v>
                </c:pt>
                <c:pt idx="22694">
                  <c:v>1134.7</c:v>
                </c:pt>
                <c:pt idx="22695">
                  <c:v>1134.75</c:v>
                </c:pt>
                <c:pt idx="22696">
                  <c:v>1134.8</c:v>
                </c:pt>
                <c:pt idx="22697">
                  <c:v>1134.8499999999999</c:v>
                </c:pt>
                <c:pt idx="22698">
                  <c:v>1134.9000000000001</c:v>
                </c:pt>
                <c:pt idx="22699">
                  <c:v>1134.95</c:v>
                </c:pt>
                <c:pt idx="22700">
                  <c:v>1135</c:v>
                </c:pt>
                <c:pt idx="22701">
                  <c:v>1135.05</c:v>
                </c:pt>
                <c:pt idx="22702">
                  <c:v>1135.0999999999999</c:v>
                </c:pt>
                <c:pt idx="22703">
                  <c:v>1135.1500000000001</c:v>
                </c:pt>
                <c:pt idx="22704">
                  <c:v>1135.2</c:v>
                </c:pt>
                <c:pt idx="22705">
                  <c:v>1135.25</c:v>
                </c:pt>
                <c:pt idx="22706">
                  <c:v>1135.3</c:v>
                </c:pt>
                <c:pt idx="22707">
                  <c:v>1135.3499999999999</c:v>
                </c:pt>
                <c:pt idx="22708">
                  <c:v>1135.4000000000001</c:v>
                </c:pt>
                <c:pt idx="22709">
                  <c:v>1135.45</c:v>
                </c:pt>
                <c:pt idx="22710">
                  <c:v>1135.5</c:v>
                </c:pt>
                <c:pt idx="22711">
                  <c:v>1135.55</c:v>
                </c:pt>
                <c:pt idx="22712">
                  <c:v>1135.5999999999999</c:v>
                </c:pt>
                <c:pt idx="22713">
                  <c:v>1135.6500000000001</c:v>
                </c:pt>
                <c:pt idx="22714">
                  <c:v>1135.7</c:v>
                </c:pt>
                <c:pt idx="22715">
                  <c:v>1135.75</c:v>
                </c:pt>
                <c:pt idx="22716">
                  <c:v>1135.8</c:v>
                </c:pt>
                <c:pt idx="22717">
                  <c:v>1135.8499999999999</c:v>
                </c:pt>
                <c:pt idx="22718">
                  <c:v>1135.9000000000001</c:v>
                </c:pt>
                <c:pt idx="22719">
                  <c:v>1135.95</c:v>
                </c:pt>
                <c:pt idx="22720">
                  <c:v>1136</c:v>
                </c:pt>
                <c:pt idx="22721">
                  <c:v>1136.05</c:v>
                </c:pt>
                <c:pt idx="22722">
                  <c:v>1136.0999999999999</c:v>
                </c:pt>
                <c:pt idx="22723">
                  <c:v>1136.1500000000001</c:v>
                </c:pt>
                <c:pt idx="22724">
                  <c:v>1136.2</c:v>
                </c:pt>
                <c:pt idx="22725">
                  <c:v>1136.25</c:v>
                </c:pt>
                <c:pt idx="22726">
                  <c:v>1136.3</c:v>
                </c:pt>
                <c:pt idx="22727">
                  <c:v>1136.3499999999999</c:v>
                </c:pt>
                <c:pt idx="22728">
                  <c:v>1136.4000000000001</c:v>
                </c:pt>
                <c:pt idx="22729">
                  <c:v>1136.45</c:v>
                </c:pt>
                <c:pt idx="22730">
                  <c:v>1136.5</c:v>
                </c:pt>
                <c:pt idx="22731">
                  <c:v>1136.55</c:v>
                </c:pt>
                <c:pt idx="22732">
                  <c:v>1136.5999999999999</c:v>
                </c:pt>
                <c:pt idx="22733">
                  <c:v>1136.6500000000001</c:v>
                </c:pt>
                <c:pt idx="22734">
                  <c:v>1136.7</c:v>
                </c:pt>
                <c:pt idx="22735">
                  <c:v>1136.75</c:v>
                </c:pt>
                <c:pt idx="22736">
                  <c:v>1136.8</c:v>
                </c:pt>
                <c:pt idx="22737">
                  <c:v>1136.8499999999999</c:v>
                </c:pt>
                <c:pt idx="22738">
                  <c:v>1136.9000000000001</c:v>
                </c:pt>
                <c:pt idx="22739">
                  <c:v>1136.95</c:v>
                </c:pt>
                <c:pt idx="22740">
                  <c:v>1137</c:v>
                </c:pt>
                <c:pt idx="22741">
                  <c:v>1137.05</c:v>
                </c:pt>
                <c:pt idx="22742">
                  <c:v>1137.0999999999999</c:v>
                </c:pt>
                <c:pt idx="22743">
                  <c:v>1137.1500000000001</c:v>
                </c:pt>
                <c:pt idx="22744">
                  <c:v>1137.2</c:v>
                </c:pt>
                <c:pt idx="22745">
                  <c:v>1137.25</c:v>
                </c:pt>
                <c:pt idx="22746">
                  <c:v>1137.3</c:v>
                </c:pt>
                <c:pt idx="22747">
                  <c:v>1137.3499999999999</c:v>
                </c:pt>
                <c:pt idx="22748">
                  <c:v>1137.4000000000001</c:v>
                </c:pt>
                <c:pt idx="22749">
                  <c:v>1137.45</c:v>
                </c:pt>
                <c:pt idx="22750">
                  <c:v>1137.5</c:v>
                </c:pt>
                <c:pt idx="22751">
                  <c:v>1137.55</c:v>
                </c:pt>
                <c:pt idx="22752">
                  <c:v>1137.5999999999999</c:v>
                </c:pt>
                <c:pt idx="22753">
                  <c:v>1137.6500000000001</c:v>
                </c:pt>
                <c:pt idx="22754">
                  <c:v>1137.7</c:v>
                </c:pt>
                <c:pt idx="22755">
                  <c:v>1137.75</c:v>
                </c:pt>
                <c:pt idx="22756">
                  <c:v>1137.8</c:v>
                </c:pt>
                <c:pt idx="22757">
                  <c:v>1137.8499999999999</c:v>
                </c:pt>
                <c:pt idx="22758">
                  <c:v>1137.9000000000001</c:v>
                </c:pt>
                <c:pt idx="22759">
                  <c:v>1137.95</c:v>
                </c:pt>
                <c:pt idx="22760">
                  <c:v>1138</c:v>
                </c:pt>
                <c:pt idx="22761">
                  <c:v>1138.05</c:v>
                </c:pt>
                <c:pt idx="22762">
                  <c:v>1138.0999999999999</c:v>
                </c:pt>
                <c:pt idx="22763">
                  <c:v>1138.1500000000001</c:v>
                </c:pt>
                <c:pt idx="22764">
                  <c:v>1138.2</c:v>
                </c:pt>
                <c:pt idx="22765">
                  <c:v>1138.25</c:v>
                </c:pt>
                <c:pt idx="22766">
                  <c:v>1138.3</c:v>
                </c:pt>
                <c:pt idx="22767">
                  <c:v>1138.3499999999999</c:v>
                </c:pt>
                <c:pt idx="22768">
                  <c:v>1138.4000000000001</c:v>
                </c:pt>
                <c:pt idx="22769">
                  <c:v>1138.45</c:v>
                </c:pt>
                <c:pt idx="22770">
                  <c:v>1138.5</c:v>
                </c:pt>
                <c:pt idx="22771">
                  <c:v>1138.55</c:v>
                </c:pt>
                <c:pt idx="22772">
                  <c:v>1138.5999999999999</c:v>
                </c:pt>
                <c:pt idx="22773">
                  <c:v>1138.6500000000001</c:v>
                </c:pt>
                <c:pt idx="22774">
                  <c:v>1138.7</c:v>
                </c:pt>
                <c:pt idx="22775">
                  <c:v>1138.75</c:v>
                </c:pt>
                <c:pt idx="22776">
                  <c:v>1138.8</c:v>
                </c:pt>
                <c:pt idx="22777">
                  <c:v>1138.8499999999999</c:v>
                </c:pt>
                <c:pt idx="22778">
                  <c:v>1138.9000000000001</c:v>
                </c:pt>
                <c:pt idx="22779">
                  <c:v>1138.95</c:v>
                </c:pt>
                <c:pt idx="22780">
                  <c:v>1139</c:v>
                </c:pt>
                <c:pt idx="22781">
                  <c:v>1139.05</c:v>
                </c:pt>
                <c:pt idx="22782">
                  <c:v>1139.0999999999999</c:v>
                </c:pt>
                <c:pt idx="22783">
                  <c:v>1139.1500000000001</c:v>
                </c:pt>
                <c:pt idx="22784">
                  <c:v>1139.2</c:v>
                </c:pt>
                <c:pt idx="22785">
                  <c:v>1139.25</c:v>
                </c:pt>
                <c:pt idx="22786">
                  <c:v>1139.3</c:v>
                </c:pt>
                <c:pt idx="22787">
                  <c:v>1139.3499999999999</c:v>
                </c:pt>
                <c:pt idx="22788">
                  <c:v>1139.4000000000001</c:v>
                </c:pt>
                <c:pt idx="22789">
                  <c:v>1139.45</c:v>
                </c:pt>
                <c:pt idx="22790">
                  <c:v>1139.5</c:v>
                </c:pt>
                <c:pt idx="22791">
                  <c:v>1139.55</c:v>
                </c:pt>
                <c:pt idx="22792">
                  <c:v>1139.5999999999999</c:v>
                </c:pt>
                <c:pt idx="22793">
                  <c:v>1139.6500000000001</c:v>
                </c:pt>
                <c:pt idx="22794">
                  <c:v>1139.7</c:v>
                </c:pt>
                <c:pt idx="22795">
                  <c:v>1139.75</c:v>
                </c:pt>
                <c:pt idx="22796">
                  <c:v>1139.8</c:v>
                </c:pt>
                <c:pt idx="22797">
                  <c:v>1139.8499999999999</c:v>
                </c:pt>
                <c:pt idx="22798">
                  <c:v>1139.9000000000001</c:v>
                </c:pt>
                <c:pt idx="22799">
                  <c:v>1139.95</c:v>
                </c:pt>
                <c:pt idx="22800">
                  <c:v>1140</c:v>
                </c:pt>
                <c:pt idx="22801">
                  <c:v>1140.05</c:v>
                </c:pt>
                <c:pt idx="22802">
                  <c:v>1140.0999999999999</c:v>
                </c:pt>
                <c:pt idx="22803">
                  <c:v>1140.1500000000001</c:v>
                </c:pt>
                <c:pt idx="22804">
                  <c:v>1140.2</c:v>
                </c:pt>
                <c:pt idx="22805">
                  <c:v>1140.25</c:v>
                </c:pt>
                <c:pt idx="22806">
                  <c:v>1140.3</c:v>
                </c:pt>
                <c:pt idx="22807">
                  <c:v>1140.3499999999999</c:v>
                </c:pt>
                <c:pt idx="22808">
                  <c:v>1140.4000000000001</c:v>
                </c:pt>
                <c:pt idx="22809">
                  <c:v>1140.45</c:v>
                </c:pt>
                <c:pt idx="22810">
                  <c:v>1140.5</c:v>
                </c:pt>
                <c:pt idx="22811">
                  <c:v>1140.55</c:v>
                </c:pt>
                <c:pt idx="22812">
                  <c:v>1140.5999999999999</c:v>
                </c:pt>
                <c:pt idx="22813">
                  <c:v>1140.6500000000001</c:v>
                </c:pt>
                <c:pt idx="22814">
                  <c:v>1140.7</c:v>
                </c:pt>
                <c:pt idx="22815">
                  <c:v>1140.75</c:v>
                </c:pt>
                <c:pt idx="22816">
                  <c:v>1140.8</c:v>
                </c:pt>
                <c:pt idx="22817">
                  <c:v>1140.8499999999999</c:v>
                </c:pt>
                <c:pt idx="22818">
                  <c:v>1140.9000000000001</c:v>
                </c:pt>
                <c:pt idx="22819">
                  <c:v>1140.95</c:v>
                </c:pt>
                <c:pt idx="22820">
                  <c:v>1141</c:v>
                </c:pt>
                <c:pt idx="22821">
                  <c:v>1141.05</c:v>
                </c:pt>
                <c:pt idx="22822">
                  <c:v>1141.0999999999999</c:v>
                </c:pt>
                <c:pt idx="22823">
                  <c:v>1141.1500000000001</c:v>
                </c:pt>
                <c:pt idx="22824">
                  <c:v>1141.2</c:v>
                </c:pt>
                <c:pt idx="22825">
                  <c:v>1141.25</c:v>
                </c:pt>
                <c:pt idx="22826">
                  <c:v>1141.3</c:v>
                </c:pt>
                <c:pt idx="22827">
                  <c:v>1141.3499999999999</c:v>
                </c:pt>
                <c:pt idx="22828">
                  <c:v>1141.4000000000001</c:v>
                </c:pt>
                <c:pt idx="22829">
                  <c:v>1141.45</c:v>
                </c:pt>
                <c:pt idx="22830">
                  <c:v>1141.5</c:v>
                </c:pt>
                <c:pt idx="22831">
                  <c:v>1141.55</c:v>
                </c:pt>
                <c:pt idx="22832">
                  <c:v>1141.5999999999999</c:v>
                </c:pt>
                <c:pt idx="22833">
                  <c:v>1141.6500000000001</c:v>
                </c:pt>
                <c:pt idx="22834">
                  <c:v>1141.7</c:v>
                </c:pt>
                <c:pt idx="22835">
                  <c:v>1141.75</c:v>
                </c:pt>
                <c:pt idx="22836">
                  <c:v>1141.8</c:v>
                </c:pt>
                <c:pt idx="22837">
                  <c:v>1141.8499999999999</c:v>
                </c:pt>
                <c:pt idx="22838">
                  <c:v>1141.9000000000001</c:v>
                </c:pt>
                <c:pt idx="22839">
                  <c:v>1141.95</c:v>
                </c:pt>
                <c:pt idx="22840">
                  <c:v>1142</c:v>
                </c:pt>
                <c:pt idx="22841">
                  <c:v>1142.05</c:v>
                </c:pt>
                <c:pt idx="22842">
                  <c:v>1142.0999999999999</c:v>
                </c:pt>
                <c:pt idx="22843">
                  <c:v>1142.1500000000001</c:v>
                </c:pt>
                <c:pt idx="22844">
                  <c:v>1142.2</c:v>
                </c:pt>
                <c:pt idx="22845">
                  <c:v>1142.25</c:v>
                </c:pt>
                <c:pt idx="22846">
                  <c:v>1142.3</c:v>
                </c:pt>
                <c:pt idx="22847">
                  <c:v>1142.3499999999999</c:v>
                </c:pt>
                <c:pt idx="22848">
                  <c:v>1142.4000000000001</c:v>
                </c:pt>
                <c:pt idx="22849">
                  <c:v>1142.45</c:v>
                </c:pt>
                <c:pt idx="22850">
                  <c:v>1142.5</c:v>
                </c:pt>
                <c:pt idx="22851">
                  <c:v>1142.55</c:v>
                </c:pt>
                <c:pt idx="22852">
                  <c:v>1142.5999999999999</c:v>
                </c:pt>
                <c:pt idx="22853">
                  <c:v>1142.6500000000001</c:v>
                </c:pt>
                <c:pt idx="22854">
                  <c:v>1142.7</c:v>
                </c:pt>
                <c:pt idx="22855">
                  <c:v>1142.75</c:v>
                </c:pt>
                <c:pt idx="22856">
                  <c:v>1142.8</c:v>
                </c:pt>
                <c:pt idx="22857">
                  <c:v>1142.8499999999999</c:v>
                </c:pt>
                <c:pt idx="22858">
                  <c:v>1142.9000000000001</c:v>
                </c:pt>
                <c:pt idx="22859">
                  <c:v>1142.95</c:v>
                </c:pt>
                <c:pt idx="22860">
                  <c:v>1143</c:v>
                </c:pt>
                <c:pt idx="22861">
                  <c:v>1143.05</c:v>
                </c:pt>
                <c:pt idx="22862">
                  <c:v>1143.0999999999999</c:v>
                </c:pt>
                <c:pt idx="22863">
                  <c:v>1143.1500000000001</c:v>
                </c:pt>
                <c:pt idx="22864">
                  <c:v>1143.2</c:v>
                </c:pt>
                <c:pt idx="22865">
                  <c:v>1143.25</c:v>
                </c:pt>
                <c:pt idx="22866">
                  <c:v>1143.3</c:v>
                </c:pt>
                <c:pt idx="22867">
                  <c:v>1143.3499999999999</c:v>
                </c:pt>
                <c:pt idx="22868">
                  <c:v>1143.4000000000001</c:v>
                </c:pt>
                <c:pt idx="22869">
                  <c:v>1143.45</c:v>
                </c:pt>
                <c:pt idx="22870">
                  <c:v>1143.5</c:v>
                </c:pt>
                <c:pt idx="22871">
                  <c:v>1143.55</c:v>
                </c:pt>
                <c:pt idx="22872">
                  <c:v>1143.5999999999999</c:v>
                </c:pt>
                <c:pt idx="22873">
                  <c:v>1143.6500000000001</c:v>
                </c:pt>
                <c:pt idx="22874">
                  <c:v>1143.7</c:v>
                </c:pt>
                <c:pt idx="22875">
                  <c:v>1143.75</c:v>
                </c:pt>
                <c:pt idx="22876">
                  <c:v>1143.8</c:v>
                </c:pt>
                <c:pt idx="22877">
                  <c:v>1143.8499999999999</c:v>
                </c:pt>
                <c:pt idx="22878">
                  <c:v>1143.9000000000001</c:v>
                </c:pt>
                <c:pt idx="22879">
                  <c:v>1143.95</c:v>
                </c:pt>
                <c:pt idx="22880">
                  <c:v>1144</c:v>
                </c:pt>
                <c:pt idx="22881">
                  <c:v>1144.05</c:v>
                </c:pt>
                <c:pt idx="22882">
                  <c:v>1144.0999999999999</c:v>
                </c:pt>
                <c:pt idx="22883">
                  <c:v>1144.1500000000001</c:v>
                </c:pt>
                <c:pt idx="22884">
                  <c:v>1144.2</c:v>
                </c:pt>
                <c:pt idx="22885">
                  <c:v>1144.25</c:v>
                </c:pt>
                <c:pt idx="22886">
                  <c:v>1144.3</c:v>
                </c:pt>
                <c:pt idx="22887">
                  <c:v>1144.3499999999999</c:v>
                </c:pt>
                <c:pt idx="22888">
                  <c:v>1144.4000000000001</c:v>
                </c:pt>
                <c:pt idx="22889">
                  <c:v>1144.45</c:v>
                </c:pt>
                <c:pt idx="22890">
                  <c:v>1144.5</c:v>
                </c:pt>
                <c:pt idx="22891">
                  <c:v>1144.55</c:v>
                </c:pt>
                <c:pt idx="22892">
                  <c:v>1144.5999999999999</c:v>
                </c:pt>
                <c:pt idx="22893">
                  <c:v>1144.6500000000001</c:v>
                </c:pt>
                <c:pt idx="22894">
                  <c:v>1144.7</c:v>
                </c:pt>
                <c:pt idx="22895">
                  <c:v>1144.75</c:v>
                </c:pt>
                <c:pt idx="22896">
                  <c:v>1144.8</c:v>
                </c:pt>
                <c:pt idx="22897">
                  <c:v>1144.8499999999999</c:v>
                </c:pt>
                <c:pt idx="22898">
                  <c:v>1144.9000000000001</c:v>
                </c:pt>
                <c:pt idx="22899">
                  <c:v>1144.95</c:v>
                </c:pt>
                <c:pt idx="22900">
                  <c:v>1145</c:v>
                </c:pt>
                <c:pt idx="22901">
                  <c:v>1145.05</c:v>
                </c:pt>
                <c:pt idx="22902">
                  <c:v>1145.0999999999999</c:v>
                </c:pt>
                <c:pt idx="22903">
                  <c:v>1145.1500000000001</c:v>
                </c:pt>
                <c:pt idx="22904">
                  <c:v>1145.2</c:v>
                </c:pt>
                <c:pt idx="22905">
                  <c:v>1145.25</c:v>
                </c:pt>
                <c:pt idx="22906">
                  <c:v>1145.3</c:v>
                </c:pt>
                <c:pt idx="22907">
                  <c:v>1145.3499999999999</c:v>
                </c:pt>
                <c:pt idx="22908">
                  <c:v>1145.4000000000001</c:v>
                </c:pt>
                <c:pt idx="22909">
                  <c:v>1145.45</c:v>
                </c:pt>
                <c:pt idx="22910">
                  <c:v>1145.5</c:v>
                </c:pt>
                <c:pt idx="22911">
                  <c:v>1145.55</c:v>
                </c:pt>
                <c:pt idx="22912">
                  <c:v>1145.5999999999999</c:v>
                </c:pt>
                <c:pt idx="22913">
                  <c:v>1145.6500000000001</c:v>
                </c:pt>
                <c:pt idx="22914">
                  <c:v>1145.7</c:v>
                </c:pt>
                <c:pt idx="22915">
                  <c:v>1145.75</c:v>
                </c:pt>
                <c:pt idx="22916">
                  <c:v>1145.8</c:v>
                </c:pt>
                <c:pt idx="22917">
                  <c:v>1145.8499999999999</c:v>
                </c:pt>
                <c:pt idx="22918">
                  <c:v>1145.9000000000001</c:v>
                </c:pt>
                <c:pt idx="22919">
                  <c:v>1145.95</c:v>
                </c:pt>
                <c:pt idx="22920">
                  <c:v>1146</c:v>
                </c:pt>
                <c:pt idx="22921">
                  <c:v>1146.05</c:v>
                </c:pt>
                <c:pt idx="22922">
                  <c:v>1146.0999999999999</c:v>
                </c:pt>
                <c:pt idx="22923">
                  <c:v>1146.1500000000001</c:v>
                </c:pt>
                <c:pt idx="22924">
                  <c:v>1146.2</c:v>
                </c:pt>
                <c:pt idx="22925">
                  <c:v>1146.25</c:v>
                </c:pt>
                <c:pt idx="22926">
                  <c:v>1146.3</c:v>
                </c:pt>
                <c:pt idx="22927">
                  <c:v>1146.3499999999999</c:v>
                </c:pt>
                <c:pt idx="22928">
                  <c:v>1146.4000000000001</c:v>
                </c:pt>
                <c:pt idx="22929">
                  <c:v>1146.45</c:v>
                </c:pt>
                <c:pt idx="22930">
                  <c:v>1146.5</c:v>
                </c:pt>
                <c:pt idx="22931">
                  <c:v>1146.55</c:v>
                </c:pt>
                <c:pt idx="22932">
                  <c:v>1146.5999999999999</c:v>
                </c:pt>
                <c:pt idx="22933">
                  <c:v>1146.6500000000001</c:v>
                </c:pt>
                <c:pt idx="22934">
                  <c:v>1146.7</c:v>
                </c:pt>
                <c:pt idx="22935">
                  <c:v>1146.75</c:v>
                </c:pt>
                <c:pt idx="22936">
                  <c:v>1146.8</c:v>
                </c:pt>
                <c:pt idx="22937">
                  <c:v>1146.8499999999999</c:v>
                </c:pt>
                <c:pt idx="22938">
                  <c:v>1146.9000000000001</c:v>
                </c:pt>
                <c:pt idx="22939">
                  <c:v>1146.95</c:v>
                </c:pt>
                <c:pt idx="22940">
                  <c:v>1147</c:v>
                </c:pt>
                <c:pt idx="22941">
                  <c:v>1147.05</c:v>
                </c:pt>
                <c:pt idx="22942">
                  <c:v>1147.0999999999999</c:v>
                </c:pt>
                <c:pt idx="22943">
                  <c:v>1147.1500000000001</c:v>
                </c:pt>
                <c:pt idx="22944">
                  <c:v>1147.2</c:v>
                </c:pt>
                <c:pt idx="22945">
                  <c:v>1147.25</c:v>
                </c:pt>
                <c:pt idx="22946">
                  <c:v>1147.3</c:v>
                </c:pt>
                <c:pt idx="22947">
                  <c:v>1147.3499999999999</c:v>
                </c:pt>
                <c:pt idx="22948">
                  <c:v>1147.4000000000001</c:v>
                </c:pt>
                <c:pt idx="22949">
                  <c:v>1147.45</c:v>
                </c:pt>
                <c:pt idx="22950">
                  <c:v>1147.5</c:v>
                </c:pt>
                <c:pt idx="22951">
                  <c:v>1147.55</c:v>
                </c:pt>
                <c:pt idx="22952">
                  <c:v>1147.5999999999999</c:v>
                </c:pt>
                <c:pt idx="22953">
                  <c:v>1147.6500000000001</c:v>
                </c:pt>
                <c:pt idx="22954">
                  <c:v>1147.7</c:v>
                </c:pt>
                <c:pt idx="22955">
                  <c:v>1147.75</c:v>
                </c:pt>
                <c:pt idx="22956">
                  <c:v>1147.8</c:v>
                </c:pt>
                <c:pt idx="22957">
                  <c:v>1147.8499999999999</c:v>
                </c:pt>
                <c:pt idx="22958">
                  <c:v>1147.9000000000001</c:v>
                </c:pt>
                <c:pt idx="22959">
                  <c:v>1147.95</c:v>
                </c:pt>
                <c:pt idx="22960">
                  <c:v>1148</c:v>
                </c:pt>
                <c:pt idx="22961">
                  <c:v>1148.05</c:v>
                </c:pt>
                <c:pt idx="22962">
                  <c:v>1148.0999999999999</c:v>
                </c:pt>
                <c:pt idx="22963">
                  <c:v>1148.1500000000001</c:v>
                </c:pt>
                <c:pt idx="22964">
                  <c:v>1148.2</c:v>
                </c:pt>
                <c:pt idx="22965">
                  <c:v>1148.25</c:v>
                </c:pt>
                <c:pt idx="22966">
                  <c:v>1148.3</c:v>
                </c:pt>
                <c:pt idx="22967">
                  <c:v>1148.3499999999999</c:v>
                </c:pt>
                <c:pt idx="22968">
                  <c:v>1148.4000000000001</c:v>
                </c:pt>
                <c:pt idx="22969">
                  <c:v>1148.45</c:v>
                </c:pt>
                <c:pt idx="22970">
                  <c:v>1148.5</c:v>
                </c:pt>
                <c:pt idx="22971">
                  <c:v>1148.55</c:v>
                </c:pt>
                <c:pt idx="22972">
                  <c:v>1148.5999999999999</c:v>
                </c:pt>
                <c:pt idx="22973">
                  <c:v>1148.6500000000001</c:v>
                </c:pt>
                <c:pt idx="22974">
                  <c:v>1148.7</c:v>
                </c:pt>
                <c:pt idx="22975">
                  <c:v>1148.75</c:v>
                </c:pt>
                <c:pt idx="22976">
                  <c:v>1148.8</c:v>
                </c:pt>
                <c:pt idx="22977">
                  <c:v>1148.8499999999999</c:v>
                </c:pt>
                <c:pt idx="22978">
                  <c:v>1148.9000000000001</c:v>
                </c:pt>
                <c:pt idx="22979">
                  <c:v>1148.95</c:v>
                </c:pt>
                <c:pt idx="22980">
                  <c:v>1149</c:v>
                </c:pt>
                <c:pt idx="22981">
                  <c:v>1149.05</c:v>
                </c:pt>
                <c:pt idx="22982">
                  <c:v>1149.0999999999999</c:v>
                </c:pt>
                <c:pt idx="22983">
                  <c:v>1149.1500000000001</c:v>
                </c:pt>
                <c:pt idx="22984">
                  <c:v>1149.2</c:v>
                </c:pt>
                <c:pt idx="22985">
                  <c:v>1149.25</c:v>
                </c:pt>
                <c:pt idx="22986">
                  <c:v>1149.3</c:v>
                </c:pt>
                <c:pt idx="22987">
                  <c:v>1149.3499999999999</c:v>
                </c:pt>
                <c:pt idx="22988">
                  <c:v>1149.4000000000001</c:v>
                </c:pt>
                <c:pt idx="22989">
                  <c:v>1149.45</c:v>
                </c:pt>
                <c:pt idx="22990">
                  <c:v>1149.5</c:v>
                </c:pt>
                <c:pt idx="22991">
                  <c:v>1149.55</c:v>
                </c:pt>
                <c:pt idx="22992">
                  <c:v>1149.5999999999999</c:v>
                </c:pt>
                <c:pt idx="22993">
                  <c:v>1149.6500000000001</c:v>
                </c:pt>
                <c:pt idx="22994">
                  <c:v>1149.7</c:v>
                </c:pt>
                <c:pt idx="22995">
                  <c:v>1149.75</c:v>
                </c:pt>
                <c:pt idx="22996">
                  <c:v>1149.8</c:v>
                </c:pt>
                <c:pt idx="22997">
                  <c:v>1149.8499999999999</c:v>
                </c:pt>
                <c:pt idx="22998">
                  <c:v>1149.9000000000001</c:v>
                </c:pt>
                <c:pt idx="22999">
                  <c:v>1149.95</c:v>
                </c:pt>
                <c:pt idx="23000">
                  <c:v>1150</c:v>
                </c:pt>
                <c:pt idx="23001">
                  <c:v>1150.05</c:v>
                </c:pt>
                <c:pt idx="23002">
                  <c:v>1150.0999999999999</c:v>
                </c:pt>
                <c:pt idx="23003">
                  <c:v>1150.1500000000001</c:v>
                </c:pt>
                <c:pt idx="23004">
                  <c:v>1150.2</c:v>
                </c:pt>
                <c:pt idx="23005">
                  <c:v>1150.25</c:v>
                </c:pt>
                <c:pt idx="23006">
                  <c:v>1150.3</c:v>
                </c:pt>
                <c:pt idx="23007">
                  <c:v>1150.3499999999999</c:v>
                </c:pt>
                <c:pt idx="23008">
                  <c:v>1150.4000000000001</c:v>
                </c:pt>
                <c:pt idx="23009">
                  <c:v>1150.45</c:v>
                </c:pt>
                <c:pt idx="23010">
                  <c:v>1150.5</c:v>
                </c:pt>
                <c:pt idx="23011">
                  <c:v>1150.55</c:v>
                </c:pt>
                <c:pt idx="23012">
                  <c:v>1150.5999999999999</c:v>
                </c:pt>
                <c:pt idx="23013">
                  <c:v>1150.6500000000001</c:v>
                </c:pt>
                <c:pt idx="23014">
                  <c:v>1150.7</c:v>
                </c:pt>
                <c:pt idx="23015">
                  <c:v>1150.75</c:v>
                </c:pt>
                <c:pt idx="23016">
                  <c:v>1150.8</c:v>
                </c:pt>
                <c:pt idx="23017">
                  <c:v>1150.8499999999999</c:v>
                </c:pt>
                <c:pt idx="23018">
                  <c:v>1150.9000000000001</c:v>
                </c:pt>
                <c:pt idx="23019">
                  <c:v>1150.95</c:v>
                </c:pt>
                <c:pt idx="23020">
                  <c:v>1151</c:v>
                </c:pt>
                <c:pt idx="23021">
                  <c:v>1151.05</c:v>
                </c:pt>
                <c:pt idx="23022">
                  <c:v>1151.0999999999999</c:v>
                </c:pt>
                <c:pt idx="23023">
                  <c:v>1151.1500000000001</c:v>
                </c:pt>
                <c:pt idx="23024">
                  <c:v>1151.2</c:v>
                </c:pt>
                <c:pt idx="23025">
                  <c:v>1151.25</c:v>
                </c:pt>
                <c:pt idx="23026">
                  <c:v>1151.3</c:v>
                </c:pt>
                <c:pt idx="23027">
                  <c:v>1151.3499999999999</c:v>
                </c:pt>
                <c:pt idx="23028">
                  <c:v>1151.4000000000001</c:v>
                </c:pt>
                <c:pt idx="23029">
                  <c:v>1151.45</c:v>
                </c:pt>
                <c:pt idx="23030">
                  <c:v>1151.5</c:v>
                </c:pt>
                <c:pt idx="23031">
                  <c:v>1151.55</c:v>
                </c:pt>
                <c:pt idx="23032">
                  <c:v>1151.5999999999999</c:v>
                </c:pt>
                <c:pt idx="23033">
                  <c:v>1151.6500000000001</c:v>
                </c:pt>
                <c:pt idx="23034">
                  <c:v>1151.7</c:v>
                </c:pt>
                <c:pt idx="23035">
                  <c:v>1151.75</c:v>
                </c:pt>
                <c:pt idx="23036">
                  <c:v>1151.8</c:v>
                </c:pt>
                <c:pt idx="23037">
                  <c:v>1151.8499999999999</c:v>
                </c:pt>
                <c:pt idx="23038">
                  <c:v>1151.9000000000001</c:v>
                </c:pt>
                <c:pt idx="23039">
                  <c:v>1151.95</c:v>
                </c:pt>
                <c:pt idx="23040">
                  <c:v>1152</c:v>
                </c:pt>
                <c:pt idx="23041">
                  <c:v>1152.05</c:v>
                </c:pt>
                <c:pt idx="23042">
                  <c:v>1152.0999999999999</c:v>
                </c:pt>
                <c:pt idx="23043">
                  <c:v>1152.1500000000001</c:v>
                </c:pt>
                <c:pt idx="23044">
                  <c:v>1152.2</c:v>
                </c:pt>
                <c:pt idx="23045">
                  <c:v>1152.25</c:v>
                </c:pt>
                <c:pt idx="23046">
                  <c:v>1152.3</c:v>
                </c:pt>
                <c:pt idx="23047">
                  <c:v>1152.3499999999999</c:v>
                </c:pt>
                <c:pt idx="23048">
                  <c:v>1152.4000000000001</c:v>
                </c:pt>
                <c:pt idx="23049">
                  <c:v>1152.45</c:v>
                </c:pt>
                <c:pt idx="23050">
                  <c:v>1152.5</c:v>
                </c:pt>
                <c:pt idx="23051">
                  <c:v>1152.55</c:v>
                </c:pt>
                <c:pt idx="23052">
                  <c:v>1152.5999999999999</c:v>
                </c:pt>
                <c:pt idx="23053">
                  <c:v>1152.6500000000001</c:v>
                </c:pt>
                <c:pt idx="23054">
                  <c:v>1152.7</c:v>
                </c:pt>
                <c:pt idx="23055">
                  <c:v>1152.75</c:v>
                </c:pt>
                <c:pt idx="23056">
                  <c:v>1152.8</c:v>
                </c:pt>
                <c:pt idx="23057">
                  <c:v>1152.8499999999999</c:v>
                </c:pt>
                <c:pt idx="23058">
                  <c:v>1152.9000000000001</c:v>
                </c:pt>
                <c:pt idx="23059">
                  <c:v>1152.95</c:v>
                </c:pt>
                <c:pt idx="23060">
                  <c:v>1153</c:v>
                </c:pt>
                <c:pt idx="23061">
                  <c:v>1153.05</c:v>
                </c:pt>
                <c:pt idx="23062">
                  <c:v>1153.0999999999999</c:v>
                </c:pt>
                <c:pt idx="23063">
                  <c:v>1153.1500000000001</c:v>
                </c:pt>
                <c:pt idx="23064">
                  <c:v>1153.2</c:v>
                </c:pt>
                <c:pt idx="23065">
                  <c:v>1153.25</c:v>
                </c:pt>
                <c:pt idx="23066">
                  <c:v>1153.3</c:v>
                </c:pt>
                <c:pt idx="23067">
                  <c:v>1153.3499999999999</c:v>
                </c:pt>
                <c:pt idx="23068">
                  <c:v>1153.4000000000001</c:v>
                </c:pt>
                <c:pt idx="23069">
                  <c:v>1153.45</c:v>
                </c:pt>
                <c:pt idx="23070">
                  <c:v>1153.5</c:v>
                </c:pt>
                <c:pt idx="23071">
                  <c:v>1153.55</c:v>
                </c:pt>
                <c:pt idx="23072">
                  <c:v>1153.5999999999999</c:v>
                </c:pt>
                <c:pt idx="23073">
                  <c:v>1153.6500000000001</c:v>
                </c:pt>
                <c:pt idx="23074">
                  <c:v>1153.7</c:v>
                </c:pt>
                <c:pt idx="23075">
                  <c:v>1153.75</c:v>
                </c:pt>
                <c:pt idx="23076">
                  <c:v>1153.8</c:v>
                </c:pt>
                <c:pt idx="23077">
                  <c:v>1153.8499999999999</c:v>
                </c:pt>
                <c:pt idx="23078">
                  <c:v>1153.9000000000001</c:v>
                </c:pt>
                <c:pt idx="23079">
                  <c:v>1153.95</c:v>
                </c:pt>
                <c:pt idx="23080">
                  <c:v>1154</c:v>
                </c:pt>
                <c:pt idx="23081">
                  <c:v>1154.05</c:v>
                </c:pt>
                <c:pt idx="23082">
                  <c:v>1154.0999999999999</c:v>
                </c:pt>
                <c:pt idx="23083">
                  <c:v>1154.1500000000001</c:v>
                </c:pt>
                <c:pt idx="23084">
                  <c:v>1154.2</c:v>
                </c:pt>
                <c:pt idx="23085">
                  <c:v>1154.25</c:v>
                </c:pt>
                <c:pt idx="23086">
                  <c:v>1154.3</c:v>
                </c:pt>
                <c:pt idx="23087">
                  <c:v>1154.3499999999999</c:v>
                </c:pt>
                <c:pt idx="23088">
                  <c:v>1154.4000000000001</c:v>
                </c:pt>
                <c:pt idx="23089">
                  <c:v>1154.45</c:v>
                </c:pt>
                <c:pt idx="23090">
                  <c:v>1154.5</c:v>
                </c:pt>
                <c:pt idx="23091">
                  <c:v>1154.55</c:v>
                </c:pt>
                <c:pt idx="23092">
                  <c:v>1154.5999999999999</c:v>
                </c:pt>
                <c:pt idx="23093">
                  <c:v>1154.6500000000001</c:v>
                </c:pt>
                <c:pt idx="23094">
                  <c:v>1154.7</c:v>
                </c:pt>
                <c:pt idx="23095">
                  <c:v>1154.75</c:v>
                </c:pt>
                <c:pt idx="23096">
                  <c:v>1154.8</c:v>
                </c:pt>
                <c:pt idx="23097">
                  <c:v>1154.8499999999999</c:v>
                </c:pt>
                <c:pt idx="23098">
                  <c:v>1154.9000000000001</c:v>
                </c:pt>
                <c:pt idx="23099">
                  <c:v>1154.95</c:v>
                </c:pt>
                <c:pt idx="23100">
                  <c:v>1155</c:v>
                </c:pt>
                <c:pt idx="23101">
                  <c:v>1155.05</c:v>
                </c:pt>
                <c:pt idx="23102">
                  <c:v>1155.0999999999999</c:v>
                </c:pt>
                <c:pt idx="23103">
                  <c:v>1155.1500000000001</c:v>
                </c:pt>
                <c:pt idx="23104">
                  <c:v>1155.2</c:v>
                </c:pt>
                <c:pt idx="23105">
                  <c:v>1155.25</c:v>
                </c:pt>
                <c:pt idx="23106">
                  <c:v>1155.3</c:v>
                </c:pt>
                <c:pt idx="23107">
                  <c:v>1155.3499999999999</c:v>
                </c:pt>
                <c:pt idx="23108">
                  <c:v>1155.4000000000001</c:v>
                </c:pt>
                <c:pt idx="23109">
                  <c:v>1155.45</c:v>
                </c:pt>
                <c:pt idx="23110">
                  <c:v>1155.5</c:v>
                </c:pt>
                <c:pt idx="23111">
                  <c:v>1155.55</c:v>
                </c:pt>
                <c:pt idx="23112">
                  <c:v>1155.5999999999999</c:v>
                </c:pt>
                <c:pt idx="23113">
                  <c:v>1155.6500000000001</c:v>
                </c:pt>
                <c:pt idx="23114">
                  <c:v>1155.7</c:v>
                </c:pt>
                <c:pt idx="23115">
                  <c:v>1155.75</c:v>
                </c:pt>
                <c:pt idx="23116">
                  <c:v>1155.8</c:v>
                </c:pt>
                <c:pt idx="23117">
                  <c:v>1155.8499999999999</c:v>
                </c:pt>
                <c:pt idx="23118">
                  <c:v>1155.9000000000001</c:v>
                </c:pt>
                <c:pt idx="23119">
                  <c:v>1155.95</c:v>
                </c:pt>
                <c:pt idx="23120">
                  <c:v>1156</c:v>
                </c:pt>
                <c:pt idx="23121">
                  <c:v>1156.05</c:v>
                </c:pt>
                <c:pt idx="23122">
                  <c:v>1156.0999999999999</c:v>
                </c:pt>
                <c:pt idx="23123">
                  <c:v>1156.1500000000001</c:v>
                </c:pt>
                <c:pt idx="23124">
                  <c:v>1156.2</c:v>
                </c:pt>
                <c:pt idx="23125">
                  <c:v>1156.25</c:v>
                </c:pt>
                <c:pt idx="23126">
                  <c:v>1156.3</c:v>
                </c:pt>
                <c:pt idx="23127">
                  <c:v>1156.3499999999999</c:v>
                </c:pt>
                <c:pt idx="23128">
                  <c:v>1156.4000000000001</c:v>
                </c:pt>
                <c:pt idx="23129">
                  <c:v>1156.45</c:v>
                </c:pt>
                <c:pt idx="23130">
                  <c:v>1156.5</c:v>
                </c:pt>
                <c:pt idx="23131">
                  <c:v>1156.55</c:v>
                </c:pt>
                <c:pt idx="23132">
                  <c:v>1156.5999999999999</c:v>
                </c:pt>
                <c:pt idx="23133">
                  <c:v>1156.6500000000001</c:v>
                </c:pt>
                <c:pt idx="23134">
                  <c:v>1156.7</c:v>
                </c:pt>
                <c:pt idx="23135">
                  <c:v>1156.75</c:v>
                </c:pt>
                <c:pt idx="23136">
                  <c:v>1156.8</c:v>
                </c:pt>
                <c:pt idx="23137">
                  <c:v>1156.8499999999999</c:v>
                </c:pt>
                <c:pt idx="23138">
                  <c:v>1156.9000000000001</c:v>
                </c:pt>
                <c:pt idx="23139">
                  <c:v>1156.95</c:v>
                </c:pt>
                <c:pt idx="23140">
                  <c:v>1157</c:v>
                </c:pt>
                <c:pt idx="23141">
                  <c:v>1157.05</c:v>
                </c:pt>
                <c:pt idx="23142">
                  <c:v>1157.0999999999999</c:v>
                </c:pt>
                <c:pt idx="23143">
                  <c:v>1157.1500000000001</c:v>
                </c:pt>
                <c:pt idx="23144">
                  <c:v>1157.2</c:v>
                </c:pt>
                <c:pt idx="23145">
                  <c:v>1157.25</c:v>
                </c:pt>
                <c:pt idx="23146">
                  <c:v>1157.3</c:v>
                </c:pt>
                <c:pt idx="23147">
                  <c:v>1157.3499999999999</c:v>
                </c:pt>
                <c:pt idx="23148">
                  <c:v>1157.4000000000001</c:v>
                </c:pt>
                <c:pt idx="23149">
                  <c:v>1157.45</c:v>
                </c:pt>
                <c:pt idx="23150">
                  <c:v>1157.5</c:v>
                </c:pt>
                <c:pt idx="23151">
                  <c:v>1157.55</c:v>
                </c:pt>
                <c:pt idx="23152">
                  <c:v>1157.5999999999999</c:v>
                </c:pt>
                <c:pt idx="23153">
                  <c:v>1157.6500000000001</c:v>
                </c:pt>
                <c:pt idx="23154">
                  <c:v>1157.7</c:v>
                </c:pt>
                <c:pt idx="23155">
                  <c:v>1157.75</c:v>
                </c:pt>
                <c:pt idx="23156">
                  <c:v>1157.8</c:v>
                </c:pt>
                <c:pt idx="23157">
                  <c:v>1157.8499999999999</c:v>
                </c:pt>
                <c:pt idx="23158">
                  <c:v>1157.9000000000001</c:v>
                </c:pt>
                <c:pt idx="23159">
                  <c:v>1157.95</c:v>
                </c:pt>
                <c:pt idx="23160">
                  <c:v>1158</c:v>
                </c:pt>
                <c:pt idx="23161">
                  <c:v>1158.05</c:v>
                </c:pt>
                <c:pt idx="23162">
                  <c:v>1158.0999999999999</c:v>
                </c:pt>
                <c:pt idx="23163">
                  <c:v>1158.1500000000001</c:v>
                </c:pt>
                <c:pt idx="23164">
                  <c:v>1158.2</c:v>
                </c:pt>
                <c:pt idx="23165">
                  <c:v>1158.25</c:v>
                </c:pt>
                <c:pt idx="23166">
                  <c:v>1158.3</c:v>
                </c:pt>
                <c:pt idx="23167">
                  <c:v>1158.3499999999999</c:v>
                </c:pt>
                <c:pt idx="23168">
                  <c:v>1158.4000000000001</c:v>
                </c:pt>
                <c:pt idx="23169">
                  <c:v>1158.45</c:v>
                </c:pt>
                <c:pt idx="23170">
                  <c:v>1158.5</c:v>
                </c:pt>
                <c:pt idx="23171">
                  <c:v>1158.55</c:v>
                </c:pt>
                <c:pt idx="23172">
                  <c:v>1158.5999999999999</c:v>
                </c:pt>
                <c:pt idx="23173">
                  <c:v>1158.6500000000001</c:v>
                </c:pt>
                <c:pt idx="23174">
                  <c:v>1158.7</c:v>
                </c:pt>
                <c:pt idx="23175">
                  <c:v>1158.75</c:v>
                </c:pt>
                <c:pt idx="23176">
                  <c:v>1158.8</c:v>
                </c:pt>
                <c:pt idx="23177">
                  <c:v>1158.8499999999999</c:v>
                </c:pt>
                <c:pt idx="23178">
                  <c:v>1158.9000000000001</c:v>
                </c:pt>
                <c:pt idx="23179">
                  <c:v>1158.95</c:v>
                </c:pt>
                <c:pt idx="23180">
                  <c:v>1159</c:v>
                </c:pt>
                <c:pt idx="23181">
                  <c:v>1159.05</c:v>
                </c:pt>
                <c:pt idx="23182">
                  <c:v>1159.0999999999999</c:v>
                </c:pt>
                <c:pt idx="23183">
                  <c:v>1159.1500000000001</c:v>
                </c:pt>
                <c:pt idx="23184">
                  <c:v>1159.2</c:v>
                </c:pt>
                <c:pt idx="23185">
                  <c:v>1159.25</c:v>
                </c:pt>
                <c:pt idx="23186">
                  <c:v>1159.3</c:v>
                </c:pt>
                <c:pt idx="23187">
                  <c:v>1159.3499999999999</c:v>
                </c:pt>
                <c:pt idx="23188">
                  <c:v>1159.4000000000001</c:v>
                </c:pt>
                <c:pt idx="23189">
                  <c:v>1159.45</c:v>
                </c:pt>
                <c:pt idx="23190">
                  <c:v>1159.5</c:v>
                </c:pt>
                <c:pt idx="23191">
                  <c:v>1159.55</c:v>
                </c:pt>
                <c:pt idx="23192">
                  <c:v>1159.5999999999999</c:v>
                </c:pt>
                <c:pt idx="23193">
                  <c:v>1159.6500000000001</c:v>
                </c:pt>
                <c:pt idx="23194">
                  <c:v>1159.7</c:v>
                </c:pt>
                <c:pt idx="23195">
                  <c:v>1159.75</c:v>
                </c:pt>
                <c:pt idx="23196">
                  <c:v>1159.8</c:v>
                </c:pt>
                <c:pt idx="23197">
                  <c:v>1159.8499999999999</c:v>
                </c:pt>
                <c:pt idx="23198">
                  <c:v>1159.9000000000001</c:v>
                </c:pt>
                <c:pt idx="23199">
                  <c:v>1159.95</c:v>
                </c:pt>
                <c:pt idx="23200">
                  <c:v>1160</c:v>
                </c:pt>
                <c:pt idx="23201">
                  <c:v>1160.05</c:v>
                </c:pt>
                <c:pt idx="23202">
                  <c:v>1160.0999999999999</c:v>
                </c:pt>
                <c:pt idx="23203">
                  <c:v>1160.1500000000001</c:v>
                </c:pt>
                <c:pt idx="23204">
                  <c:v>1160.2</c:v>
                </c:pt>
                <c:pt idx="23205">
                  <c:v>1160.25</c:v>
                </c:pt>
                <c:pt idx="23206">
                  <c:v>1160.3</c:v>
                </c:pt>
                <c:pt idx="23207">
                  <c:v>1160.3499999999999</c:v>
                </c:pt>
                <c:pt idx="23208">
                  <c:v>1160.4000000000001</c:v>
                </c:pt>
                <c:pt idx="23209">
                  <c:v>1160.45</c:v>
                </c:pt>
                <c:pt idx="23210">
                  <c:v>1160.5</c:v>
                </c:pt>
                <c:pt idx="23211">
                  <c:v>1160.55</c:v>
                </c:pt>
                <c:pt idx="23212">
                  <c:v>1160.5999999999999</c:v>
                </c:pt>
                <c:pt idx="23213">
                  <c:v>1160.6500000000001</c:v>
                </c:pt>
                <c:pt idx="23214">
                  <c:v>1160.7</c:v>
                </c:pt>
                <c:pt idx="23215">
                  <c:v>1160.75</c:v>
                </c:pt>
                <c:pt idx="23216">
                  <c:v>1160.8</c:v>
                </c:pt>
                <c:pt idx="23217">
                  <c:v>1160.8499999999999</c:v>
                </c:pt>
                <c:pt idx="23218">
                  <c:v>1160.9000000000001</c:v>
                </c:pt>
                <c:pt idx="23219">
                  <c:v>1160.95</c:v>
                </c:pt>
                <c:pt idx="23220">
                  <c:v>1161</c:v>
                </c:pt>
                <c:pt idx="23221">
                  <c:v>1161.05</c:v>
                </c:pt>
                <c:pt idx="23222">
                  <c:v>1161.0999999999999</c:v>
                </c:pt>
                <c:pt idx="23223">
                  <c:v>1161.1500000000001</c:v>
                </c:pt>
                <c:pt idx="23224">
                  <c:v>1161.2</c:v>
                </c:pt>
                <c:pt idx="23225">
                  <c:v>1161.25</c:v>
                </c:pt>
                <c:pt idx="23226">
                  <c:v>1161.3</c:v>
                </c:pt>
                <c:pt idx="23227">
                  <c:v>1161.3499999999999</c:v>
                </c:pt>
                <c:pt idx="23228">
                  <c:v>1161.4000000000001</c:v>
                </c:pt>
                <c:pt idx="23229">
                  <c:v>1161.45</c:v>
                </c:pt>
                <c:pt idx="23230">
                  <c:v>1161.5</c:v>
                </c:pt>
                <c:pt idx="23231">
                  <c:v>1161.55</c:v>
                </c:pt>
                <c:pt idx="23232">
                  <c:v>1161.5999999999999</c:v>
                </c:pt>
                <c:pt idx="23233">
                  <c:v>1161.6500000000001</c:v>
                </c:pt>
                <c:pt idx="23234">
                  <c:v>1161.7</c:v>
                </c:pt>
                <c:pt idx="23235">
                  <c:v>1161.75</c:v>
                </c:pt>
                <c:pt idx="23236">
                  <c:v>1161.8</c:v>
                </c:pt>
                <c:pt idx="23237">
                  <c:v>1161.8499999999999</c:v>
                </c:pt>
                <c:pt idx="23238">
                  <c:v>1161.9000000000001</c:v>
                </c:pt>
                <c:pt idx="23239">
                  <c:v>1161.95</c:v>
                </c:pt>
                <c:pt idx="23240">
                  <c:v>1162</c:v>
                </c:pt>
                <c:pt idx="23241">
                  <c:v>1162.05</c:v>
                </c:pt>
                <c:pt idx="23242">
                  <c:v>1162.0999999999999</c:v>
                </c:pt>
                <c:pt idx="23243">
                  <c:v>1162.1500000000001</c:v>
                </c:pt>
                <c:pt idx="23244">
                  <c:v>1162.2</c:v>
                </c:pt>
                <c:pt idx="23245">
                  <c:v>1162.25</c:v>
                </c:pt>
                <c:pt idx="23246">
                  <c:v>1162.3</c:v>
                </c:pt>
                <c:pt idx="23247">
                  <c:v>1162.3499999999999</c:v>
                </c:pt>
                <c:pt idx="23248">
                  <c:v>1162.4000000000001</c:v>
                </c:pt>
                <c:pt idx="23249">
                  <c:v>1162.45</c:v>
                </c:pt>
                <c:pt idx="23250">
                  <c:v>1162.5</c:v>
                </c:pt>
                <c:pt idx="23251">
                  <c:v>1162.55</c:v>
                </c:pt>
                <c:pt idx="23252">
                  <c:v>1162.5999999999999</c:v>
                </c:pt>
                <c:pt idx="23253">
                  <c:v>1162.6500000000001</c:v>
                </c:pt>
                <c:pt idx="23254">
                  <c:v>1162.7</c:v>
                </c:pt>
                <c:pt idx="23255">
                  <c:v>1162.75</c:v>
                </c:pt>
                <c:pt idx="23256">
                  <c:v>1162.8</c:v>
                </c:pt>
                <c:pt idx="23257">
                  <c:v>1162.8499999999999</c:v>
                </c:pt>
                <c:pt idx="23258">
                  <c:v>1162.9000000000001</c:v>
                </c:pt>
                <c:pt idx="23259">
                  <c:v>1162.95</c:v>
                </c:pt>
                <c:pt idx="23260">
                  <c:v>1163</c:v>
                </c:pt>
                <c:pt idx="23261">
                  <c:v>1163.05</c:v>
                </c:pt>
                <c:pt idx="23262">
                  <c:v>1163.0999999999999</c:v>
                </c:pt>
                <c:pt idx="23263">
                  <c:v>1163.1500000000001</c:v>
                </c:pt>
                <c:pt idx="23264">
                  <c:v>1163.2</c:v>
                </c:pt>
                <c:pt idx="23265">
                  <c:v>1163.25</c:v>
                </c:pt>
                <c:pt idx="23266">
                  <c:v>1163.3</c:v>
                </c:pt>
                <c:pt idx="23267">
                  <c:v>1163.3499999999999</c:v>
                </c:pt>
                <c:pt idx="23268">
                  <c:v>1163.4000000000001</c:v>
                </c:pt>
                <c:pt idx="23269">
                  <c:v>1163.45</c:v>
                </c:pt>
                <c:pt idx="23270">
                  <c:v>1163.5</c:v>
                </c:pt>
                <c:pt idx="23271">
                  <c:v>1163.55</c:v>
                </c:pt>
                <c:pt idx="23272">
                  <c:v>1163.5999999999999</c:v>
                </c:pt>
                <c:pt idx="23273">
                  <c:v>1163.6500000000001</c:v>
                </c:pt>
                <c:pt idx="23274">
                  <c:v>1163.7</c:v>
                </c:pt>
                <c:pt idx="23275">
                  <c:v>1163.75</c:v>
                </c:pt>
                <c:pt idx="23276">
                  <c:v>1163.8</c:v>
                </c:pt>
                <c:pt idx="23277">
                  <c:v>1163.8499999999999</c:v>
                </c:pt>
                <c:pt idx="23278">
                  <c:v>1163.9000000000001</c:v>
                </c:pt>
                <c:pt idx="23279">
                  <c:v>1163.95</c:v>
                </c:pt>
                <c:pt idx="23280">
                  <c:v>1164</c:v>
                </c:pt>
                <c:pt idx="23281">
                  <c:v>1164.05</c:v>
                </c:pt>
                <c:pt idx="23282">
                  <c:v>1164.0999999999999</c:v>
                </c:pt>
                <c:pt idx="23283">
                  <c:v>1164.1500000000001</c:v>
                </c:pt>
                <c:pt idx="23284">
                  <c:v>1164.2</c:v>
                </c:pt>
                <c:pt idx="23285">
                  <c:v>1164.25</c:v>
                </c:pt>
                <c:pt idx="23286">
                  <c:v>1164.3</c:v>
                </c:pt>
                <c:pt idx="23287">
                  <c:v>1164.3499999999999</c:v>
                </c:pt>
                <c:pt idx="23288">
                  <c:v>1164.4000000000001</c:v>
                </c:pt>
                <c:pt idx="23289">
                  <c:v>1164.45</c:v>
                </c:pt>
                <c:pt idx="23290">
                  <c:v>1164.5</c:v>
                </c:pt>
                <c:pt idx="23291">
                  <c:v>1164.55</c:v>
                </c:pt>
                <c:pt idx="23292">
                  <c:v>1164.5999999999999</c:v>
                </c:pt>
                <c:pt idx="23293">
                  <c:v>1164.6500000000001</c:v>
                </c:pt>
                <c:pt idx="23294">
                  <c:v>1164.7</c:v>
                </c:pt>
                <c:pt idx="23295">
                  <c:v>1164.75</c:v>
                </c:pt>
                <c:pt idx="23296">
                  <c:v>1164.8</c:v>
                </c:pt>
                <c:pt idx="23297">
                  <c:v>1164.8499999999999</c:v>
                </c:pt>
                <c:pt idx="23298">
                  <c:v>1164.9000000000001</c:v>
                </c:pt>
                <c:pt idx="23299">
                  <c:v>1164.95</c:v>
                </c:pt>
                <c:pt idx="23300">
                  <c:v>1165</c:v>
                </c:pt>
                <c:pt idx="23301">
                  <c:v>1165.05</c:v>
                </c:pt>
                <c:pt idx="23302">
                  <c:v>1165.0999999999999</c:v>
                </c:pt>
                <c:pt idx="23303">
                  <c:v>1165.1500000000001</c:v>
                </c:pt>
                <c:pt idx="23304">
                  <c:v>1165.2</c:v>
                </c:pt>
                <c:pt idx="23305">
                  <c:v>1165.25</c:v>
                </c:pt>
                <c:pt idx="23306">
                  <c:v>1165.3</c:v>
                </c:pt>
                <c:pt idx="23307">
                  <c:v>1165.3499999999999</c:v>
                </c:pt>
                <c:pt idx="23308">
                  <c:v>1165.4000000000001</c:v>
                </c:pt>
                <c:pt idx="23309">
                  <c:v>1165.45</c:v>
                </c:pt>
                <c:pt idx="23310">
                  <c:v>1165.5</c:v>
                </c:pt>
                <c:pt idx="23311">
                  <c:v>1165.55</c:v>
                </c:pt>
                <c:pt idx="23312">
                  <c:v>1165.5999999999999</c:v>
                </c:pt>
                <c:pt idx="23313">
                  <c:v>1165.6500000000001</c:v>
                </c:pt>
                <c:pt idx="23314">
                  <c:v>1165.7</c:v>
                </c:pt>
                <c:pt idx="23315">
                  <c:v>1165.75</c:v>
                </c:pt>
                <c:pt idx="23316">
                  <c:v>1165.8</c:v>
                </c:pt>
                <c:pt idx="23317">
                  <c:v>1165.8499999999999</c:v>
                </c:pt>
                <c:pt idx="23318">
                  <c:v>1165.9000000000001</c:v>
                </c:pt>
                <c:pt idx="23319">
                  <c:v>1165.95</c:v>
                </c:pt>
                <c:pt idx="23320">
                  <c:v>1166</c:v>
                </c:pt>
                <c:pt idx="23321">
                  <c:v>1166.05</c:v>
                </c:pt>
                <c:pt idx="23322">
                  <c:v>1166.0999999999999</c:v>
                </c:pt>
                <c:pt idx="23323">
                  <c:v>1166.1500000000001</c:v>
                </c:pt>
                <c:pt idx="23324">
                  <c:v>1166.2</c:v>
                </c:pt>
                <c:pt idx="23325">
                  <c:v>1166.25</c:v>
                </c:pt>
                <c:pt idx="23326">
                  <c:v>1166.3</c:v>
                </c:pt>
                <c:pt idx="23327">
                  <c:v>1166.3499999999999</c:v>
                </c:pt>
                <c:pt idx="23328">
                  <c:v>1166.4000000000001</c:v>
                </c:pt>
                <c:pt idx="23329">
                  <c:v>1166.45</c:v>
                </c:pt>
                <c:pt idx="23330">
                  <c:v>1166.5</c:v>
                </c:pt>
                <c:pt idx="23331">
                  <c:v>1166.55</c:v>
                </c:pt>
                <c:pt idx="23332">
                  <c:v>1166.5999999999999</c:v>
                </c:pt>
                <c:pt idx="23333">
                  <c:v>1166.6500000000001</c:v>
                </c:pt>
                <c:pt idx="23334">
                  <c:v>1166.7</c:v>
                </c:pt>
                <c:pt idx="23335">
                  <c:v>1166.75</c:v>
                </c:pt>
                <c:pt idx="23336">
                  <c:v>1166.8</c:v>
                </c:pt>
                <c:pt idx="23337">
                  <c:v>1166.8499999999999</c:v>
                </c:pt>
                <c:pt idx="23338">
                  <c:v>1166.9000000000001</c:v>
                </c:pt>
                <c:pt idx="23339">
                  <c:v>1166.95</c:v>
                </c:pt>
                <c:pt idx="23340">
                  <c:v>1167</c:v>
                </c:pt>
                <c:pt idx="23341">
                  <c:v>1167.05</c:v>
                </c:pt>
                <c:pt idx="23342">
                  <c:v>1167.0999999999999</c:v>
                </c:pt>
                <c:pt idx="23343">
                  <c:v>1167.1500000000001</c:v>
                </c:pt>
                <c:pt idx="23344">
                  <c:v>1167.2</c:v>
                </c:pt>
                <c:pt idx="23345">
                  <c:v>1167.25</c:v>
                </c:pt>
                <c:pt idx="23346">
                  <c:v>1167.3</c:v>
                </c:pt>
                <c:pt idx="23347">
                  <c:v>1167.3499999999999</c:v>
                </c:pt>
                <c:pt idx="23348">
                  <c:v>1167.4000000000001</c:v>
                </c:pt>
                <c:pt idx="23349">
                  <c:v>1167.45</c:v>
                </c:pt>
                <c:pt idx="23350">
                  <c:v>1167.5</c:v>
                </c:pt>
                <c:pt idx="23351">
                  <c:v>1167.55</c:v>
                </c:pt>
                <c:pt idx="23352">
                  <c:v>1167.5999999999999</c:v>
                </c:pt>
                <c:pt idx="23353">
                  <c:v>1167.6500000000001</c:v>
                </c:pt>
                <c:pt idx="23354">
                  <c:v>1167.7</c:v>
                </c:pt>
                <c:pt idx="23355">
                  <c:v>1167.75</c:v>
                </c:pt>
                <c:pt idx="23356">
                  <c:v>1167.8</c:v>
                </c:pt>
                <c:pt idx="23357">
                  <c:v>1167.8499999999999</c:v>
                </c:pt>
                <c:pt idx="23358">
                  <c:v>1167.9000000000001</c:v>
                </c:pt>
                <c:pt idx="23359">
                  <c:v>1167.95</c:v>
                </c:pt>
                <c:pt idx="23360">
                  <c:v>1168</c:v>
                </c:pt>
                <c:pt idx="23361">
                  <c:v>1168.05</c:v>
                </c:pt>
                <c:pt idx="23362">
                  <c:v>1168.0999999999999</c:v>
                </c:pt>
                <c:pt idx="23363">
                  <c:v>1168.1500000000001</c:v>
                </c:pt>
                <c:pt idx="23364">
                  <c:v>1168.2</c:v>
                </c:pt>
                <c:pt idx="23365">
                  <c:v>1168.25</c:v>
                </c:pt>
                <c:pt idx="23366">
                  <c:v>1168.3</c:v>
                </c:pt>
                <c:pt idx="23367">
                  <c:v>1168.3499999999999</c:v>
                </c:pt>
                <c:pt idx="23368">
                  <c:v>1168.4000000000001</c:v>
                </c:pt>
                <c:pt idx="23369">
                  <c:v>1168.45</c:v>
                </c:pt>
                <c:pt idx="23370">
                  <c:v>1168.5</c:v>
                </c:pt>
                <c:pt idx="23371">
                  <c:v>1168.55</c:v>
                </c:pt>
                <c:pt idx="23372">
                  <c:v>1168.5999999999999</c:v>
                </c:pt>
                <c:pt idx="23373">
                  <c:v>1168.6500000000001</c:v>
                </c:pt>
                <c:pt idx="23374">
                  <c:v>1168.7</c:v>
                </c:pt>
                <c:pt idx="23375">
                  <c:v>1168.75</c:v>
                </c:pt>
                <c:pt idx="23376">
                  <c:v>1168.8</c:v>
                </c:pt>
                <c:pt idx="23377">
                  <c:v>1168.8499999999999</c:v>
                </c:pt>
                <c:pt idx="23378">
                  <c:v>1168.9000000000001</c:v>
                </c:pt>
                <c:pt idx="23379">
                  <c:v>1168.95</c:v>
                </c:pt>
                <c:pt idx="23380">
                  <c:v>1169</c:v>
                </c:pt>
                <c:pt idx="23381">
                  <c:v>1169.05</c:v>
                </c:pt>
                <c:pt idx="23382">
                  <c:v>1169.0999999999999</c:v>
                </c:pt>
                <c:pt idx="23383">
                  <c:v>1169.1500000000001</c:v>
                </c:pt>
                <c:pt idx="23384">
                  <c:v>1169.2</c:v>
                </c:pt>
                <c:pt idx="23385">
                  <c:v>1169.25</c:v>
                </c:pt>
                <c:pt idx="23386">
                  <c:v>1169.3</c:v>
                </c:pt>
                <c:pt idx="23387">
                  <c:v>1169.3499999999999</c:v>
                </c:pt>
                <c:pt idx="23388">
                  <c:v>1169.4000000000001</c:v>
                </c:pt>
                <c:pt idx="23389">
                  <c:v>1169.45</c:v>
                </c:pt>
                <c:pt idx="23390">
                  <c:v>1169.5</c:v>
                </c:pt>
                <c:pt idx="23391">
                  <c:v>1169.55</c:v>
                </c:pt>
                <c:pt idx="23392">
                  <c:v>1169.5999999999999</c:v>
                </c:pt>
                <c:pt idx="23393">
                  <c:v>1169.6500000000001</c:v>
                </c:pt>
                <c:pt idx="23394">
                  <c:v>1169.7</c:v>
                </c:pt>
                <c:pt idx="23395">
                  <c:v>1169.75</c:v>
                </c:pt>
                <c:pt idx="23396">
                  <c:v>1169.8</c:v>
                </c:pt>
                <c:pt idx="23397">
                  <c:v>1169.8499999999999</c:v>
                </c:pt>
                <c:pt idx="23398">
                  <c:v>1169.9000000000001</c:v>
                </c:pt>
                <c:pt idx="23399">
                  <c:v>1169.95</c:v>
                </c:pt>
                <c:pt idx="23400">
                  <c:v>1170</c:v>
                </c:pt>
                <c:pt idx="23401">
                  <c:v>1170.05</c:v>
                </c:pt>
                <c:pt idx="23402">
                  <c:v>1170.0999999999999</c:v>
                </c:pt>
                <c:pt idx="23403">
                  <c:v>1170.1500000000001</c:v>
                </c:pt>
                <c:pt idx="23404">
                  <c:v>1170.2</c:v>
                </c:pt>
                <c:pt idx="23405">
                  <c:v>1170.25</c:v>
                </c:pt>
                <c:pt idx="23406">
                  <c:v>1170.3</c:v>
                </c:pt>
                <c:pt idx="23407">
                  <c:v>1170.3499999999999</c:v>
                </c:pt>
                <c:pt idx="23408">
                  <c:v>1170.4000000000001</c:v>
                </c:pt>
                <c:pt idx="23409">
                  <c:v>1170.45</c:v>
                </c:pt>
                <c:pt idx="23410">
                  <c:v>1170.5</c:v>
                </c:pt>
                <c:pt idx="23411">
                  <c:v>1170.55</c:v>
                </c:pt>
                <c:pt idx="23412">
                  <c:v>1170.5999999999999</c:v>
                </c:pt>
                <c:pt idx="23413">
                  <c:v>1170.6500000000001</c:v>
                </c:pt>
                <c:pt idx="23414">
                  <c:v>1170.7</c:v>
                </c:pt>
                <c:pt idx="23415">
                  <c:v>1170.75</c:v>
                </c:pt>
                <c:pt idx="23416">
                  <c:v>1170.8</c:v>
                </c:pt>
                <c:pt idx="23417">
                  <c:v>1170.8499999999999</c:v>
                </c:pt>
                <c:pt idx="23418">
                  <c:v>1170.9000000000001</c:v>
                </c:pt>
                <c:pt idx="23419">
                  <c:v>1170.95</c:v>
                </c:pt>
                <c:pt idx="23420">
                  <c:v>1171</c:v>
                </c:pt>
                <c:pt idx="23421">
                  <c:v>1171.05</c:v>
                </c:pt>
                <c:pt idx="23422">
                  <c:v>1171.0999999999999</c:v>
                </c:pt>
                <c:pt idx="23423">
                  <c:v>1171.1500000000001</c:v>
                </c:pt>
                <c:pt idx="23424">
                  <c:v>1171.2</c:v>
                </c:pt>
                <c:pt idx="23425">
                  <c:v>1171.25</c:v>
                </c:pt>
                <c:pt idx="23426">
                  <c:v>1171.3</c:v>
                </c:pt>
                <c:pt idx="23427">
                  <c:v>1171.3499999999999</c:v>
                </c:pt>
                <c:pt idx="23428">
                  <c:v>1171.4000000000001</c:v>
                </c:pt>
                <c:pt idx="23429">
                  <c:v>1171.45</c:v>
                </c:pt>
                <c:pt idx="23430">
                  <c:v>1171.5</c:v>
                </c:pt>
                <c:pt idx="23431">
                  <c:v>1171.55</c:v>
                </c:pt>
                <c:pt idx="23432">
                  <c:v>1171.5999999999999</c:v>
                </c:pt>
                <c:pt idx="23433">
                  <c:v>1171.6500000000001</c:v>
                </c:pt>
                <c:pt idx="23434">
                  <c:v>1171.7</c:v>
                </c:pt>
                <c:pt idx="23435">
                  <c:v>1171.75</c:v>
                </c:pt>
                <c:pt idx="23436">
                  <c:v>1171.8</c:v>
                </c:pt>
                <c:pt idx="23437">
                  <c:v>1171.8499999999999</c:v>
                </c:pt>
                <c:pt idx="23438">
                  <c:v>1171.9000000000001</c:v>
                </c:pt>
                <c:pt idx="23439">
                  <c:v>1171.95</c:v>
                </c:pt>
                <c:pt idx="23440">
                  <c:v>1172</c:v>
                </c:pt>
                <c:pt idx="23441">
                  <c:v>1172.05</c:v>
                </c:pt>
                <c:pt idx="23442">
                  <c:v>1172.0999999999999</c:v>
                </c:pt>
                <c:pt idx="23443">
                  <c:v>1172.1500000000001</c:v>
                </c:pt>
                <c:pt idx="23444">
                  <c:v>1172.2</c:v>
                </c:pt>
                <c:pt idx="23445">
                  <c:v>1172.25</c:v>
                </c:pt>
                <c:pt idx="23446">
                  <c:v>1172.3</c:v>
                </c:pt>
                <c:pt idx="23447">
                  <c:v>1172.3499999999999</c:v>
                </c:pt>
                <c:pt idx="23448">
                  <c:v>1172.4000000000001</c:v>
                </c:pt>
                <c:pt idx="23449">
                  <c:v>1172.45</c:v>
                </c:pt>
                <c:pt idx="23450">
                  <c:v>1172.5</c:v>
                </c:pt>
                <c:pt idx="23451">
                  <c:v>1172.55</c:v>
                </c:pt>
                <c:pt idx="23452">
                  <c:v>1172.5999999999999</c:v>
                </c:pt>
                <c:pt idx="23453">
                  <c:v>1172.6500000000001</c:v>
                </c:pt>
                <c:pt idx="23454">
                  <c:v>1172.7</c:v>
                </c:pt>
                <c:pt idx="23455">
                  <c:v>1172.75</c:v>
                </c:pt>
                <c:pt idx="23456">
                  <c:v>1172.8</c:v>
                </c:pt>
                <c:pt idx="23457">
                  <c:v>1172.8499999999999</c:v>
                </c:pt>
                <c:pt idx="23458">
                  <c:v>1172.9000000000001</c:v>
                </c:pt>
                <c:pt idx="23459">
                  <c:v>1172.95</c:v>
                </c:pt>
                <c:pt idx="23460">
                  <c:v>1173</c:v>
                </c:pt>
                <c:pt idx="23461">
                  <c:v>1173.05</c:v>
                </c:pt>
                <c:pt idx="23462">
                  <c:v>1173.0999999999999</c:v>
                </c:pt>
                <c:pt idx="23463">
                  <c:v>1173.1500000000001</c:v>
                </c:pt>
                <c:pt idx="23464">
                  <c:v>1173.2</c:v>
                </c:pt>
                <c:pt idx="23465">
                  <c:v>1173.25</c:v>
                </c:pt>
                <c:pt idx="23466">
                  <c:v>1173.3</c:v>
                </c:pt>
                <c:pt idx="23467">
                  <c:v>1173.3499999999999</c:v>
                </c:pt>
                <c:pt idx="23468">
                  <c:v>1173.4000000000001</c:v>
                </c:pt>
                <c:pt idx="23469">
                  <c:v>1173.45</c:v>
                </c:pt>
                <c:pt idx="23470">
                  <c:v>1173.5</c:v>
                </c:pt>
                <c:pt idx="23471">
                  <c:v>1173.55</c:v>
                </c:pt>
                <c:pt idx="23472">
                  <c:v>1173.5999999999999</c:v>
                </c:pt>
                <c:pt idx="23473">
                  <c:v>1173.6500000000001</c:v>
                </c:pt>
                <c:pt idx="23474">
                  <c:v>1173.7</c:v>
                </c:pt>
                <c:pt idx="23475">
                  <c:v>1173.75</c:v>
                </c:pt>
                <c:pt idx="23476">
                  <c:v>1173.8</c:v>
                </c:pt>
                <c:pt idx="23477">
                  <c:v>1173.8499999999999</c:v>
                </c:pt>
                <c:pt idx="23478">
                  <c:v>1173.9000000000001</c:v>
                </c:pt>
                <c:pt idx="23479">
                  <c:v>1173.95</c:v>
                </c:pt>
                <c:pt idx="23480">
                  <c:v>1174</c:v>
                </c:pt>
                <c:pt idx="23481">
                  <c:v>1174.05</c:v>
                </c:pt>
                <c:pt idx="23482">
                  <c:v>1174.0999999999999</c:v>
                </c:pt>
                <c:pt idx="23483">
                  <c:v>1174.1500000000001</c:v>
                </c:pt>
                <c:pt idx="23484">
                  <c:v>1174.2</c:v>
                </c:pt>
                <c:pt idx="23485">
                  <c:v>1174.25</c:v>
                </c:pt>
                <c:pt idx="23486">
                  <c:v>1174.3</c:v>
                </c:pt>
                <c:pt idx="23487">
                  <c:v>1174.3499999999999</c:v>
                </c:pt>
                <c:pt idx="23488">
                  <c:v>1174.4000000000001</c:v>
                </c:pt>
                <c:pt idx="23489">
                  <c:v>1174.45</c:v>
                </c:pt>
                <c:pt idx="23490">
                  <c:v>1174.5</c:v>
                </c:pt>
                <c:pt idx="23491">
                  <c:v>1174.55</c:v>
                </c:pt>
                <c:pt idx="23492">
                  <c:v>1174.5999999999999</c:v>
                </c:pt>
                <c:pt idx="23493">
                  <c:v>1174.6500000000001</c:v>
                </c:pt>
                <c:pt idx="23494">
                  <c:v>1174.7</c:v>
                </c:pt>
                <c:pt idx="23495">
                  <c:v>1174.75</c:v>
                </c:pt>
                <c:pt idx="23496">
                  <c:v>1174.8</c:v>
                </c:pt>
                <c:pt idx="23497">
                  <c:v>1174.8499999999999</c:v>
                </c:pt>
                <c:pt idx="23498">
                  <c:v>1174.9000000000001</c:v>
                </c:pt>
                <c:pt idx="23499">
                  <c:v>1174.95</c:v>
                </c:pt>
                <c:pt idx="23500">
                  <c:v>1175</c:v>
                </c:pt>
                <c:pt idx="23501">
                  <c:v>1175.05</c:v>
                </c:pt>
                <c:pt idx="23502">
                  <c:v>1175.0999999999999</c:v>
                </c:pt>
                <c:pt idx="23503">
                  <c:v>1175.1500000000001</c:v>
                </c:pt>
                <c:pt idx="23504">
                  <c:v>1175.2</c:v>
                </c:pt>
                <c:pt idx="23505">
                  <c:v>1175.25</c:v>
                </c:pt>
                <c:pt idx="23506">
                  <c:v>1175.3</c:v>
                </c:pt>
                <c:pt idx="23507">
                  <c:v>1175.3499999999999</c:v>
                </c:pt>
                <c:pt idx="23508">
                  <c:v>1175.4000000000001</c:v>
                </c:pt>
                <c:pt idx="23509">
                  <c:v>1175.45</c:v>
                </c:pt>
                <c:pt idx="23510">
                  <c:v>1175.5</c:v>
                </c:pt>
                <c:pt idx="23511">
                  <c:v>1175.55</c:v>
                </c:pt>
                <c:pt idx="23512">
                  <c:v>1175.5999999999999</c:v>
                </c:pt>
                <c:pt idx="23513">
                  <c:v>1175.6500000000001</c:v>
                </c:pt>
                <c:pt idx="23514">
                  <c:v>1175.7</c:v>
                </c:pt>
                <c:pt idx="23515">
                  <c:v>1175.75</c:v>
                </c:pt>
                <c:pt idx="23516">
                  <c:v>1175.8</c:v>
                </c:pt>
                <c:pt idx="23517">
                  <c:v>1175.8499999999999</c:v>
                </c:pt>
                <c:pt idx="23518">
                  <c:v>1175.9000000000001</c:v>
                </c:pt>
                <c:pt idx="23519">
                  <c:v>1175.95</c:v>
                </c:pt>
                <c:pt idx="23520">
                  <c:v>1176</c:v>
                </c:pt>
                <c:pt idx="23521">
                  <c:v>1176.05</c:v>
                </c:pt>
                <c:pt idx="23522">
                  <c:v>1176.0999999999999</c:v>
                </c:pt>
                <c:pt idx="23523">
                  <c:v>1176.1500000000001</c:v>
                </c:pt>
                <c:pt idx="23524">
                  <c:v>1176.2</c:v>
                </c:pt>
                <c:pt idx="23525">
                  <c:v>1176.25</c:v>
                </c:pt>
                <c:pt idx="23526">
                  <c:v>1176.3</c:v>
                </c:pt>
                <c:pt idx="23527">
                  <c:v>1176.3499999999999</c:v>
                </c:pt>
                <c:pt idx="23528">
                  <c:v>1176.4000000000001</c:v>
                </c:pt>
                <c:pt idx="23529">
                  <c:v>1176.45</c:v>
                </c:pt>
                <c:pt idx="23530">
                  <c:v>1176.5</c:v>
                </c:pt>
                <c:pt idx="23531">
                  <c:v>1176.55</c:v>
                </c:pt>
                <c:pt idx="23532">
                  <c:v>1176.5999999999999</c:v>
                </c:pt>
                <c:pt idx="23533">
                  <c:v>1176.6500000000001</c:v>
                </c:pt>
                <c:pt idx="23534">
                  <c:v>1176.7</c:v>
                </c:pt>
                <c:pt idx="23535">
                  <c:v>1176.75</c:v>
                </c:pt>
                <c:pt idx="23536">
                  <c:v>1176.8</c:v>
                </c:pt>
                <c:pt idx="23537">
                  <c:v>1176.8499999999999</c:v>
                </c:pt>
                <c:pt idx="23538">
                  <c:v>1176.9000000000001</c:v>
                </c:pt>
                <c:pt idx="23539">
                  <c:v>1176.95</c:v>
                </c:pt>
                <c:pt idx="23540">
                  <c:v>1177</c:v>
                </c:pt>
                <c:pt idx="23541">
                  <c:v>1177.05</c:v>
                </c:pt>
                <c:pt idx="23542">
                  <c:v>1177.0999999999999</c:v>
                </c:pt>
                <c:pt idx="23543">
                  <c:v>1177.1500000000001</c:v>
                </c:pt>
                <c:pt idx="23544">
                  <c:v>1177.2</c:v>
                </c:pt>
                <c:pt idx="23545">
                  <c:v>1177.25</c:v>
                </c:pt>
                <c:pt idx="23546">
                  <c:v>1177.3</c:v>
                </c:pt>
                <c:pt idx="23547">
                  <c:v>1177.3499999999999</c:v>
                </c:pt>
                <c:pt idx="23548">
                  <c:v>1177.4000000000001</c:v>
                </c:pt>
                <c:pt idx="23549">
                  <c:v>1177.45</c:v>
                </c:pt>
                <c:pt idx="23550">
                  <c:v>1177.5</c:v>
                </c:pt>
                <c:pt idx="23551">
                  <c:v>1177.55</c:v>
                </c:pt>
                <c:pt idx="23552">
                  <c:v>1177.5999999999999</c:v>
                </c:pt>
                <c:pt idx="23553">
                  <c:v>1177.6500000000001</c:v>
                </c:pt>
                <c:pt idx="23554">
                  <c:v>1177.7</c:v>
                </c:pt>
                <c:pt idx="23555">
                  <c:v>1177.75</c:v>
                </c:pt>
                <c:pt idx="23556">
                  <c:v>1177.8</c:v>
                </c:pt>
                <c:pt idx="23557">
                  <c:v>1177.8499999999999</c:v>
                </c:pt>
                <c:pt idx="23558">
                  <c:v>1177.9000000000001</c:v>
                </c:pt>
                <c:pt idx="23559">
                  <c:v>1177.95</c:v>
                </c:pt>
                <c:pt idx="23560">
                  <c:v>1178</c:v>
                </c:pt>
                <c:pt idx="23561">
                  <c:v>1178.05</c:v>
                </c:pt>
                <c:pt idx="23562">
                  <c:v>1178.0999999999999</c:v>
                </c:pt>
                <c:pt idx="23563">
                  <c:v>1178.1500000000001</c:v>
                </c:pt>
              </c:numCache>
            </c:numRef>
          </c:xVal>
          <c:yVal>
            <c:numRef>
              <c:f>OBstave!$B$24:$B$23587</c:f>
              <c:numCache>
                <c:formatCode>General</c:formatCode>
                <c:ptCount val="23564"/>
                <c:pt idx="0">
                  <c:v>0</c:v>
                </c:pt>
                <c:pt idx="1">
                  <c:v>1.724302</c:v>
                </c:pt>
                <c:pt idx="2">
                  <c:v>0.26905099999999998</c:v>
                </c:pt>
                <c:pt idx="3">
                  <c:v>1.8267850000000001</c:v>
                </c:pt>
                <c:pt idx="4">
                  <c:v>0.556002</c:v>
                </c:pt>
                <c:pt idx="5">
                  <c:v>2.6056520000000001</c:v>
                </c:pt>
                <c:pt idx="6">
                  <c:v>0</c:v>
                </c:pt>
                <c:pt idx="7">
                  <c:v>2.1752250000000002</c:v>
                </c:pt>
                <c:pt idx="8">
                  <c:v>4.3589000000000003E-2</c:v>
                </c:pt>
                <c:pt idx="9">
                  <c:v>1.293876</c:v>
                </c:pt>
                <c:pt idx="10">
                  <c:v>4.3589000000000003E-2</c:v>
                </c:pt>
                <c:pt idx="11">
                  <c:v>2.7491270000000001</c:v>
                </c:pt>
                <c:pt idx="12">
                  <c:v>0.49451200000000001</c:v>
                </c:pt>
                <c:pt idx="13">
                  <c:v>1.416855</c:v>
                </c:pt>
                <c:pt idx="14">
                  <c:v>8.4582000000000004E-2</c:v>
                </c:pt>
                <c:pt idx="15">
                  <c:v>2.1342319999999999</c:v>
                </c:pt>
                <c:pt idx="16">
                  <c:v>0</c:v>
                </c:pt>
                <c:pt idx="17">
                  <c:v>2.6466449999999999</c:v>
                </c:pt>
                <c:pt idx="18">
                  <c:v>0</c:v>
                </c:pt>
                <c:pt idx="19">
                  <c:v>1.0274209999999999</c:v>
                </c:pt>
                <c:pt idx="20">
                  <c:v>0.39202999999999999</c:v>
                </c:pt>
                <c:pt idx="21">
                  <c:v>1.9497640000000001</c:v>
                </c:pt>
                <c:pt idx="22">
                  <c:v>0</c:v>
                </c:pt>
                <c:pt idx="23">
                  <c:v>2.0317500000000002</c:v>
                </c:pt>
                <c:pt idx="24">
                  <c:v>0.78146300000000002</c:v>
                </c:pt>
                <c:pt idx="25">
                  <c:v>1.9497640000000001</c:v>
                </c:pt>
                <c:pt idx="26">
                  <c:v>0.59699500000000005</c:v>
                </c:pt>
                <c:pt idx="27">
                  <c:v>3.056575</c:v>
                </c:pt>
                <c:pt idx="28">
                  <c:v>0</c:v>
                </c:pt>
                <c:pt idx="29">
                  <c:v>1.9907570000000001</c:v>
                </c:pt>
                <c:pt idx="30">
                  <c:v>0</c:v>
                </c:pt>
                <c:pt idx="31">
                  <c:v>1.9907570000000001</c:v>
                </c:pt>
                <c:pt idx="32">
                  <c:v>0</c:v>
                </c:pt>
                <c:pt idx="33">
                  <c:v>3.2205469999999998</c:v>
                </c:pt>
                <c:pt idx="34">
                  <c:v>8.4582000000000004E-2</c:v>
                </c:pt>
                <c:pt idx="35">
                  <c:v>2.400687</c:v>
                </c:pt>
                <c:pt idx="36">
                  <c:v>0</c:v>
                </c:pt>
                <c:pt idx="37">
                  <c:v>2.2572109999999999</c:v>
                </c:pt>
                <c:pt idx="38">
                  <c:v>0</c:v>
                </c:pt>
                <c:pt idx="39">
                  <c:v>2.072743</c:v>
                </c:pt>
                <c:pt idx="40">
                  <c:v>0</c:v>
                </c:pt>
                <c:pt idx="41">
                  <c:v>2.1137359999999998</c:v>
                </c:pt>
                <c:pt idx="42">
                  <c:v>0.289547</c:v>
                </c:pt>
                <c:pt idx="43">
                  <c:v>1.580827</c:v>
                </c:pt>
                <c:pt idx="44">
                  <c:v>0</c:v>
                </c:pt>
                <c:pt idx="45">
                  <c:v>2.1752250000000002</c:v>
                </c:pt>
                <c:pt idx="46">
                  <c:v>0</c:v>
                </c:pt>
                <c:pt idx="47">
                  <c:v>1.6628130000000001</c:v>
                </c:pt>
                <c:pt idx="48">
                  <c:v>0</c:v>
                </c:pt>
                <c:pt idx="49">
                  <c:v>1.62182</c:v>
                </c:pt>
                <c:pt idx="50">
                  <c:v>0.51500900000000005</c:v>
                </c:pt>
                <c:pt idx="51">
                  <c:v>2.0932390000000001</c:v>
                </c:pt>
                <c:pt idx="52">
                  <c:v>0.78146300000000002</c:v>
                </c:pt>
                <c:pt idx="53">
                  <c:v>2.1752250000000002</c:v>
                </c:pt>
                <c:pt idx="54">
                  <c:v>0</c:v>
                </c:pt>
                <c:pt idx="55">
                  <c:v>3.446008</c:v>
                </c:pt>
                <c:pt idx="56">
                  <c:v>0</c:v>
                </c:pt>
                <c:pt idx="57">
                  <c:v>4.4093439999999999</c:v>
                </c:pt>
                <c:pt idx="58">
                  <c:v>0</c:v>
                </c:pt>
                <c:pt idx="59">
                  <c:v>2.2982040000000001</c:v>
                </c:pt>
                <c:pt idx="60">
                  <c:v>0</c:v>
                </c:pt>
                <c:pt idx="61">
                  <c:v>2.85161</c:v>
                </c:pt>
                <c:pt idx="62">
                  <c:v>0.248554</c:v>
                </c:pt>
                <c:pt idx="63">
                  <c:v>2.4621759999999999</c:v>
                </c:pt>
                <c:pt idx="64">
                  <c:v>0.12557499999999999</c:v>
                </c:pt>
                <c:pt idx="65">
                  <c:v>3.4255119999999999</c:v>
                </c:pt>
                <c:pt idx="66">
                  <c:v>0</c:v>
                </c:pt>
                <c:pt idx="67">
                  <c:v>2.9130989999999999</c:v>
                </c:pt>
                <c:pt idx="68">
                  <c:v>0</c:v>
                </c:pt>
                <c:pt idx="69">
                  <c:v>2.4211830000000001</c:v>
                </c:pt>
                <c:pt idx="70">
                  <c:v>0</c:v>
                </c:pt>
                <c:pt idx="71">
                  <c:v>1.6833089999999999</c:v>
                </c:pt>
                <c:pt idx="72">
                  <c:v>0</c:v>
                </c:pt>
                <c:pt idx="73">
                  <c:v>1.6013230000000001</c:v>
                </c:pt>
                <c:pt idx="74">
                  <c:v>0.18706500000000001</c:v>
                </c:pt>
                <c:pt idx="75">
                  <c:v>2.2982040000000001</c:v>
                </c:pt>
                <c:pt idx="76">
                  <c:v>0</c:v>
                </c:pt>
                <c:pt idx="77">
                  <c:v>2.5646589999999998</c:v>
                </c:pt>
                <c:pt idx="78">
                  <c:v>0</c:v>
                </c:pt>
                <c:pt idx="79">
                  <c:v>2.2367149999999998</c:v>
                </c:pt>
                <c:pt idx="80">
                  <c:v>0</c:v>
                </c:pt>
                <c:pt idx="81">
                  <c:v>2.9335960000000001</c:v>
                </c:pt>
                <c:pt idx="82">
                  <c:v>0</c:v>
                </c:pt>
                <c:pt idx="83">
                  <c:v>2.4211830000000001</c:v>
                </c:pt>
                <c:pt idx="84">
                  <c:v>0.39202999999999999</c:v>
                </c:pt>
                <c:pt idx="85">
                  <c:v>1.7038059999999999</c:v>
                </c:pt>
                <c:pt idx="86">
                  <c:v>0</c:v>
                </c:pt>
                <c:pt idx="87">
                  <c:v>3.056575</c:v>
                </c:pt>
                <c:pt idx="88">
                  <c:v>0</c:v>
                </c:pt>
                <c:pt idx="89">
                  <c:v>3.2820360000000002</c:v>
                </c:pt>
                <c:pt idx="90">
                  <c:v>0</c:v>
                </c:pt>
                <c:pt idx="91">
                  <c:v>2.5851549999999999</c:v>
                </c:pt>
                <c:pt idx="92">
                  <c:v>0</c:v>
                </c:pt>
                <c:pt idx="93">
                  <c:v>3.2820360000000002</c:v>
                </c:pt>
                <c:pt idx="94">
                  <c:v>0</c:v>
                </c:pt>
                <c:pt idx="95">
                  <c:v>3.056575</c:v>
                </c:pt>
                <c:pt idx="96">
                  <c:v>0</c:v>
                </c:pt>
                <c:pt idx="97">
                  <c:v>1.4783440000000001</c:v>
                </c:pt>
                <c:pt idx="98">
                  <c:v>0</c:v>
                </c:pt>
                <c:pt idx="99">
                  <c:v>3.3025329999999999</c:v>
                </c:pt>
                <c:pt idx="100">
                  <c:v>0</c:v>
                </c:pt>
                <c:pt idx="101">
                  <c:v>3.507498</c:v>
                </c:pt>
                <c:pt idx="102">
                  <c:v>0</c:v>
                </c:pt>
                <c:pt idx="103">
                  <c:v>3.2820360000000002</c:v>
                </c:pt>
                <c:pt idx="104">
                  <c:v>0</c:v>
                </c:pt>
                <c:pt idx="105">
                  <c:v>2.7081339999999998</c:v>
                </c:pt>
                <c:pt idx="106">
                  <c:v>0</c:v>
                </c:pt>
                <c:pt idx="107">
                  <c:v>1.8062879999999999</c:v>
                </c:pt>
                <c:pt idx="108">
                  <c:v>0</c:v>
                </c:pt>
                <c:pt idx="109">
                  <c:v>2.4621759999999999</c:v>
                </c:pt>
                <c:pt idx="110">
                  <c:v>0</c:v>
                </c:pt>
                <c:pt idx="111">
                  <c:v>3.9379240000000002</c:v>
                </c:pt>
                <c:pt idx="112">
                  <c:v>2.5959999999999998E-3</c:v>
                </c:pt>
                <c:pt idx="113">
                  <c:v>2.8311130000000002</c:v>
                </c:pt>
                <c:pt idx="114">
                  <c:v>0</c:v>
                </c:pt>
                <c:pt idx="115">
                  <c:v>3.507498</c:v>
                </c:pt>
                <c:pt idx="116">
                  <c:v>0</c:v>
                </c:pt>
                <c:pt idx="117">
                  <c:v>2.2572109999999999</c:v>
                </c:pt>
                <c:pt idx="118">
                  <c:v>0</c:v>
                </c:pt>
                <c:pt idx="119">
                  <c:v>3.2205469999999998</c:v>
                </c:pt>
                <c:pt idx="120">
                  <c:v>0</c:v>
                </c:pt>
                <c:pt idx="121">
                  <c:v>2.5646589999999998</c:v>
                </c:pt>
                <c:pt idx="122">
                  <c:v>0</c:v>
                </c:pt>
                <c:pt idx="123">
                  <c:v>2.7696239999999999</c:v>
                </c:pt>
                <c:pt idx="124">
                  <c:v>0</c:v>
                </c:pt>
                <c:pt idx="125">
                  <c:v>3.2205469999999998</c:v>
                </c:pt>
                <c:pt idx="126">
                  <c:v>0</c:v>
                </c:pt>
                <c:pt idx="127">
                  <c:v>3.5894840000000001</c:v>
                </c:pt>
                <c:pt idx="128">
                  <c:v>0</c:v>
                </c:pt>
                <c:pt idx="129">
                  <c:v>2.3596940000000002</c:v>
                </c:pt>
                <c:pt idx="130">
                  <c:v>0</c:v>
                </c:pt>
                <c:pt idx="131">
                  <c:v>2.5031690000000002</c:v>
                </c:pt>
                <c:pt idx="132">
                  <c:v>0.80196000000000001</c:v>
                </c:pt>
                <c:pt idx="133">
                  <c:v>2.7901199999999999</c:v>
                </c:pt>
                <c:pt idx="134">
                  <c:v>0.57649799999999995</c:v>
                </c:pt>
                <c:pt idx="135">
                  <c:v>3.0155820000000002</c:v>
                </c:pt>
                <c:pt idx="136">
                  <c:v>0.53550500000000001</c:v>
                </c:pt>
                <c:pt idx="137">
                  <c:v>2.85161</c:v>
                </c:pt>
                <c:pt idx="138">
                  <c:v>0</c:v>
                </c:pt>
                <c:pt idx="139">
                  <c:v>1.4783440000000001</c:v>
                </c:pt>
                <c:pt idx="140">
                  <c:v>0</c:v>
                </c:pt>
                <c:pt idx="141">
                  <c:v>2.9540920000000002</c:v>
                </c:pt>
                <c:pt idx="142">
                  <c:v>0.43302299999999999</c:v>
                </c:pt>
                <c:pt idx="143">
                  <c:v>2.4211830000000001</c:v>
                </c:pt>
                <c:pt idx="144">
                  <c:v>0</c:v>
                </c:pt>
                <c:pt idx="145">
                  <c:v>3.3640219999999998</c:v>
                </c:pt>
                <c:pt idx="146">
                  <c:v>0</c:v>
                </c:pt>
                <c:pt idx="147">
                  <c:v>2.7901199999999999</c:v>
                </c:pt>
                <c:pt idx="148">
                  <c:v>0</c:v>
                </c:pt>
                <c:pt idx="149">
                  <c:v>2.7696239999999999</c:v>
                </c:pt>
                <c:pt idx="150">
                  <c:v>1.0274209999999999</c:v>
                </c:pt>
                <c:pt idx="151">
                  <c:v>3.1590569999999998</c:v>
                </c:pt>
                <c:pt idx="152">
                  <c:v>0</c:v>
                </c:pt>
                <c:pt idx="153">
                  <c:v>2.5851549999999999</c:v>
                </c:pt>
                <c:pt idx="154">
                  <c:v>0</c:v>
                </c:pt>
                <c:pt idx="155">
                  <c:v>2.8106170000000001</c:v>
                </c:pt>
                <c:pt idx="156">
                  <c:v>0</c:v>
                </c:pt>
                <c:pt idx="157">
                  <c:v>3.1590569999999998</c:v>
                </c:pt>
                <c:pt idx="158">
                  <c:v>0</c:v>
                </c:pt>
                <c:pt idx="159">
                  <c:v>2.85161</c:v>
                </c:pt>
                <c:pt idx="160">
                  <c:v>0</c:v>
                </c:pt>
                <c:pt idx="161">
                  <c:v>3.2410429999999999</c:v>
                </c:pt>
                <c:pt idx="162">
                  <c:v>0</c:v>
                </c:pt>
                <c:pt idx="163">
                  <c:v>3.0770710000000001</c:v>
                </c:pt>
                <c:pt idx="164">
                  <c:v>0</c:v>
                </c:pt>
                <c:pt idx="165">
                  <c:v>3.4870009999999998</c:v>
                </c:pt>
                <c:pt idx="166">
                  <c:v>0</c:v>
                </c:pt>
                <c:pt idx="167">
                  <c:v>2.5031690000000002</c:v>
                </c:pt>
                <c:pt idx="168">
                  <c:v>0</c:v>
                </c:pt>
                <c:pt idx="169">
                  <c:v>3.0770710000000001</c:v>
                </c:pt>
                <c:pt idx="170">
                  <c:v>0</c:v>
                </c:pt>
                <c:pt idx="171">
                  <c:v>3.323029</c:v>
                </c:pt>
                <c:pt idx="172">
                  <c:v>0</c:v>
                </c:pt>
                <c:pt idx="173">
                  <c:v>3.630477</c:v>
                </c:pt>
                <c:pt idx="174">
                  <c:v>0</c:v>
                </c:pt>
                <c:pt idx="175">
                  <c:v>6.0080710000000002</c:v>
                </c:pt>
                <c:pt idx="176">
                  <c:v>0</c:v>
                </c:pt>
                <c:pt idx="177">
                  <c:v>3.2000500000000001</c:v>
                </c:pt>
                <c:pt idx="178">
                  <c:v>0</c:v>
                </c:pt>
                <c:pt idx="179">
                  <c:v>1.9907570000000001</c:v>
                </c:pt>
                <c:pt idx="180">
                  <c:v>0</c:v>
                </c:pt>
                <c:pt idx="181">
                  <c:v>2.85161</c:v>
                </c:pt>
                <c:pt idx="182">
                  <c:v>0</c:v>
                </c:pt>
                <c:pt idx="183">
                  <c:v>3.0770710000000001</c:v>
                </c:pt>
                <c:pt idx="184">
                  <c:v>0</c:v>
                </c:pt>
                <c:pt idx="185">
                  <c:v>3.8559380000000001</c:v>
                </c:pt>
                <c:pt idx="186">
                  <c:v>0</c:v>
                </c:pt>
                <c:pt idx="187">
                  <c:v>4.5733160000000002</c:v>
                </c:pt>
                <c:pt idx="188">
                  <c:v>0</c:v>
                </c:pt>
                <c:pt idx="189">
                  <c:v>4.0609029999999997</c:v>
                </c:pt>
                <c:pt idx="190">
                  <c:v>0</c:v>
                </c:pt>
                <c:pt idx="191">
                  <c:v>3.6099800000000002</c:v>
                </c:pt>
                <c:pt idx="192">
                  <c:v>0</c:v>
                </c:pt>
                <c:pt idx="193">
                  <c:v>2.1342319999999999</c:v>
                </c:pt>
                <c:pt idx="194">
                  <c:v>0</c:v>
                </c:pt>
                <c:pt idx="195">
                  <c:v>2.3187009999999999</c:v>
                </c:pt>
                <c:pt idx="196">
                  <c:v>2.3092999999999999E-2</c:v>
                </c:pt>
                <c:pt idx="197">
                  <c:v>2.544162</c:v>
                </c:pt>
                <c:pt idx="198">
                  <c:v>0</c:v>
                </c:pt>
                <c:pt idx="199">
                  <c:v>3.4255119999999999</c:v>
                </c:pt>
                <c:pt idx="200">
                  <c:v>0</c:v>
                </c:pt>
                <c:pt idx="201">
                  <c:v>2.9335960000000001</c:v>
                </c:pt>
                <c:pt idx="202">
                  <c:v>0</c:v>
                </c:pt>
                <c:pt idx="203">
                  <c:v>3.0155820000000002</c:v>
                </c:pt>
                <c:pt idx="204">
                  <c:v>0</c:v>
                </c:pt>
                <c:pt idx="205">
                  <c:v>3.630477</c:v>
                </c:pt>
                <c:pt idx="206">
                  <c:v>0</c:v>
                </c:pt>
                <c:pt idx="207">
                  <c:v>4.101896</c:v>
                </c:pt>
                <c:pt idx="208">
                  <c:v>0</c:v>
                </c:pt>
                <c:pt idx="209">
                  <c:v>3.6714699999999998</c:v>
                </c:pt>
                <c:pt idx="210">
                  <c:v>1.129904</c:v>
                </c:pt>
                <c:pt idx="211">
                  <c:v>3.835442</c:v>
                </c:pt>
                <c:pt idx="212">
                  <c:v>0</c:v>
                </c:pt>
                <c:pt idx="213">
                  <c:v>1.8062879999999999</c:v>
                </c:pt>
                <c:pt idx="214">
                  <c:v>0</c:v>
                </c:pt>
                <c:pt idx="215">
                  <c:v>2.9540920000000002</c:v>
                </c:pt>
                <c:pt idx="216">
                  <c:v>0</c:v>
                </c:pt>
                <c:pt idx="217">
                  <c:v>2.9335960000000001</c:v>
                </c:pt>
                <c:pt idx="218">
                  <c:v>0</c:v>
                </c:pt>
                <c:pt idx="219">
                  <c:v>3.0770710000000001</c:v>
                </c:pt>
                <c:pt idx="220">
                  <c:v>0</c:v>
                </c:pt>
                <c:pt idx="221">
                  <c:v>3.9379240000000002</c:v>
                </c:pt>
                <c:pt idx="222">
                  <c:v>0</c:v>
                </c:pt>
                <c:pt idx="223">
                  <c:v>3.2820360000000002</c:v>
                </c:pt>
                <c:pt idx="224">
                  <c:v>0</c:v>
                </c:pt>
                <c:pt idx="225">
                  <c:v>2.4621759999999999</c:v>
                </c:pt>
                <c:pt idx="226">
                  <c:v>0</c:v>
                </c:pt>
                <c:pt idx="227">
                  <c:v>3.5279940000000001</c:v>
                </c:pt>
                <c:pt idx="228">
                  <c:v>0</c:v>
                </c:pt>
                <c:pt idx="229">
                  <c:v>3.5279940000000001</c:v>
                </c:pt>
                <c:pt idx="230">
                  <c:v>0</c:v>
                </c:pt>
                <c:pt idx="231">
                  <c:v>3.6714699999999998</c:v>
                </c:pt>
                <c:pt idx="232">
                  <c:v>0</c:v>
                </c:pt>
                <c:pt idx="233">
                  <c:v>2.7081339999999998</c:v>
                </c:pt>
                <c:pt idx="234">
                  <c:v>0</c:v>
                </c:pt>
                <c:pt idx="235">
                  <c:v>3.0155820000000002</c:v>
                </c:pt>
                <c:pt idx="236">
                  <c:v>0</c:v>
                </c:pt>
                <c:pt idx="237">
                  <c:v>2.3187009999999999</c:v>
                </c:pt>
                <c:pt idx="238">
                  <c:v>0</c:v>
                </c:pt>
                <c:pt idx="239">
                  <c:v>3.2205469999999998</c:v>
                </c:pt>
                <c:pt idx="240">
                  <c:v>0</c:v>
                </c:pt>
                <c:pt idx="241">
                  <c:v>3.5484909999999998</c:v>
                </c:pt>
                <c:pt idx="242">
                  <c:v>2.5959999999999998E-3</c:v>
                </c:pt>
                <c:pt idx="243">
                  <c:v>3.446008</c:v>
                </c:pt>
                <c:pt idx="244">
                  <c:v>0</c:v>
                </c:pt>
                <c:pt idx="245">
                  <c:v>2.8926029999999998</c:v>
                </c:pt>
                <c:pt idx="246">
                  <c:v>0</c:v>
                </c:pt>
                <c:pt idx="247">
                  <c:v>3.630477</c:v>
                </c:pt>
                <c:pt idx="248">
                  <c:v>0</c:v>
                </c:pt>
                <c:pt idx="249">
                  <c:v>3.650973</c:v>
                </c:pt>
                <c:pt idx="250">
                  <c:v>0</c:v>
                </c:pt>
                <c:pt idx="251">
                  <c:v>3.650973</c:v>
                </c:pt>
                <c:pt idx="252">
                  <c:v>0</c:v>
                </c:pt>
                <c:pt idx="253">
                  <c:v>3.7534559999999999</c:v>
                </c:pt>
                <c:pt idx="254">
                  <c:v>0</c:v>
                </c:pt>
                <c:pt idx="255">
                  <c:v>3.3640219999999998</c:v>
                </c:pt>
                <c:pt idx="256">
                  <c:v>0</c:v>
                </c:pt>
                <c:pt idx="257">
                  <c:v>3.507498</c:v>
                </c:pt>
                <c:pt idx="258">
                  <c:v>0</c:v>
                </c:pt>
                <c:pt idx="259">
                  <c:v>1.9292670000000001</c:v>
                </c:pt>
                <c:pt idx="260">
                  <c:v>0</c:v>
                </c:pt>
                <c:pt idx="261">
                  <c:v>2.523666</c:v>
                </c:pt>
                <c:pt idx="262">
                  <c:v>0</c:v>
                </c:pt>
                <c:pt idx="263">
                  <c:v>2.9745889999999999</c:v>
                </c:pt>
                <c:pt idx="264">
                  <c:v>0</c:v>
                </c:pt>
                <c:pt idx="265">
                  <c:v>2.728631</c:v>
                </c:pt>
                <c:pt idx="266">
                  <c:v>0</c:v>
                </c:pt>
                <c:pt idx="267">
                  <c:v>4.101896</c:v>
                </c:pt>
                <c:pt idx="268">
                  <c:v>0</c:v>
                </c:pt>
                <c:pt idx="269">
                  <c:v>3.2000500000000001</c:v>
                </c:pt>
                <c:pt idx="270">
                  <c:v>0</c:v>
                </c:pt>
                <c:pt idx="271">
                  <c:v>2.872106</c:v>
                </c:pt>
                <c:pt idx="272">
                  <c:v>0</c:v>
                </c:pt>
                <c:pt idx="273">
                  <c:v>2.6876380000000002</c:v>
                </c:pt>
                <c:pt idx="274">
                  <c:v>0</c:v>
                </c:pt>
                <c:pt idx="275">
                  <c:v>3.978917</c:v>
                </c:pt>
                <c:pt idx="276">
                  <c:v>0</c:v>
                </c:pt>
                <c:pt idx="277">
                  <c:v>3.5689869999999999</c:v>
                </c:pt>
                <c:pt idx="278">
                  <c:v>0</c:v>
                </c:pt>
                <c:pt idx="279">
                  <c:v>3.5689869999999999</c:v>
                </c:pt>
                <c:pt idx="280">
                  <c:v>0</c:v>
                </c:pt>
                <c:pt idx="281">
                  <c:v>3.0770710000000001</c:v>
                </c:pt>
                <c:pt idx="282">
                  <c:v>0</c:v>
                </c:pt>
                <c:pt idx="283">
                  <c:v>3.4870009999999998</c:v>
                </c:pt>
                <c:pt idx="284">
                  <c:v>0</c:v>
                </c:pt>
                <c:pt idx="285">
                  <c:v>3.1385610000000002</c:v>
                </c:pt>
                <c:pt idx="286">
                  <c:v>0</c:v>
                </c:pt>
                <c:pt idx="287">
                  <c:v>2.85161</c:v>
                </c:pt>
                <c:pt idx="288">
                  <c:v>0</c:v>
                </c:pt>
                <c:pt idx="289">
                  <c:v>2.872106</c:v>
                </c:pt>
                <c:pt idx="290">
                  <c:v>0</c:v>
                </c:pt>
                <c:pt idx="291">
                  <c:v>2.7081339999999998</c:v>
                </c:pt>
                <c:pt idx="292">
                  <c:v>0</c:v>
                </c:pt>
                <c:pt idx="293">
                  <c:v>2.8106170000000001</c:v>
                </c:pt>
                <c:pt idx="294">
                  <c:v>0</c:v>
                </c:pt>
                <c:pt idx="295">
                  <c:v>3.056575</c:v>
                </c:pt>
                <c:pt idx="296">
                  <c:v>0</c:v>
                </c:pt>
                <c:pt idx="297">
                  <c:v>3.179554</c:v>
                </c:pt>
                <c:pt idx="298">
                  <c:v>0</c:v>
                </c:pt>
                <c:pt idx="299">
                  <c:v>3.1590569999999998</c:v>
                </c:pt>
                <c:pt idx="300">
                  <c:v>0.57649799999999995</c:v>
                </c:pt>
                <c:pt idx="301">
                  <c:v>3.7944490000000002</c:v>
                </c:pt>
                <c:pt idx="302">
                  <c:v>0</c:v>
                </c:pt>
                <c:pt idx="303">
                  <c:v>3.3025329999999999</c:v>
                </c:pt>
                <c:pt idx="304">
                  <c:v>0</c:v>
                </c:pt>
                <c:pt idx="305">
                  <c:v>3.3640219999999998</c:v>
                </c:pt>
                <c:pt idx="306">
                  <c:v>0</c:v>
                </c:pt>
                <c:pt idx="307">
                  <c:v>3.8149449999999998</c:v>
                </c:pt>
                <c:pt idx="308">
                  <c:v>0</c:v>
                </c:pt>
                <c:pt idx="309">
                  <c:v>4.3273580000000003</c:v>
                </c:pt>
                <c:pt idx="310">
                  <c:v>0</c:v>
                </c:pt>
                <c:pt idx="311">
                  <c:v>3.4255119999999999</c:v>
                </c:pt>
                <c:pt idx="312">
                  <c:v>0</c:v>
                </c:pt>
                <c:pt idx="313">
                  <c:v>3.7329590000000001</c:v>
                </c:pt>
                <c:pt idx="314">
                  <c:v>0</c:v>
                </c:pt>
                <c:pt idx="315">
                  <c:v>3.3845190000000001</c:v>
                </c:pt>
                <c:pt idx="316">
                  <c:v>0</c:v>
                </c:pt>
                <c:pt idx="317">
                  <c:v>2.4826730000000001</c:v>
                </c:pt>
                <c:pt idx="318">
                  <c:v>0</c:v>
                </c:pt>
                <c:pt idx="319">
                  <c:v>3.056575</c:v>
                </c:pt>
                <c:pt idx="320">
                  <c:v>0</c:v>
                </c:pt>
                <c:pt idx="321">
                  <c:v>3.8969309999999999</c:v>
                </c:pt>
                <c:pt idx="322">
                  <c:v>0</c:v>
                </c:pt>
                <c:pt idx="323">
                  <c:v>3.056575</c:v>
                </c:pt>
                <c:pt idx="324">
                  <c:v>0</c:v>
                </c:pt>
                <c:pt idx="325">
                  <c:v>2.4416799999999999</c:v>
                </c:pt>
                <c:pt idx="326">
                  <c:v>0</c:v>
                </c:pt>
                <c:pt idx="327">
                  <c:v>1.908771</c:v>
                </c:pt>
                <c:pt idx="328">
                  <c:v>0</c:v>
                </c:pt>
                <c:pt idx="329">
                  <c:v>2.2982040000000001</c:v>
                </c:pt>
                <c:pt idx="330">
                  <c:v>0</c:v>
                </c:pt>
                <c:pt idx="331">
                  <c:v>3.2410429999999999</c:v>
                </c:pt>
                <c:pt idx="332">
                  <c:v>0.51500900000000005</c:v>
                </c:pt>
                <c:pt idx="333">
                  <c:v>3.0360779999999998</c:v>
                </c:pt>
                <c:pt idx="334">
                  <c:v>0</c:v>
                </c:pt>
                <c:pt idx="335">
                  <c:v>3.6919659999999999</c:v>
                </c:pt>
                <c:pt idx="336">
                  <c:v>0</c:v>
                </c:pt>
                <c:pt idx="337">
                  <c:v>2.0317500000000002</c:v>
                </c:pt>
                <c:pt idx="338">
                  <c:v>0</c:v>
                </c:pt>
                <c:pt idx="339">
                  <c:v>0.86344900000000002</c:v>
                </c:pt>
                <c:pt idx="340">
                  <c:v>0</c:v>
                </c:pt>
                <c:pt idx="341">
                  <c:v>2.523666</c:v>
                </c:pt>
                <c:pt idx="342">
                  <c:v>0</c:v>
                </c:pt>
                <c:pt idx="343">
                  <c:v>3.2615400000000001</c:v>
                </c:pt>
                <c:pt idx="344">
                  <c:v>0</c:v>
                </c:pt>
                <c:pt idx="345">
                  <c:v>3.6099800000000002</c:v>
                </c:pt>
                <c:pt idx="346">
                  <c:v>0</c:v>
                </c:pt>
                <c:pt idx="347">
                  <c:v>2.9335960000000001</c:v>
                </c:pt>
                <c:pt idx="348">
                  <c:v>0</c:v>
                </c:pt>
                <c:pt idx="349">
                  <c:v>3.630477</c:v>
                </c:pt>
                <c:pt idx="350">
                  <c:v>0</c:v>
                </c:pt>
                <c:pt idx="351">
                  <c:v>3.7124630000000001</c:v>
                </c:pt>
                <c:pt idx="352">
                  <c:v>0</c:v>
                </c:pt>
                <c:pt idx="353">
                  <c:v>3.5689869999999999</c:v>
                </c:pt>
                <c:pt idx="354">
                  <c:v>0</c:v>
                </c:pt>
                <c:pt idx="355">
                  <c:v>3.8764349999999999</c:v>
                </c:pt>
                <c:pt idx="356">
                  <c:v>0</c:v>
                </c:pt>
                <c:pt idx="357">
                  <c:v>4.0609029999999997</c:v>
                </c:pt>
                <c:pt idx="358">
                  <c:v>0</c:v>
                </c:pt>
                <c:pt idx="359">
                  <c:v>3.5894840000000001</c:v>
                </c:pt>
                <c:pt idx="360">
                  <c:v>0</c:v>
                </c:pt>
                <c:pt idx="361">
                  <c:v>3.650973</c:v>
                </c:pt>
                <c:pt idx="362">
                  <c:v>0</c:v>
                </c:pt>
                <c:pt idx="363">
                  <c:v>2.7696239999999999</c:v>
                </c:pt>
                <c:pt idx="364">
                  <c:v>0</c:v>
                </c:pt>
                <c:pt idx="365">
                  <c:v>3.1385610000000002</c:v>
                </c:pt>
                <c:pt idx="366">
                  <c:v>0</c:v>
                </c:pt>
                <c:pt idx="367">
                  <c:v>3.835442</c:v>
                </c:pt>
                <c:pt idx="368">
                  <c:v>0</c:v>
                </c:pt>
                <c:pt idx="369">
                  <c:v>2.4826730000000001</c:v>
                </c:pt>
                <c:pt idx="370">
                  <c:v>0</c:v>
                </c:pt>
                <c:pt idx="371">
                  <c:v>3.2410429999999999</c:v>
                </c:pt>
                <c:pt idx="372">
                  <c:v>0</c:v>
                </c:pt>
                <c:pt idx="373">
                  <c:v>2.4621759999999999</c:v>
                </c:pt>
                <c:pt idx="374">
                  <c:v>0</c:v>
                </c:pt>
                <c:pt idx="375">
                  <c:v>3.835442</c:v>
                </c:pt>
                <c:pt idx="376">
                  <c:v>0</c:v>
                </c:pt>
                <c:pt idx="377">
                  <c:v>3.773952</c:v>
                </c:pt>
                <c:pt idx="378">
                  <c:v>0</c:v>
                </c:pt>
                <c:pt idx="379">
                  <c:v>2.5646589999999998</c:v>
                </c:pt>
                <c:pt idx="380">
                  <c:v>0</c:v>
                </c:pt>
                <c:pt idx="381">
                  <c:v>3.3435260000000002</c:v>
                </c:pt>
                <c:pt idx="382">
                  <c:v>0</c:v>
                </c:pt>
                <c:pt idx="383">
                  <c:v>2.4621759999999999</c:v>
                </c:pt>
                <c:pt idx="384">
                  <c:v>0</c:v>
                </c:pt>
                <c:pt idx="385">
                  <c:v>2.544162</c:v>
                </c:pt>
                <c:pt idx="386">
                  <c:v>0</c:v>
                </c:pt>
                <c:pt idx="387">
                  <c:v>2.3801899999999998</c:v>
                </c:pt>
                <c:pt idx="388">
                  <c:v>0</c:v>
                </c:pt>
                <c:pt idx="389">
                  <c:v>2.8311130000000002</c:v>
                </c:pt>
                <c:pt idx="390">
                  <c:v>0</c:v>
                </c:pt>
                <c:pt idx="391">
                  <c:v>2.6466449999999999</c:v>
                </c:pt>
                <c:pt idx="392">
                  <c:v>0</c:v>
                </c:pt>
                <c:pt idx="393">
                  <c:v>3.0975679999999999</c:v>
                </c:pt>
                <c:pt idx="394">
                  <c:v>0</c:v>
                </c:pt>
                <c:pt idx="395">
                  <c:v>3.0360779999999998</c:v>
                </c:pt>
                <c:pt idx="396">
                  <c:v>0</c:v>
                </c:pt>
                <c:pt idx="397">
                  <c:v>3.0155820000000002</c:v>
                </c:pt>
                <c:pt idx="398">
                  <c:v>0</c:v>
                </c:pt>
                <c:pt idx="399">
                  <c:v>2.544162</c:v>
                </c:pt>
                <c:pt idx="400">
                  <c:v>0</c:v>
                </c:pt>
                <c:pt idx="401">
                  <c:v>2.7491270000000001</c:v>
                </c:pt>
                <c:pt idx="402">
                  <c:v>0</c:v>
                </c:pt>
                <c:pt idx="403">
                  <c:v>2.7491270000000001</c:v>
                </c:pt>
                <c:pt idx="404">
                  <c:v>0</c:v>
                </c:pt>
                <c:pt idx="405">
                  <c:v>2.9540920000000002</c:v>
                </c:pt>
                <c:pt idx="406">
                  <c:v>0.35103699999999999</c:v>
                </c:pt>
                <c:pt idx="407">
                  <c:v>2.523666</c:v>
                </c:pt>
                <c:pt idx="408">
                  <c:v>0</c:v>
                </c:pt>
                <c:pt idx="409">
                  <c:v>2.5031690000000002</c:v>
                </c:pt>
                <c:pt idx="410">
                  <c:v>0</c:v>
                </c:pt>
                <c:pt idx="411">
                  <c:v>1.9702599999999999</c:v>
                </c:pt>
                <c:pt idx="412">
                  <c:v>0</c:v>
                </c:pt>
                <c:pt idx="413">
                  <c:v>2.0317500000000002</c:v>
                </c:pt>
                <c:pt idx="414">
                  <c:v>0</c:v>
                </c:pt>
                <c:pt idx="415">
                  <c:v>3.446008</c:v>
                </c:pt>
                <c:pt idx="416">
                  <c:v>0</c:v>
                </c:pt>
                <c:pt idx="417">
                  <c:v>3.3435260000000002</c:v>
                </c:pt>
                <c:pt idx="418">
                  <c:v>0</c:v>
                </c:pt>
                <c:pt idx="419">
                  <c:v>2.072743</c:v>
                </c:pt>
                <c:pt idx="420">
                  <c:v>0</c:v>
                </c:pt>
                <c:pt idx="421">
                  <c:v>2.5646589999999998</c:v>
                </c:pt>
                <c:pt idx="422">
                  <c:v>0</c:v>
                </c:pt>
                <c:pt idx="423">
                  <c:v>2.1342319999999999</c:v>
                </c:pt>
                <c:pt idx="424">
                  <c:v>0</c:v>
                </c:pt>
                <c:pt idx="425">
                  <c:v>3.3435260000000002</c:v>
                </c:pt>
                <c:pt idx="426">
                  <c:v>0</c:v>
                </c:pt>
                <c:pt idx="427">
                  <c:v>3.630477</c:v>
                </c:pt>
                <c:pt idx="428">
                  <c:v>0</c:v>
                </c:pt>
                <c:pt idx="429">
                  <c:v>3.2615400000000001</c:v>
                </c:pt>
                <c:pt idx="430">
                  <c:v>0</c:v>
                </c:pt>
                <c:pt idx="431">
                  <c:v>2.9745889999999999</c:v>
                </c:pt>
                <c:pt idx="432">
                  <c:v>0</c:v>
                </c:pt>
                <c:pt idx="433">
                  <c:v>3.2410429999999999</c:v>
                </c:pt>
                <c:pt idx="434">
                  <c:v>0</c:v>
                </c:pt>
                <c:pt idx="435">
                  <c:v>2.6056520000000001</c:v>
                </c:pt>
                <c:pt idx="436">
                  <c:v>0</c:v>
                </c:pt>
                <c:pt idx="437">
                  <c:v>3.4050150000000001</c:v>
                </c:pt>
                <c:pt idx="438">
                  <c:v>0</c:v>
                </c:pt>
                <c:pt idx="439">
                  <c:v>3.6714699999999998</c:v>
                </c:pt>
                <c:pt idx="440">
                  <c:v>0</c:v>
                </c:pt>
                <c:pt idx="441">
                  <c:v>2.728631</c:v>
                </c:pt>
                <c:pt idx="442">
                  <c:v>0</c:v>
                </c:pt>
                <c:pt idx="443">
                  <c:v>3.1385610000000002</c:v>
                </c:pt>
                <c:pt idx="444">
                  <c:v>0</c:v>
                </c:pt>
                <c:pt idx="445">
                  <c:v>2.1137359999999998</c:v>
                </c:pt>
                <c:pt idx="446">
                  <c:v>0</c:v>
                </c:pt>
                <c:pt idx="447">
                  <c:v>1.5398339999999999</c:v>
                </c:pt>
                <c:pt idx="448">
                  <c:v>0</c:v>
                </c:pt>
                <c:pt idx="449">
                  <c:v>3.4050150000000001</c:v>
                </c:pt>
                <c:pt idx="450">
                  <c:v>0</c:v>
                </c:pt>
                <c:pt idx="451">
                  <c:v>2.8106170000000001</c:v>
                </c:pt>
                <c:pt idx="452">
                  <c:v>0</c:v>
                </c:pt>
                <c:pt idx="453">
                  <c:v>2.3596940000000002</c:v>
                </c:pt>
                <c:pt idx="454">
                  <c:v>0.719974</c:v>
                </c:pt>
                <c:pt idx="455">
                  <c:v>2.523666</c:v>
                </c:pt>
                <c:pt idx="456">
                  <c:v>0</c:v>
                </c:pt>
                <c:pt idx="457">
                  <c:v>2.9335960000000001</c:v>
                </c:pt>
                <c:pt idx="458">
                  <c:v>0</c:v>
                </c:pt>
                <c:pt idx="459">
                  <c:v>3.056575</c:v>
                </c:pt>
                <c:pt idx="460">
                  <c:v>0</c:v>
                </c:pt>
                <c:pt idx="461">
                  <c:v>2.667141</c:v>
                </c:pt>
                <c:pt idx="462">
                  <c:v>0</c:v>
                </c:pt>
                <c:pt idx="463">
                  <c:v>2.9540920000000002</c:v>
                </c:pt>
                <c:pt idx="464">
                  <c:v>0</c:v>
                </c:pt>
                <c:pt idx="465">
                  <c:v>3.2615400000000001</c:v>
                </c:pt>
                <c:pt idx="466">
                  <c:v>0</c:v>
                </c:pt>
                <c:pt idx="467">
                  <c:v>2.072743</c:v>
                </c:pt>
                <c:pt idx="468">
                  <c:v>0</c:v>
                </c:pt>
                <c:pt idx="469">
                  <c:v>3.1180639999999999</c:v>
                </c:pt>
                <c:pt idx="470">
                  <c:v>0</c:v>
                </c:pt>
                <c:pt idx="471">
                  <c:v>3.179554</c:v>
                </c:pt>
                <c:pt idx="472">
                  <c:v>0</c:v>
                </c:pt>
                <c:pt idx="473">
                  <c:v>3.7124630000000001</c:v>
                </c:pt>
                <c:pt idx="474">
                  <c:v>0</c:v>
                </c:pt>
                <c:pt idx="475">
                  <c:v>3.4870009999999998</c:v>
                </c:pt>
                <c:pt idx="476">
                  <c:v>0</c:v>
                </c:pt>
                <c:pt idx="477">
                  <c:v>3.056575</c:v>
                </c:pt>
                <c:pt idx="478">
                  <c:v>0</c:v>
                </c:pt>
                <c:pt idx="479">
                  <c:v>4.286365</c:v>
                </c:pt>
                <c:pt idx="480">
                  <c:v>0</c:v>
                </c:pt>
                <c:pt idx="481">
                  <c:v>3.2000500000000001</c:v>
                </c:pt>
                <c:pt idx="482">
                  <c:v>0</c:v>
                </c:pt>
                <c:pt idx="483">
                  <c:v>3.7329590000000001</c:v>
                </c:pt>
                <c:pt idx="484">
                  <c:v>0</c:v>
                </c:pt>
                <c:pt idx="485">
                  <c:v>2.7901199999999999</c:v>
                </c:pt>
                <c:pt idx="486">
                  <c:v>0</c:v>
                </c:pt>
                <c:pt idx="487">
                  <c:v>2.7081339999999998</c:v>
                </c:pt>
                <c:pt idx="488">
                  <c:v>0</c:v>
                </c:pt>
                <c:pt idx="489">
                  <c:v>3.1590569999999998</c:v>
                </c:pt>
                <c:pt idx="490">
                  <c:v>0</c:v>
                </c:pt>
                <c:pt idx="491">
                  <c:v>2.400687</c:v>
                </c:pt>
                <c:pt idx="492">
                  <c:v>0</c:v>
                </c:pt>
                <c:pt idx="493">
                  <c:v>3.3435260000000002</c:v>
                </c:pt>
                <c:pt idx="494">
                  <c:v>0</c:v>
                </c:pt>
                <c:pt idx="495">
                  <c:v>2.3596940000000002</c:v>
                </c:pt>
                <c:pt idx="496">
                  <c:v>0</c:v>
                </c:pt>
                <c:pt idx="497">
                  <c:v>3.835442</c:v>
                </c:pt>
                <c:pt idx="498">
                  <c:v>0</c:v>
                </c:pt>
                <c:pt idx="499">
                  <c:v>2.9540920000000002</c:v>
                </c:pt>
                <c:pt idx="500">
                  <c:v>0</c:v>
                </c:pt>
                <c:pt idx="501">
                  <c:v>2.5031690000000002</c:v>
                </c:pt>
                <c:pt idx="502">
                  <c:v>0</c:v>
                </c:pt>
                <c:pt idx="503">
                  <c:v>3.835442</c:v>
                </c:pt>
                <c:pt idx="504">
                  <c:v>0</c:v>
                </c:pt>
                <c:pt idx="505">
                  <c:v>3.3025329999999999</c:v>
                </c:pt>
                <c:pt idx="506">
                  <c:v>0</c:v>
                </c:pt>
                <c:pt idx="507">
                  <c:v>3.773952</c:v>
                </c:pt>
                <c:pt idx="508">
                  <c:v>0</c:v>
                </c:pt>
                <c:pt idx="509">
                  <c:v>3.446008</c:v>
                </c:pt>
                <c:pt idx="510">
                  <c:v>0</c:v>
                </c:pt>
                <c:pt idx="511">
                  <c:v>3.4665050000000002</c:v>
                </c:pt>
                <c:pt idx="512">
                  <c:v>0</c:v>
                </c:pt>
                <c:pt idx="513">
                  <c:v>3.446008</c:v>
                </c:pt>
                <c:pt idx="514">
                  <c:v>0</c:v>
                </c:pt>
                <c:pt idx="515">
                  <c:v>1.888274</c:v>
                </c:pt>
                <c:pt idx="516">
                  <c:v>0</c:v>
                </c:pt>
                <c:pt idx="517">
                  <c:v>3.0360779999999998</c:v>
                </c:pt>
                <c:pt idx="518">
                  <c:v>0</c:v>
                </c:pt>
                <c:pt idx="519">
                  <c:v>3.8969309999999999</c:v>
                </c:pt>
                <c:pt idx="520">
                  <c:v>0</c:v>
                </c:pt>
                <c:pt idx="521">
                  <c:v>2.995085</c:v>
                </c:pt>
                <c:pt idx="522">
                  <c:v>0</c:v>
                </c:pt>
                <c:pt idx="523">
                  <c:v>2.6466449999999999</c:v>
                </c:pt>
                <c:pt idx="524">
                  <c:v>0</c:v>
                </c:pt>
                <c:pt idx="525">
                  <c:v>1.9702599999999999</c:v>
                </c:pt>
                <c:pt idx="526">
                  <c:v>8.4582000000000004E-2</c:v>
                </c:pt>
                <c:pt idx="527">
                  <c:v>3.8969309999999999</c:v>
                </c:pt>
                <c:pt idx="528">
                  <c:v>4.3589000000000003E-2</c:v>
                </c:pt>
                <c:pt idx="529">
                  <c:v>2.011253</c:v>
                </c:pt>
                <c:pt idx="530">
                  <c:v>0.289547</c:v>
                </c:pt>
                <c:pt idx="531">
                  <c:v>1.088911</c:v>
                </c:pt>
                <c:pt idx="532">
                  <c:v>0.43302299999999999</c:v>
                </c:pt>
                <c:pt idx="533">
                  <c:v>2.8311130000000002</c:v>
                </c:pt>
                <c:pt idx="534">
                  <c:v>0</c:v>
                </c:pt>
                <c:pt idx="535">
                  <c:v>2.667141</c:v>
                </c:pt>
                <c:pt idx="536">
                  <c:v>0</c:v>
                </c:pt>
                <c:pt idx="537">
                  <c:v>1.9497640000000001</c:v>
                </c:pt>
                <c:pt idx="538">
                  <c:v>0</c:v>
                </c:pt>
                <c:pt idx="539">
                  <c:v>2.2367149999999998</c:v>
                </c:pt>
                <c:pt idx="540">
                  <c:v>0</c:v>
                </c:pt>
                <c:pt idx="541">
                  <c:v>3.4665050000000002</c:v>
                </c:pt>
                <c:pt idx="542">
                  <c:v>0</c:v>
                </c:pt>
                <c:pt idx="543">
                  <c:v>2.8106170000000001</c:v>
                </c:pt>
                <c:pt idx="544">
                  <c:v>0</c:v>
                </c:pt>
                <c:pt idx="545">
                  <c:v>3.446008</c:v>
                </c:pt>
                <c:pt idx="546">
                  <c:v>0</c:v>
                </c:pt>
                <c:pt idx="547">
                  <c:v>2.8926029999999998</c:v>
                </c:pt>
                <c:pt idx="548">
                  <c:v>0</c:v>
                </c:pt>
                <c:pt idx="549">
                  <c:v>1.888274</c:v>
                </c:pt>
                <c:pt idx="550">
                  <c:v>0</c:v>
                </c:pt>
                <c:pt idx="551">
                  <c:v>3.056575</c:v>
                </c:pt>
                <c:pt idx="552">
                  <c:v>0</c:v>
                </c:pt>
                <c:pt idx="553">
                  <c:v>2.7491270000000001</c:v>
                </c:pt>
                <c:pt idx="554">
                  <c:v>0</c:v>
                </c:pt>
                <c:pt idx="555">
                  <c:v>3.650973</c:v>
                </c:pt>
                <c:pt idx="556">
                  <c:v>0.289547</c:v>
                </c:pt>
                <c:pt idx="557">
                  <c:v>3.0975679999999999</c:v>
                </c:pt>
                <c:pt idx="558">
                  <c:v>0</c:v>
                </c:pt>
                <c:pt idx="559">
                  <c:v>0.67898099999999995</c:v>
                </c:pt>
                <c:pt idx="560">
                  <c:v>0</c:v>
                </c:pt>
                <c:pt idx="561">
                  <c:v>2.216218</c:v>
                </c:pt>
                <c:pt idx="562">
                  <c:v>0</c:v>
                </c:pt>
                <c:pt idx="563">
                  <c:v>2.9745889999999999</c:v>
                </c:pt>
                <c:pt idx="564">
                  <c:v>0</c:v>
                </c:pt>
                <c:pt idx="565">
                  <c:v>2.0932390000000001</c:v>
                </c:pt>
                <c:pt idx="566">
                  <c:v>0</c:v>
                </c:pt>
                <c:pt idx="567">
                  <c:v>2.5851549999999999</c:v>
                </c:pt>
                <c:pt idx="568">
                  <c:v>0.18706500000000001</c:v>
                </c:pt>
                <c:pt idx="569">
                  <c:v>2.2982040000000001</c:v>
                </c:pt>
                <c:pt idx="570">
                  <c:v>0</c:v>
                </c:pt>
                <c:pt idx="571">
                  <c:v>1.4783440000000001</c:v>
                </c:pt>
                <c:pt idx="572">
                  <c:v>0</c:v>
                </c:pt>
                <c:pt idx="573">
                  <c:v>2.1342319999999999</c:v>
                </c:pt>
                <c:pt idx="574">
                  <c:v>0</c:v>
                </c:pt>
                <c:pt idx="575">
                  <c:v>2.85161</c:v>
                </c:pt>
                <c:pt idx="576">
                  <c:v>0.80196000000000001</c:v>
                </c:pt>
                <c:pt idx="577">
                  <c:v>2.3187009999999999</c:v>
                </c:pt>
                <c:pt idx="578">
                  <c:v>0</c:v>
                </c:pt>
                <c:pt idx="579">
                  <c:v>3.507498</c:v>
                </c:pt>
                <c:pt idx="580">
                  <c:v>0</c:v>
                </c:pt>
                <c:pt idx="581">
                  <c:v>2.6466449999999999</c:v>
                </c:pt>
                <c:pt idx="582">
                  <c:v>0</c:v>
                </c:pt>
                <c:pt idx="583">
                  <c:v>3.2000500000000001</c:v>
                </c:pt>
                <c:pt idx="584">
                  <c:v>0</c:v>
                </c:pt>
                <c:pt idx="585">
                  <c:v>3.1385610000000002</c:v>
                </c:pt>
                <c:pt idx="586">
                  <c:v>0</c:v>
                </c:pt>
                <c:pt idx="587">
                  <c:v>4.4708329999999998</c:v>
                </c:pt>
                <c:pt idx="588">
                  <c:v>0</c:v>
                </c:pt>
                <c:pt idx="589">
                  <c:v>2.85161</c:v>
                </c:pt>
                <c:pt idx="590">
                  <c:v>0</c:v>
                </c:pt>
                <c:pt idx="591">
                  <c:v>2.9335960000000001</c:v>
                </c:pt>
                <c:pt idx="592">
                  <c:v>0</c:v>
                </c:pt>
                <c:pt idx="593">
                  <c:v>1.6628130000000001</c:v>
                </c:pt>
                <c:pt idx="594">
                  <c:v>0.61749100000000001</c:v>
                </c:pt>
                <c:pt idx="595">
                  <c:v>2.4416799999999999</c:v>
                </c:pt>
                <c:pt idx="596">
                  <c:v>0</c:v>
                </c:pt>
                <c:pt idx="597">
                  <c:v>2.9130989999999999</c:v>
                </c:pt>
                <c:pt idx="598">
                  <c:v>0</c:v>
                </c:pt>
                <c:pt idx="599">
                  <c:v>2.7901199999999999</c:v>
                </c:pt>
                <c:pt idx="600">
                  <c:v>6.4086000000000004E-2</c:v>
                </c:pt>
                <c:pt idx="601">
                  <c:v>3.5484909999999998</c:v>
                </c:pt>
                <c:pt idx="602">
                  <c:v>0</c:v>
                </c:pt>
                <c:pt idx="603">
                  <c:v>3.2000500000000001</c:v>
                </c:pt>
                <c:pt idx="604">
                  <c:v>0</c:v>
                </c:pt>
                <c:pt idx="605">
                  <c:v>1.396358</c:v>
                </c:pt>
                <c:pt idx="606">
                  <c:v>0</c:v>
                </c:pt>
                <c:pt idx="607">
                  <c:v>3.3025329999999999</c:v>
                </c:pt>
                <c:pt idx="608">
                  <c:v>0</c:v>
                </c:pt>
                <c:pt idx="609">
                  <c:v>3.446008</c:v>
                </c:pt>
                <c:pt idx="610">
                  <c:v>0</c:v>
                </c:pt>
                <c:pt idx="611">
                  <c:v>3.3025329999999999</c:v>
                </c:pt>
                <c:pt idx="612">
                  <c:v>0</c:v>
                </c:pt>
                <c:pt idx="613">
                  <c:v>2.9130989999999999</c:v>
                </c:pt>
                <c:pt idx="614">
                  <c:v>0</c:v>
                </c:pt>
                <c:pt idx="615">
                  <c:v>3.0770710000000001</c:v>
                </c:pt>
                <c:pt idx="616">
                  <c:v>0</c:v>
                </c:pt>
                <c:pt idx="617">
                  <c:v>1.8062879999999999</c:v>
                </c:pt>
                <c:pt idx="618">
                  <c:v>0</c:v>
                </c:pt>
                <c:pt idx="619">
                  <c:v>3.3845190000000001</c:v>
                </c:pt>
                <c:pt idx="620">
                  <c:v>0</c:v>
                </c:pt>
                <c:pt idx="621">
                  <c:v>2.9540920000000002</c:v>
                </c:pt>
                <c:pt idx="622">
                  <c:v>0.69947700000000002</c:v>
                </c:pt>
                <c:pt idx="623">
                  <c:v>2.9745889999999999</c:v>
                </c:pt>
                <c:pt idx="624">
                  <c:v>6.4086000000000004E-2</c:v>
                </c:pt>
                <c:pt idx="625">
                  <c:v>3.630477</c:v>
                </c:pt>
                <c:pt idx="626">
                  <c:v>0.18706500000000001</c:v>
                </c:pt>
                <c:pt idx="627">
                  <c:v>3.6099800000000002</c:v>
                </c:pt>
                <c:pt idx="628">
                  <c:v>1.1913929999999999</c:v>
                </c:pt>
                <c:pt idx="629">
                  <c:v>3.9379240000000002</c:v>
                </c:pt>
                <c:pt idx="630">
                  <c:v>0.12557499999999999</c:v>
                </c:pt>
                <c:pt idx="631">
                  <c:v>5.413672</c:v>
                </c:pt>
                <c:pt idx="632">
                  <c:v>0.637988</c:v>
                </c:pt>
                <c:pt idx="633">
                  <c:v>4.8397699999999997</c:v>
                </c:pt>
                <c:pt idx="634">
                  <c:v>2.6466449999999999</c:v>
                </c:pt>
                <c:pt idx="635">
                  <c:v>5.9875740000000004</c:v>
                </c:pt>
                <c:pt idx="636">
                  <c:v>2.2367149999999998</c:v>
                </c:pt>
                <c:pt idx="637">
                  <c:v>6.7049519999999996</c:v>
                </c:pt>
                <c:pt idx="638">
                  <c:v>3.7944490000000002</c:v>
                </c:pt>
                <c:pt idx="639">
                  <c:v>5.9875740000000004</c:v>
                </c:pt>
                <c:pt idx="640">
                  <c:v>2.523666</c:v>
                </c:pt>
                <c:pt idx="641">
                  <c:v>6.377008</c:v>
                </c:pt>
                <c:pt idx="642">
                  <c:v>3.9174280000000001</c:v>
                </c:pt>
                <c:pt idx="643">
                  <c:v>6.5819729999999996</c:v>
                </c:pt>
                <c:pt idx="644">
                  <c:v>3.323029</c:v>
                </c:pt>
                <c:pt idx="645">
                  <c:v>5.7416159999999996</c:v>
                </c:pt>
                <c:pt idx="646">
                  <c:v>3.3845190000000001</c:v>
                </c:pt>
                <c:pt idx="647">
                  <c:v>6.315518</c:v>
                </c:pt>
                <c:pt idx="648">
                  <c:v>3.3845190000000001</c:v>
                </c:pt>
                <c:pt idx="649">
                  <c:v>5.8850920000000002</c:v>
                </c:pt>
                <c:pt idx="650">
                  <c:v>4.5528190000000004</c:v>
                </c:pt>
                <c:pt idx="651">
                  <c:v>5.5571479999999998</c:v>
                </c:pt>
                <c:pt idx="652">
                  <c:v>3.0155820000000002</c:v>
                </c:pt>
                <c:pt idx="653">
                  <c:v>6.6639590000000002</c:v>
                </c:pt>
                <c:pt idx="654">
                  <c:v>1.416855</c:v>
                </c:pt>
                <c:pt idx="655">
                  <c:v>5.5571479999999998</c:v>
                </c:pt>
                <c:pt idx="656">
                  <c:v>3.0155820000000002</c:v>
                </c:pt>
                <c:pt idx="657">
                  <c:v>6.6434620000000004</c:v>
                </c:pt>
                <c:pt idx="658">
                  <c:v>2.0317500000000002</c:v>
                </c:pt>
                <c:pt idx="659">
                  <c:v>6.8689239999999998</c:v>
                </c:pt>
                <c:pt idx="660">
                  <c:v>3.650973</c:v>
                </c:pt>
                <c:pt idx="661">
                  <c:v>7.155875</c:v>
                </c:pt>
                <c:pt idx="662">
                  <c:v>3.6099800000000002</c:v>
                </c:pt>
                <c:pt idx="663">
                  <c:v>7.1763709999999996</c:v>
                </c:pt>
                <c:pt idx="664">
                  <c:v>3.5894840000000001</c:v>
                </c:pt>
                <c:pt idx="665">
                  <c:v>7.6067980000000004</c:v>
                </c:pt>
                <c:pt idx="666">
                  <c:v>3.4665050000000002</c:v>
                </c:pt>
                <c:pt idx="667">
                  <c:v>6.5614759999999999</c:v>
                </c:pt>
                <c:pt idx="668">
                  <c:v>4.101896</c:v>
                </c:pt>
                <c:pt idx="669">
                  <c:v>6.7459449999999999</c:v>
                </c:pt>
                <c:pt idx="670">
                  <c:v>3.8764349999999999</c:v>
                </c:pt>
                <c:pt idx="671">
                  <c:v>7.6067980000000004</c:v>
                </c:pt>
                <c:pt idx="672">
                  <c:v>4.4093439999999999</c:v>
                </c:pt>
                <c:pt idx="673">
                  <c:v>6.4794900000000002</c:v>
                </c:pt>
                <c:pt idx="674">
                  <c:v>4.163386</c:v>
                </c:pt>
                <c:pt idx="675">
                  <c:v>6.9304129999999997</c:v>
                </c:pt>
                <c:pt idx="676">
                  <c:v>3.1180639999999999</c:v>
                </c:pt>
                <c:pt idx="677">
                  <c:v>7.0738890000000003</c:v>
                </c:pt>
                <c:pt idx="678">
                  <c:v>4.4503370000000002</c:v>
                </c:pt>
                <c:pt idx="679">
                  <c:v>6.499987</c:v>
                </c:pt>
                <c:pt idx="680">
                  <c:v>3.3640219999999998</c:v>
                </c:pt>
                <c:pt idx="681">
                  <c:v>8.0577210000000008</c:v>
                </c:pt>
                <c:pt idx="682">
                  <c:v>3.5484909999999998</c:v>
                </c:pt>
                <c:pt idx="683">
                  <c:v>6.5819729999999996</c:v>
                </c:pt>
                <c:pt idx="684">
                  <c:v>4.163386</c:v>
                </c:pt>
                <c:pt idx="685">
                  <c:v>6.3975039999999996</c:v>
                </c:pt>
                <c:pt idx="686">
                  <c:v>4.1838819999999997</c:v>
                </c:pt>
                <c:pt idx="687">
                  <c:v>6.7664410000000004</c:v>
                </c:pt>
                <c:pt idx="688">
                  <c:v>4.2043790000000003</c:v>
                </c:pt>
                <c:pt idx="689">
                  <c:v>6.3360149999999997</c:v>
                </c:pt>
                <c:pt idx="690">
                  <c:v>4.2043790000000003</c:v>
                </c:pt>
                <c:pt idx="691">
                  <c:v>7.0738890000000003</c:v>
                </c:pt>
                <c:pt idx="692">
                  <c:v>4.2248749999999999</c:v>
                </c:pt>
                <c:pt idx="693">
                  <c:v>7.5043150000000001</c:v>
                </c:pt>
                <c:pt idx="694">
                  <c:v>3.5894840000000001</c:v>
                </c:pt>
                <c:pt idx="695">
                  <c:v>6.4794900000000002</c:v>
                </c:pt>
                <c:pt idx="696">
                  <c:v>4.0609029999999997</c:v>
                </c:pt>
                <c:pt idx="697">
                  <c:v>7.7297770000000003</c:v>
                </c:pt>
                <c:pt idx="698">
                  <c:v>2.6466449999999999</c:v>
                </c:pt>
                <c:pt idx="699">
                  <c:v>6.7049519999999996</c:v>
                </c:pt>
                <c:pt idx="700">
                  <c:v>4.2453719999999997</c:v>
                </c:pt>
                <c:pt idx="701">
                  <c:v>6.4384969999999999</c:v>
                </c:pt>
                <c:pt idx="702">
                  <c:v>3.5689869999999999</c:v>
                </c:pt>
                <c:pt idx="703">
                  <c:v>6.7254480000000001</c:v>
                </c:pt>
                <c:pt idx="704">
                  <c:v>3.8559380000000001</c:v>
                </c:pt>
                <c:pt idx="705">
                  <c:v>5.5161550000000004</c:v>
                </c:pt>
                <c:pt idx="706">
                  <c:v>4.6757980000000003</c:v>
                </c:pt>
                <c:pt idx="707">
                  <c:v>6.5409800000000002</c:v>
                </c:pt>
                <c:pt idx="708">
                  <c:v>4.1428890000000003</c:v>
                </c:pt>
                <c:pt idx="709">
                  <c:v>6.315518</c:v>
                </c:pt>
                <c:pt idx="710">
                  <c:v>4.5528190000000004</c:v>
                </c:pt>
                <c:pt idx="711">
                  <c:v>6.5819729999999996</c:v>
                </c:pt>
                <c:pt idx="712">
                  <c:v>4.4093439999999999</c:v>
                </c:pt>
                <c:pt idx="713">
                  <c:v>5.536651</c:v>
                </c:pt>
                <c:pt idx="714">
                  <c:v>3.5279940000000001</c:v>
                </c:pt>
                <c:pt idx="715">
                  <c:v>7.0738890000000003</c:v>
                </c:pt>
                <c:pt idx="716">
                  <c:v>3.9174280000000001</c:v>
                </c:pt>
                <c:pt idx="717">
                  <c:v>6.3975039999999996</c:v>
                </c:pt>
                <c:pt idx="718">
                  <c:v>4.163386</c:v>
                </c:pt>
                <c:pt idx="719">
                  <c:v>6.8689239999999998</c:v>
                </c:pt>
                <c:pt idx="720">
                  <c:v>3.1385610000000002</c:v>
                </c:pt>
                <c:pt idx="721">
                  <c:v>7.811763</c:v>
                </c:pt>
                <c:pt idx="722">
                  <c:v>4.6757980000000003</c:v>
                </c:pt>
                <c:pt idx="723">
                  <c:v>5.8236020000000002</c:v>
                </c:pt>
                <c:pt idx="724">
                  <c:v>3.7534559999999999</c:v>
                </c:pt>
                <c:pt idx="725">
                  <c:v>6.5819729999999996</c:v>
                </c:pt>
                <c:pt idx="726">
                  <c:v>3.8559380000000001</c:v>
                </c:pt>
                <c:pt idx="727">
                  <c:v>5.598141</c:v>
                </c:pt>
                <c:pt idx="728">
                  <c:v>4.0609029999999997</c:v>
                </c:pt>
                <c:pt idx="729">
                  <c:v>5.9465810000000001</c:v>
                </c:pt>
                <c:pt idx="730">
                  <c:v>4.6143090000000004</c:v>
                </c:pt>
                <c:pt idx="731">
                  <c:v>6.6229659999999999</c:v>
                </c:pt>
                <c:pt idx="732">
                  <c:v>4.3888470000000002</c:v>
                </c:pt>
                <c:pt idx="733">
                  <c:v>6.9304129999999997</c:v>
                </c:pt>
                <c:pt idx="734">
                  <c:v>3.5279940000000001</c:v>
                </c:pt>
                <c:pt idx="735">
                  <c:v>6.7049519999999996</c:v>
                </c:pt>
                <c:pt idx="736">
                  <c:v>3.773952</c:v>
                </c:pt>
                <c:pt idx="737">
                  <c:v>7.2583570000000002</c:v>
                </c:pt>
                <c:pt idx="738">
                  <c:v>2.7901199999999999</c:v>
                </c:pt>
                <c:pt idx="739">
                  <c:v>6.3360149999999997</c:v>
                </c:pt>
                <c:pt idx="740">
                  <c:v>4.7167909999999997</c:v>
                </c:pt>
                <c:pt idx="741">
                  <c:v>6.7869380000000001</c:v>
                </c:pt>
                <c:pt idx="742">
                  <c:v>3.1385610000000002</c:v>
                </c:pt>
                <c:pt idx="743">
                  <c:v>6.5819729999999996</c:v>
                </c:pt>
                <c:pt idx="744">
                  <c:v>4.942253</c:v>
                </c:pt>
                <c:pt idx="745">
                  <c:v>4.9832460000000003</c:v>
                </c:pt>
                <c:pt idx="746">
                  <c:v>3.958421</c:v>
                </c:pt>
                <c:pt idx="747">
                  <c:v>6.6639590000000002</c:v>
                </c:pt>
                <c:pt idx="748">
                  <c:v>3.3845190000000001</c:v>
                </c:pt>
                <c:pt idx="749">
                  <c:v>6.499987</c:v>
                </c:pt>
                <c:pt idx="750">
                  <c:v>3.6919659999999999</c:v>
                </c:pt>
                <c:pt idx="751">
                  <c:v>6.8689239999999998</c:v>
                </c:pt>
                <c:pt idx="752">
                  <c:v>3.0975679999999999</c:v>
                </c:pt>
                <c:pt idx="753">
                  <c:v>6.9919029999999998</c:v>
                </c:pt>
                <c:pt idx="754">
                  <c:v>3.0975679999999999</c:v>
                </c:pt>
                <c:pt idx="755">
                  <c:v>5.9465810000000001</c:v>
                </c:pt>
                <c:pt idx="756">
                  <c:v>4.3478539999999999</c:v>
                </c:pt>
                <c:pt idx="757">
                  <c:v>5.8236020000000002</c:v>
                </c:pt>
                <c:pt idx="758">
                  <c:v>3.5279940000000001</c:v>
                </c:pt>
                <c:pt idx="759">
                  <c:v>6.377008</c:v>
                </c:pt>
                <c:pt idx="760">
                  <c:v>2.8311130000000002</c:v>
                </c:pt>
                <c:pt idx="761">
                  <c:v>5.9055879999999998</c:v>
                </c:pt>
                <c:pt idx="762">
                  <c:v>4.3478539999999999</c:v>
                </c:pt>
                <c:pt idx="763">
                  <c:v>7.1968680000000003</c:v>
                </c:pt>
                <c:pt idx="764">
                  <c:v>2.0932390000000001</c:v>
                </c:pt>
                <c:pt idx="765">
                  <c:v>7.3198470000000002</c:v>
                </c:pt>
                <c:pt idx="766">
                  <c:v>4.0404070000000001</c:v>
                </c:pt>
                <c:pt idx="767">
                  <c:v>6.7869380000000001</c:v>
                </c:pt>
                <c:pt idx="768">
                  <c:v>3.2410429999999999</c:v>
                </c:pt>
                <c:pt idx="769">
                  <c:v>7.1763709999999996</c:v>
                </c:pt>
                <c:pt idx="770">
                  <c:v>3.7534559999999999</c:v>
                </c:pt>
                <c:pt idx="771">
                  <c:v>6.315518</c:v>
                </c:pt>
                <c:pt idx="772">
                  <c:v>4.0609029999999997</c:v>
                </c:pt>
                <c:pt idx="773">
                  <c:v>5.9875740000000004</c:v>
                </c:pt>
                <c:pt idx="774">
                  <c:v>3.3845190000000001</c:v>
                </c:pt>
                <c:pt idx="775">
                  <c:v>5.8850920000000002</c:v>
                </c:pt>
                <c:pt idx="776">
                  <c:v>3.3435260000000002</c:v>
                </c:pt>
                <c:pt idx="777">
                  <c:v>5.8440989999999999</c:v>
                </c:pt>
                <c:pt idx="778">
                  <c:v>3.8969309999999999</c:v>
                </c:pt>
                <c:pt idx="779">
                  <c:v>6.6639590000000002</c:v>
                </c:pt>
                <c:pt idx="780">
                  <c:v>3.1385610000000002</c:v>
                </c:pt>
                <c:pt idx="781">
                  <c:v>7.7912660000000002</c:v>
                </c:pt>
                <c:pt idx="782">
                  <c:v>3.8559380000000001</c:v>
                </c:pt>
                <c:pt idx="783">
                  <c:v>6.0695600000000001</c:v>
                </c:pt>
                <c:pt idx="784">
                  <c:v>3.773952</c:v>
                </c:pt>
                <c:pt idx="785">
                  <c:v>6.1720430000000004</c:v>
                </c:pt>
                <c:pt idx="786">
                  <c:v>3.3435260000000002</c:v>
                </c:pt>
                <c:pt idx="787">
                  <c:v>6.8689239999999998</c:v>
                </c:pt>
                <c:pt idx="788">
                  <c:v>4.5118260000000001</c:v>
                </c:pt>
                <c:pt idx="789">
                  <c:v>6.0080710000000002</c:v>
                </c:pt>
                <c:pt idx="790">
                  <c:v>4.0404070000000001</c:v>
                </c:pt>
                <c:pt idx="791">
                  <c:v>6.192539</c:v>
                </c:pt>
                <c:pt idx="792">
                  <c:v>2.4826730000000001</c:v>
                </c:pt>
                <c:pt idx="793">
                  <c:v>6.5819729999999996</c:v>
                </c:pt>
                <c:pt idx="794">
                  <c:v>3.0360779999999998</c:v>
                </c:pt>
                <c:pt idx="795">
                  <c:v>6.7664410000000004</c:v>
                </c:pt>
                <c:pt idx="796">
                  <c:v>3.5279940000000001</c:v>
                </c:pt>
                <c:pt idx="797">
                  <c:v>6.9304129999999997</c:v>
                </c:pt>
                <c:pt idx="798">
                  <c:v>2.9540920000000002</c:v>
                </c:pt>
                <c:pt idx="799">
                  <c:v>7.5043150000000001</c:v>
                </c:pt>
                <c:pt idx="800">
                  <c:v>3.7944490000000002</c:v>
                </c:pt>
                <c:pt idx="801">
                  <c:v>6.5819729999999996</c:v>
                </c:pt>
                <c:pt idx="802">
                  <c:v>3.2820360000000002</c:v>
                </c:pt>
                <c:pt idx="803">
                  <c:v>7.3198470000000002</c:v>
                </c:pt>
                <c:pt idx="804">
                  <c:v>3.2410429999999999</c:v>
                </c:pt>
                <c:pt idx="805">
                  <c:v>7.4428260000000002</c:v>
                </c:pt>
                <c:pt idx="806">
                  <c:v>3.0770710000000001</c:v>
                </c:pt>
                <c:pt idx="807">
                  <c:v>6.848427</c:v>
                </c:pt>
                <c:pt idx="808">
                  <c:v>3.0770710000000001</c:v>
                </c:pt>
                <c:pt idx="809">
                  <c:v>6.9099170000000001</c:v>
                </c:pt>
                <c:pt idx="810">
                  <c:v>2.8106170000000001</c:v>
                </c:pt>
                <c:pt idx="811">
                  <c:v>6.0695600000000001</c:v>
                </c:pt>
                <c:pt idx="812">
                  <c:v>3.5689869999999999</c:v>
                </c:pt>
                <c:pt idx="813">
                  <c:v>6.8279310000000004</c:v>
                </c:pt>
                <c:pt idx="814">
                  <c:v>4.101896</c:v>
                </c:pt>
                <c:pt idx="815">
                  <c:v>7.8732519999999999</c:v>
                </c:pt>
                <c:pt idx="816">
                  <c:v>4.0404070000000001</c:v>
                </c:pt>
                <c:pt idx="817">
                  <c:v>7.4633219999999998</c:v>
                </c:pt>
                <c:pt idx="818">
                  <c:v>2.6876380000000002</c:v>
                </c:pt>
                <c:pt idx="819">
                  <c:v>6.848427</c:v>
                </c:pt>
                <c:pt idx="820">
                  <c:v>2.7901199999999999</c:v>
                </c:pt>
                <c:pt idx="821">
                  <c:v>7.9962309999999999</c:v>
                </c:pt>
                <c:pt idx="822">
                  <c:v>2.9540920000000002</c:v>
                </c:pt>
                <c:pt idx="823">
                  <c:v>6.848427</c:v>
                </c:pt>
                <c:pt idx="824">
                  <c:v>3.1385610000000002</c:v>
                </c:pt>
                <c:pt idx="825">
                  <c:v>7.3198470000000002</c:v>
                </c:pt>
                <c:pt idx="826">
                  <c:v>2.7081339999999998</c:v>
                </c:pt>
                <c:pt idx="827">
                  <c:v>7.3403429999999998</c:v>
                </c:pt>
                <c:pt idx="828">
                  <c:v>4.7167909999999997</c:v>
                </c:pt>
                <c:pt idx="829">
                  <c:v>6.5819729999999996</c:v>
                </c:pt>
                <c:pt idx="830">
                  <c:v>3.2615400000000001</c:v>
                </c:pt>
                <c:pt idx="831">
                  <c:v>5.9465810000000001</c:v>
                </c:pt>
                <c:pt idx="832">
                  <c:v>3.3845190000000001</c:v>
                </c:pt>
                <c:pt idx="833">
                  <c:v>6.0900569999999998</c:v>
                </c:pt>
                <c:pt idx="834">
                  <c:v>3.5894840000000001</c:v>
                </c:pt>
                <c:pt idx="835">
                  <c:v>7.4223290000000004</c:v>
                </c:pt>
                <c:pt idx="836">
                  <c:v>3.3845190000000001</c:v>
                </c:pt>
                <c:pt idx="837">
                  <c:v>6.4589939999999997</c:v>
                </c:pt>
                <c:pt idx="838">
                  <c:v>3.4255119999999999</c:v>
                </c:pt>
                <c:pt idx="839">
                  <c:v>5.8031059999999997</c:v>
                </c:pt>
                <c:pt idx="840">
                  <c:v>3.0360779999999998</c:v>
                </c:pt>
                <c:pt idx="841">
                  <c:v>6.5614759999999999</c:v>
                </c:pt>
                <c:pt idx="842">
                  <c:v>3.978917</c:v>
                </c:pt>
                <c:pt idx="843">
                  <c:v>7.5043150000000001</c:v>
                </c:pt>
                <c:pt idx="844">
                  <c:v>2.6261480000000001</c:v>
                </c:pt>
                <c:pt idx="845">
                  <c:v>5.8031059999999997</c:v>
                </c:pt>
                <c:pt idx="846">
                  <c:v>3.446008</c:v>
                </c:pt>
                <c:pt idx="847">
                  <c:v>7.1148819999999997</c:v>
                </c:pt>
                <c:pt idx="848">
                  <c:v>2.8926029999999998</c:v>
                </c:pt>
                <c:pt idx="849">
                  <c:v>8.0372240000000001</c:v>
                </c:pt>
                <c:pt idx="850">
                  <c:v>3.630477</c:v>
                </c:pt>
                <c:pt idx="851">
                  <c:v>7.032896</c:v>
                </c:pt>
                <c:pt idx="852">
                  <c:v>2.1752250000000002</c:v>
                </c:pt>
                <c:pt idx="853">
                  <c:v>7.5863009999999997</c:v>
                </c:pt>
                <c:pt idx="854">
                  <c:v>3.1385610000000002</c:v>
                </c:pt>
                <c:pt idx="855">
                  <c:v>6.6639590000000002</c:v>
                </c:pt>
                <c:pt idx="856">
                  <c:v>2.011253</c:v>
                </c:pt>
                <c:pt idx="857">
                  <c:v>7.4018329999999999</c:v>
                </c:pt>
                <c:pt idx="858">
                  <c:v>2.7696239999999999</c:v>
                </c:pt>
                <c:pt idx="859">
                  <c:v>7.811763</c:v>
                </c:pt>
                <c:pt idx="860">
                  <c:v>2.5646589999999998</c:v>
                </c:pt>
                <c:pt idx="861">
                  <c:v>7.3198470000000002</c:v>
                </c:pt>
                <c:pt idx="862">
                  <c:v>2.5851549999999999</c:v>
                </c:pt>
                <c:pt idx="863">
                  <c:v>7.8322589999999996</c:v>
                </c:pt>
                <c:pt idx="864">
                  <c:v>2.4416799999999999</c:v>
                </c:pt>
                <c:pt idx="865">
                  <c:v>7.7912660000000002</c:v>
                </c:pt>
                <c:pt idx="866">
                  <c:v>1.785792</c:v>
                </c:pt>
                <c:pt idx="867">
                  <c:v>6.8279310000000004</c:v>
                </c:pt>
                <c:pt idx="868">
                  <c:v>3.179554</c:v>
                </c:pt>
                <c:pt idx="869">
                  <c:v>7.6887840000000001</c:v>
                </c:pt>
                <c:pt idx="870">
                  <c:v>3.7944490000000002</c:v>
                </c:pt>
                <c:pt idx="871">
                  <c:v>7.8527560000000003</c:v>
                </c:pt>
                <c:pt idx="872">
                  <c:v>3.2820360000000002</c:v>
                </c:pt>
                <c:pt idx="873">
                  <c:v>7.0738890000000003</c:v>
                </c:pt>
                <c:pt idx="874">
                  <c:v>2.7081339999999998</c:v>
                </c:pt>
                <c:pt idx="875">
                  <c:v>6.499987</c:v>
                </c:pt>
                <c:pt idx="876">
                  <c:v>3.507498</c:v>
                </c:pt>
                <c:pt idx="877">
                  <c:v>6.8894200000000003</c:v>
                </c:pt>
                <c:pt idx="878">
                  <c:v>3.056575</c:v>
                </c:pt>
                <c:pt idx="879">
                  <c:v>7.3813360000000001</c:v>
                </c:pt>
                <c:pt idx="880">
                  <c:v>3.323029</c:v>
                </c:pt>
                <c:pt idx="881">
                  <c:v>7.5658050000000001</c:v>
                </c:pt>
                <c:pt idx="882">
                  <c:v>2.85161</c:v>
                </c:pt>
                <c:pt idx="883">
                  <c:v>7.5453080000000003</c:v>
                </c:pt>
                <c:pt idx="884">
                  <c:v>2.8311130000000002</c:v>
                </c:pt>
                <c:pt idx="885">
                  <c:v>7.2788539999999999</c:v>
                </c:pt>
                <c:pt idx="886">
                  <c:v>3.0155820000000002</c:v>
                </c:pt>
                <c:pt idx="887">
                  <c:v>7.2173639999999999</c:v>
                </c:pt>
                <c:pt idx="888">
                  <c:v>3.5484909999999998</c:v>
                </c:pt>
                <c:pt idx="889">
                  <c:v>6.6229659999999999</c:v>
                </c:pt>
                <c:pt idx="890">
                  <c:v>3.3025329999999999</c:v>
                </c:pt>
                <c:pt idx="891">
                  <c:v>7.1148819999999997</c:v>
                </c:pt>
                <c:pt idx="892">
                  <c:v>2.9745889999999999</c:v>
                </c:pt>
                <c:pt idx="893">
                  <c:v>7.8732519999999999</c:v>
                </c:pt>
                <c:pt idx="894">
                  <c:v>3.0770710000000001</c:v>
                </c:pt>
                <c:pt idx="895">
                  <c:v>7.2173639999999999</c:v>
                </c:pt>
                <c:pt idx="896">
                  <c:v>2.3596940000000002</c:v>
                </c:pt>
                <c:pt idx="897">
                  <c:v>7.0123990000000003</c:v>
                </c:pt>
                <c:pt idx="898">
                  <c:v>3.056575</c:v>
                </c:pt>
                <c:pt idx="899">
                  <c:v>8.0167280000000005</c:v>
                </c:pt>
                <c:pt idx="900">
                  <c:v>3.7329590000000001</c:v>
                </c:pt>
                <c:pt idx="901">
                  <c:v>6.7049519999999996</c:v>
                </c:pt>
                <c:pt idx="902">
                  <c:v>3.4050150000000001</c:v>
                </c:pt>
                <c:pt idx="903">
                  <c:v>7.2788539999999999</c:v>
                </c:pt>
                <c:pt idx="904">
                  <c:v>3.1385610000000002</c:v>
                </c:pt>
                <c:pt idx="905">
                  <c:v>7.6887840000000001</c:v>
                </c:pt>
                <c:pt idx="906">
                  <c:v>2.667141</c:v>
                </c:pt>
                <c:pt idx="907">
                  <c:v>6.6844549999999998</c:v>
                </c:pt>
                <c:pt idx="908">
                  <c:v>2.6876380000000002</c:v>
                </c:pt>
                <c:pt idx="909">
                  <c:v>6.8894200000000003</c:v>
                </c:pt>
                <c:pt idx="910">
                  <c:v>3.2410429999999999</c:v>
                </c:pt>
                <c:pt idx="911">
                  <c:v>7.4018329999999999</c:v>
                </c:pt>
                <c:pt idx="912">
                  <c:v>3.4050150000000001</c:v>
                </c:pt>
                <c:pt idx="913">
                  <c:v>7.5248119999999998</c:v>
                </c:pt>
                <c:pt idx="914">
                  <c:v>3.2820360000000002</c:v>
                </c:pt>
                <c:pt idx="915">
                  <c:v>7.5453080000000003</c:v>
                </c:pt>
                <c:pt idx="916">
                  <c:v>2.6056520000000001</c:v>
                </c:pt>
                <c:pt idx="917">
                  <c:v>6.0490640000000004</c:v>
                </c:pt>
                <c:pt idx="918">
                  <c:v>2.9540920000000002</c:v>
                </c:pt>
                <c:pt idx="919">
                  <c:v>7.1148819999999997</c:v>
                </c:pt>
                <c:pt idx="920">
                  <c:v>3.0975679999999999</c:v>
                </c:pt>
                <c:pt idx="921">
                  <c:v>6.4589939999999997</c:v>
                </c:pt>
                <c:pt idx="922">
                  <c:v>3.650973</c:v>
                </c:pt>
                <c:pt idx="923">
                  <c:v>7.2173639999999999</c:v>
                </c:pt>
                <c:pt idx="924">
                  <c:v>3.4870009999999998</c:v>
                </c:pt>
                <c:pt idx="925">
                  <c:v>7.8322589999999996</c:v>
                </c:pt>
                <c:pt idx="926">
                  <c:v>1.8267850000000001</c:v>
                </c:pt>
                <c:pt idx="927">
                  <c:v>7.8937489999999997</c:v>
                </c:pt>
                <c:pt idx="928">
                  <c:v>2.0932390000000001</c:v>
                </c:pt>
                <c:pt idx="929">
                  <c:v>6.7869380000000001</c:v>
                </c:pt>
                <c:pt idx="930">
                  <c:v>4.1838819999999997</c:v>
                </c:pt>
                <c:pt idx="931">
                  <c:v>7.4633219999999998</c:v>
                </c:pt>
                <c:pt idx="932">
                  <c:v>3.5279940000000001</c:v>
                </c:pt>
                <c:pt idx="933">
                  <c:v>7.8322589999999996</c:v>
                </c:pt>
                <c:pt idx="934">
                  <c:v>2.9130989999999999</c:v>
                </c:pt>
                <c:pt idx="935">
                  <c:v>7.1148819999999997</c:v>
                </c:pt>
                <c:pt idx="936">
                  <c:v>3.2820360000000002</c:v>
                </c:pt>
                <c:pt idx="937">
                  <c:v>7.627294</c:v>
                </c:pt>
                <c:pt idx="938">
                  <c:v>2.6056520000000001</c:v>
                </c:pt>
                <c:pt idx="939">
                  <c:v>6.3975039999999996</c:v>
                </c:pt>
                <c:pt idx="940">
                  <c:v>2.4621759999999999</c:v>
                </c:pt>
                <c:pt idx="941">
                  <c:v>7.7092799999999997</c:v>
                </c:pt>
                <c:pt idx="942">
                  <c:v>3.2000500000000001</c:v>
                </c:pt>
                <c:pt idx="943">
                  <c:v>4.6348050000000001</c:v>
                </c:pt>
                <c:pt idx="944">
                  <c:v>4.6553019999999998</c:v>
                </c:pt>
                <c:pt idx="945">
                  <c:v>5.1472179999999996</c:v>
                </c:pt>
                <c:pt idx="946">
                  <c:v>4.757784</c:v>
                </c:pt>
                <c:pt idx="947">
                  <c:v>5.9055879999999998</c:v>
                </c:pt>
                <c:pt idx="948">
                  <c:v>4.7987770000000003</c:v>
                </c:pt>
                <c:pt idx="949">
                  <c:v>5.6801269999999997</c:v>
                </c:pt>
                <c:pt idx="950">
                  <c:v>4.7782809999999998</c:v>
                </c:pt>
                <c:pt idx="951">
                  <c:v>4.9832460000000003</c:v>
                </c:pt>
                <c:pt idx="952">
                  <c:v>5.0242389999999997</c:v>
                </c:pt>
                <c:pt idx="953">
                  <c:v>4.8192740000000001</c:v>
                </c:pt>
                <c:pt idx="954">
                  <c:v>4.7372880000000004</c:v>
                </c:pt>
                <c:pt idx="955">
                  <c:v>6.0695600000000001</c:v>
                </c:pt>
                <c:pt idx="956">
                  <c:v>5.2906930000000001</c:v>
                </c:pt>
                <c:pt idx="957">
                  <c:v>4.8192740000000001</c:v>
                </c:pt>
                <c:pt idx="958">
                  <c:v>5.0447350000000002</c:v>
                </c:pt>
                <c:pt idx="959">
                  <c:v>5.3726789999999998</c:v>
                </c:pt>
                <c:pt idx="960">
                  <c:v>5.6391340000000003</c:v>
                </c:pt>
                <c:pt idx="961">
                  <c:v>5.3316860000000004</c:v>
                </c:pt>
                <c:pt idx="962">
                  <c:v>5.1062250000000002</c:v>
                </c:pt>
                <c:pt idx="963">
                  <c:v>5.2701969999999996</c:v>
                </c:pt>
                <c:pt idx="964">
                  <c:v>4.3273580000000003</c:v>
                </c:pt>
                <c:pt idx="965">
                  <c:v>5.3931760000000004</c:v>
                </c:pt>
                <c:pt idx="966">
                  <c:v>5.065232</c:v>
                </c:pt>
                <c:pt idx="967">
                  <c:v>5.6596299999999999</c:v>
                </c:pt>
                <c:pt idx="968">
                  <c:v>5.6801269999999997</c:v>
                </c:pt>
                <c:pt idx="969">
                  <c:v>5.1882109999999999</c:v>
                </c:pt>
                <c:pt idx="970">
                  <c:v>6.5614759999999999</c:v>
                </c:pt>
                <c:pt idx="971">
                  <c:v>5.2292040000000002</c:v>
                </c:pt>
                <c:pt idx="972">
                  <c:v>4.5118260000000001</c:v>
                </c:pt>
                <c:pt idx="973">
                  <c:v>5.0447350000000002</c:v>
                </c:pt>
                <c:pt idx="974">
                  <c:v>5.5161550000000004</c:v>
                </c:pt>
                <c:pt idx="975">
                  <c:v>5.598141</c:v>
                </c:pt>
                <c:pt idx="976">
                  <c:v>5.3316860000000004</c:v>
                </c:pt>
                <c:pt idx="977">
                  <c:v>4.9217560000000002</c:v>
                </c:pt>
                <c:pt idx="978">
                  <c:v>5.3316860000000004</c:v>
                </c:pt>
                <c:pt idx="979">
                  <c:v>5.6596299999999999</c:v>
                </c:pt>
                <c:pt idx="980">
                  <c:v>5.2292040000000002</c:v>
                </c:pt>
                <c:pt idx="981">
                  <c:v>4.7782809999999998</c:v>
                </c:pt>
                <c:pt idx="982">
                  <c:v>5.2496999999999998</c:v>
                </c:pt>
                <c:pt idx="983">
                  <c:v>4.5528190000000004</c:v>
                </c:pt>
                <c:pt idx="984">
                  <c:v>5.1267209999999999</c:v>
                </c:pt>
                <c:pt idx="985">
                  <c:v>5.4341689999999998</c:v>
                </c:pt>
                <c:pt idx="986">
                  <c:v>5.2701969999999996</c:v>
                </c:pt>
                <c:pt idx="987">
                  <c:v>5.0242389999999997</c:v>
                </c:pt>
                <c:pt idx="988">
                  <c:v>5.3111899999999999</c:v>
                </c:pt>
                <c:pt idx="989">
                  <c:v>5.598141</c:v>
                </c:pt>
                <c:pt idx="990">
                  <c:v>4.3273580000000003</c:v>
                </c:pt>
                <c:pt idx="991">
                  <c:v>4.4298400000000004</c:v>
                </c:pt>
                <c:pt idx="992">
                  <c:v>5.3931760000000004</c:v>
                </c:pt>
                <c:pt idx="993">
                  <c:v>5.9260849999999996</c:v>
                </c:pt>
                <c:pt idx="994">
                  <c:v>5.3521830000000001</c:v>
                </c:pt>
                <c:pt idx="995">
                  <c:v>5.7621130000000003</c:v>
                </c:pt>
                <c:pt idx="996">
                  <c:v>6.9099170000000001</c:v>
                </c:pt>
                <c:pt idx="997">
                  <c:v>5.2292040000000002</c:v>
                </c:pt>
                <c:pt idx="998">
                  <c:v>5.2701969999999996</c:v>
                </c:pt>
                <c:pt idx="999">
                  <c:v>5.5161550000000004</c:v>
                </c:pt>
                <c:pt idx="1000">
                  <c:v>5.8440989999999999</c:v>
                </c:pt>
                <c:pt idx="1001">
                  <c:v>4.5528190000000004</c:v>
                </c:pt>
                <c:pt idx="1002">
                  <c:v>5.3726789999999998</c:v>
                </c:pt>
                <c:pt idx="1003">
                  <c:v>5.065232</c:v>
                </c:pt>
                <c:pt idx="1004">
                  <c:v>5.3931760000000004</c:v>
                </c:pt>
                <c:pt idx="1005">
                  <c:v>5.1472179999999996</c:v>
                </c:pt>
                <c:pt idx="1006">
                  <c:v>5.1677140000000001</c:v>
                </c:pt>
                <c:pt idx="1007">
                  <c:v>5.1472179999999996</c:v>
                </c:pt>
                <c:pt idx="1008">
                  <c:v>5.0242389999999997</c:v>
                </c:pt>
                <c:pt idx="1009">
                  <c:v>4.8397699999999997</c:v>
                </c:pt>
                <c:pt idx="1010">
                  <c:v>6.2745249999999997</c:v>
                </c:pt>
                <c:pt idx="1011">
                  <c:v>5.4956579999999997</c:v>
                </c:pt>
                <c:pt idx="1012">
                  <c:v>5.0037419999999999</c:v>
                </c:pt>
                <c:pt idx="1013">
                  <c:v>5.3111899999999999</c:v>
                </c:pt>
                <c:pt idx="1014">
                  <c:v>5.1677140000000001</c:v>
                </c:pt>
                <c:pt idx="1015">
                  <c:v>5.1062250000000002</c:v>
                </c:pt>
                <c:pt idx="1016">
                  <c:v>4.5323229999999999</c:v>
                </c:pt>
                <c:pt idx="1017">
                  <c:v>5.3316860000000004</c:v>
                </c:pt>
                <c:pt idx="1018">
                  <c:v>5.0037419999999999</c:v>
                </c:pt>
                <c:pt idx="1019">
                  <c:v>4.9217560000000002</c:v>
                </c:pt>
                <c:pt idx="1020">
                  <c:v>4.880763</c:v>
                </c:pt>
                <c:pt idx="1021">
                  <c:v>4.4503370000000002</c:v>
                </c:pt>
                <c:pt idx="1022">
                  <c:v>4.757784</c:v>
                </c:pt>
                <c:pt idx="1023">
                  <c:v>4.7987770000000003</c:v>
                </c:pt>
                <c:pt idx="1024">
                  <c:v>4.8397699999999997</c:v>
                </c:pt>
                <c:pt idx="1025">
                  <c:v>5.1882109999999999</c:v>
                </c:pt>
                <c:pt idx="1026">
                  <c:v>5.6596299999999999</c:v>
                </c:pt>
                <c:pt idx="1027">
                  <c:v>4.5528190000000004</c:v>
                </c:pt>
                <c:pt idx="1028">
                  <c:v>5.1267209999999999</c:v>
                </c:pt>
                <c:pt idx="1029">
                  <c:v>5.1882109999999999</c:v>
                </c:pt>
                <c:pt idx="1030">
                  <c:v>5.0857279999999996</c:v>
                </c:pt>
                <c:pt idx="1031">
                  <c:v>5.1882109999999999</c:v>
                </c:pt>
                <c:pt idx="1032">
                  <c:v>5.1882109999999999</c:v>
                </c:pt>
                <c:pt idx="1033">
                  <c:v>6.3565110000000002</c:v>
                </c:pt>
                <c:pt idx="1034">
                  <c:v>5.0242389999999997</c:v>
                </c:pt>
                <c:pt idx="1035">
                  <c:v>5.2087070000000004</c:v>
                </c:pt>
                <c:pt idx="1036">
                  <c:v>5.2292040000000002</c:v>
                </c:pt>
                <c:pt idx="1037">
                  <c:v>4.4503370000000002</c:v>
                </c:pt>
                <c:pt idx="1038">
                  <c:v>4.7372880000000004</c:v>
                </c:pt>
                <c:pt idx="1039">
                  <c:v>4.9012599999999997</c:v>
                </c:pt>
                <c:pt idx="1040">
                  <c:v>5.5161550000000004</c:v>
                </c:pt>
                <c:pt idx="1041">
                  <c:v>4.7782809999999998</c:v>
                </c:pt>
                <c:pt idx="1042">
                  <c:v>5.065232</c:v>
                </c:pt>
                <c:pt idx="1043">
                  <c:v>5.2292040000000002</c:v>
                </c:pt>
                <c:pt idx="1044">
                  <c:v>6.1515459999999997</c:v>
                </c:pt>
                <c:pt idx="1045">
                  <c:v>4.8397699999999997</c:v>
                </c:pt>
                <c:pt idx="1046">
                  <c:v>4.5528190000000004</c:v>
                </c:pt>
                <c:pt idx="1047">
                  <c:v>5.6801269999999997</c:v>
                </c:pt>
                <c:pt idx="1048">
                  <c:v>5.065232</c:v>
                </c:pt>
                <c:pt idx="1049">
                  <c:v>4.3888470000000002</c:v>
                </c:pt>
                <c:pt idx="1050">
                  <c:v>5.1267209999999999</c:v>
                </c:pt>
                <c:pt idx="1051">
                  <c:v>5.3521830000000001</c:v>
                </c:pt>
                <c:pt idx="1052">
                  <c:v>4.8602670000000003</c:v>
                </c:pt>
                <c:pt idx="1053">
                  <c:v>5.1882109999999999</c:v>
                </c:pt>
                <c:pt idx="1054">
                  <c:v>5.2701969999999996</c:v>
                </c:pt>
                <c:pt idx="1055">
                  <c:v>5.4751620000000001</c:v>
                </c:pt>
                <c:pt idx="1056">
                  <c:v>4.5733160000000002</c:v>
                </c:pt>
                <c:pt idx="1057">
                  <c:v>5.2292040000000002</c:v>
                </c:pt>
                <c:pt idx="1058">
                  <c:v>4.880763</c:v>
                </c:pt>
                <c:pt idx="1059">
                  <c:v>5.2292040000000002</c:v>
                </c:pt>
                <c:pt idx="1060">
                  <c:v>4.7782809999999998</c:v>
                </c:pt>
                <c:pt idx="1061">
                  <c:v>5.0447350000000002</c:v>
                </c:pt>
                <c:pt idx="1062">
                  <c:v>5.3316860000000004</c:v>
                </c:pt>
                <c:pt idx="1063">
                  <c:v>5.598141</c:v>
                </c:pt>
                <c:pt idx="1064">
                  <c:v>5.2087070000000004</c:v>
                </c:pt>
                <c:pt idx="1065">
                  <c:v>4.9627489999999996</c:v>
                </c:pt>
                <c:pt idx="1066">
                  <c:v>5.3111899999999999</c:v>
                </c:pt>
                <c:pt idx="1067">
                  <c:v>4.8192740000000001</c:v>
                </c:pt>
                <c:pt idx="1068">
                  <c:v>5.0447350000000002</c:v>
                </c:pt>
                <c:pt idx="1069">
                  <c:v>5.9260849999999996</c:v>
                </c:pt>
                <c:pt idx="1070">
                  <c:v>5.9670779999999999</c:v>
                </c:pt>
                <c:pt idx="1071">
                  <c:v>5.4341689999999998</c:v>
                </c:pt>
                <c:pt idx="1072">
                  <c:v>4.6553019999999998</c:v>
                </c:pt>
                <c:pt idx="1073">
                  <c:v>5.9670779999999999</c:v>
                </c:pt>
                <c:pt idx="1074">
                  <c:v>5.2087070000000004</c:v>
                </c:pt>
                <c:pt idx="1075">
                  <c:v>6.2540290000000001</c:v>
                </c:pt>
                <c:pt idx="1076">
                  <c:v>5.065232</c:v>
                </c:pt>
                <c:pt idx="1077">
                  <c:v>4.7167909999999997</c:v>
                </c:pt>
                <c:pt idx="1078">
                  <c:v>4.0814000000000004</c:v>
                </c:pt>
                <c:pt idx="1079">
                  <c:v>5.1472179999999996</c:v>
                </c:pt>
                <c:pt idx="1080">
                  <c:v>5.4341689999999998</c:v>
                </c:pt>
                <c:pt idx="1081">
                  <c:v>5.1882109999999999</c:v>
                </c:pt>
                <c:pt idx="1082">
                  <c:v>4.5528190000000004</c:v>
                </c:pt>
                <c:pt idx="1083">
                  <c:v>5.6391340000000003</c:v>
                </c:pt>
                <c:pt idx="1084">
                  <c:v>4.757784</c:v>
                </c:pt>
                <c:pt idx="1085">
                  <c:v>3.5894840000000001</c:v>
                </c:pt>
                <c:pt idx="1086">
                  <c:v>5.0857279999999996</c:v>
                </c:pt>
                <c:pt idx="1087">
                  <c:v>5.3521830000000001</c:v>
                </c:pt>
                <c:pt idx="1088">
                  <c:v>4.4913299999999996</c:v>
                </c:pt>
                <c:pt idx="1089">
                  <c:v>5.3521830000000001</c:v>
                </c:pt>
                <c:pt idx="1090">
                  <c:v>4.8397699999999997</c:v>
                </c:pt>
                <c:pt idx="1091">
                  <c:v>5.72112</c:v>
                </c:pt>
                <c:pt idx="1092">
                  <c:v>5.8645949999999996</c:v>
                </c:pt>
                <c:pt idx="1093">
                  <c:v>5.6596299999999999</c:v>
                </c:pt>
                <c:pt idx="1094">
                  <c:v>4.163386</c:v>
                </c:pt>
                <c:pt idx="1095">
                  <c:v>4.942253</c:v>
                </c:pt>
                <c:pt idx="1096">
                  <c:v>4.9217560000000002</c:v>
                </c:pt>
                <c:pt idx="1097">
                  <c:v>5.1677140000000001</c:v>
                </c:pt>
                <c:pt idx="1098">
                  <c:v>5.2087070000000004</c:v>
                </c:pt>
                <c:pt idx="1099">
                  <c:v>6.2335320000000003</c:v>
                </c:pt>
                <c:pt idx="1100">
                  <c:v>4.757784</c:v>
                </c:pt>
                <c:pt idx="1101">
                  <c:v>5.0037419999999999</c:v>
                </c:pt>
                <c:pt idx="1102">
                  <c:v>4.1838819999999997</c:v>
                </c:pt>
                <c:pt idx="1103">
                  <c:v>4.7167909999999997</c:v>
                </c:pt>
                <c:pt idx="1104">
                  <c:v>4.4708329999999998</c:v>
                </c:pt>
                <c:pt idx="1105">
                  <c:v>5.0447350000000002</c:v>
                </c:pt>
                <c:pt idx="1106">
                  <c:v>5.1267209999999999</c:v>
                </c:pt>
                <c:pt idx="1107">
                  <c:v>5.1062250000000002</c:v>
                </c:pt>
                <c:pt idx="1108">
                  <c:v>3.9379240000000002</c:v>
                </c:pt>
                <c:pt idx="1109">
                  <c:v>5.1267209999999999</c:v>
                </c:pt>
                <c:pt idx="1110">
                  <c:v>4.6553019999999998</c:v>
                </c:pt>
                <c:pt idx="1111">
                  <c:v>4.5118260000000001</c:v>
                </c:pt>
                <c:pt idx="1112">
                  <c:v>4.4093439999999999</c:v>
                </c:pt>
                <c:pt idx="1113">
                  <c:v>5.1267209999999999</c:v>
                </c:pt>
                <c:pt idx="1114">
                  <c:v>5.2496999999999998</c:v>
                </c:pt>
                <c:pt idx="1115">
                  <c:v>5.2496999999999998</c:v>
                </c:pt>
                <c:pt idx="1116">
                  <c:v>4.1838819999999997</c:v>
                </c:pt>
                <c:pt idx="1117">
                  <c:v>4.8397699999999997</c:v>
                </c:pt>
                <c:pt idx="1118">
                  <c:v>4.5938119999999998</c:v>
                </c:pt>
                <c:pt idx="1119">
                  <c:v>5.3931760000000004</c:v>
                </c:pt>
                <c:pt idx="1120">
                  <c:v>4.7167909999999997</c:v>
                </c:pt>
                <c:pt idx="1121">
                  <c:v>5.8236020000000002</c:v>
                </c:pt>
                <c:pt idx="1122">
                  <c:v>4.2453719999999997</c:v>
                </c:pt>
                <c:pt idx="1123">
                  <c:v>4.757784</c:v>
                </c:pt>
                <c:pt idx="1124">
                  <c:v>5.065232</c:v>
                </c:pt>
                <c:pt idx="1125">
                  <c:v>5.6596299999999999</c:v>
                </c:pt>
                <c:pt idx="1126">
                  <c:v>4.2453719999999997</c:v>
                </c:pt>
                <c:pt idx="1127">
                  <c:v>5.3111899999999999</c:v>
                </c:pt>
                <c:pt idx="1128">
                  <c:v>4.286365</c:v>
                </c:pt>
                <c:pt idx="1129">
                  <c:v>5.4546650000000003</c:v>
                </c:pt>
                <c:pt idx="1130">
                  <c:v>4.5118260000000001</c:v>
                </c:pt>
                <c:pt idx="1131">
                  <c:v>4.6962950000000001</c:v>
                </c:pt>
                <c:pt idx="1132">
                  <c:v>4.6348050000000001</c:v>
                </c:pt>
                <c:pt idx="1133">
                  <c:v>5.5571479999999998</c:v>
                </c:pt>
                <c:pt idx="1134">
                  <c:v>4.942253</c:v>
                </c:pt>
                <c:pt idx="1135">
                  <c:v>4.9627489999999996</c:v>
                </c:pt>
                <c:pt idx="1136">
                  <c:v>5.1472179999999996</c:v>
                </c:pt>
                <c:pt idx="1137">
                  <c:v>5.8031059999999997</c:v>
                </c:pt>
                <c:pt idx="1138">
                  <c:v>4.5528190000000004</c:v>
                </c:pt>
                <c:pt idx="1139">
                  <c:v>6.0490640000000004</c:v>
                </c:pt>
                <c:pt idx="1140">
                  <c:v>4.1838819999999997</c:v>
                </c:pt>
                <c:pt idx="1141">
                  <c:v>4.757784</c:v>
                </c:pt>
                <c:pt idx="1142">
                  <c:v>5.0242389999999997</c:v>
                </c:pt>
                <c:pt idx="1143">
                  <c:v>5.3111899999999999</c:v>
                </c:pt>
                <c:pt idx="1144">
                  <c:v>4.7987770000000003</c:v>
                </c:pt>
                <c:pt idx="1145">
                  <c:v>5.0447350000000002</c:v>
                </c:pt>
                <c:pt idx="1146">
                  <c:v>4.3068609999999996</c:v>
                </c:pt>
                <c:pt idx="1147">
                  <c:v>5.4546650000000003</c:v>
                </c:pt>
                <c:pt idx="1148">
                  <c:v>4.4913299999999996</c:v>
                </c:pt>
                <c:pt idx="1149">
                  <c:v>4.757784</c:v>
                </c:pt>
                <c:pt idx="1150">
                  <c:v>4.9012599999999997</c:v>
                </c:pt>
                <c:pt idx="1151">
                  <c:v>4.8397699999999997</c:v>
                </c:pt>
                <c:pt idx="1152">
                  <c:v>5.1062250000000002</c:v>
                </c:pt>
                <c:pt idx="1153">
                  <c:v>6.5819729999999996</c:v>
                </c:pt>
                <c:pt idx="1154">
                  <c:v>4.5733160000000002</c:v>
                </c:pt>
                <c:pt idx="1155">
                  <c:v>5.4341689999999998</c:v>
                </c:pt>
                <c:pt idx="1156">
                  <c:v>4.6553019999999998</c:v>
                </c:pt>
                <c:pt idx="1157">
                  <c:v>5.9055879999999998</c:v>
                </c:pt>
                <c:pt idx="1158">
                  <c:v>4.2453719999999997</c:v>
                </c:pt>
                <c:pt idx="1159">
                  <c:v>6.192539</c:v>
                </c:pt>
                <c:pt idx="1160">
                  <c:v>4.3478539999999999</c:v>
                </c:pt>
                <c:pt idx="1161">
                  <c:v>6.2540290000000001</c:v>
                </c:pt>
                <c:pt idx="1162">
                  <c:v>4.3478539999999999</c:v>
                </c:pt>
                <c:pt idx="1163">
                  <c:v>4.3478539999999999</c:v>
                </c:pt>
                <c:pt idx="1164">
                  <c:v>4.3478539999999999</c:v>
                </c:pt>
                <c:pt idx="1165">
                  <c:v>5.7621130000000003</c:v>
                </c:pt>
                <c:pt idx="1166">
                  <c:v>5.0857279999999996</c:v>
                </c:pt>
                <c:pt idx="1167">
                  <c:v>4.8602670000000003</c:v>
                </c:pt>
                <c:pt idx="1168">
                  <c:v>4.6143090000000004</c:v>
                </c:pt>
                <c:pt idx="1169">
                  <c:v>4.880763</c:v>
                </c:pt>
                <c:pt idx="1170">
                  <c:v>5.2087070000000004</c:v>
                </c:pt>
                <c:pt idx="1171">
                  <c:v>4.5323229999999999</c:v>
                </c:pt>
                <c:pt idx="1172">
                  <c:v>5.0037419999999999</c:v>
                </c:pt>
                <c:pt idx="1173">
                  <c:v>4.3683509999999997</c:v>
                </c:pt>
                <c:pt idx="1174">
                  <c:v>3.958421</c:v>
                </c:pt>
                <c:pt idx="1175">
                  <c:v>5.0857279999999996</c:v>
                </c:pt>
                <c:pt idx="1176">
                  <c:v>4.4913299999999996</c:v>
                </c:pt>
                <c:pt idx="1177">
                  <c:v>5.8236020000000002</c:v>
                </c:pt>
                <c:pt idx="1178">
                  <c:v>5.3316860000000004</c:v>
                </c:pt>
                <c:pt idx="1179">
                  <c:v>5.9055879999999998</c:v>
                </c:pt>
                <c:pt idx="1180">
                  <c:v>4.880763</c:v>
                </c:pt>
                <c:pt idx="1181">
                  <c:v>5.2496999999999998</c:v>
                </c:pt>
                <c:pt idx="1182">
                  <c:v>5.0037419999999999</c:v>
                </c:pt>
                <c:pt idx="1183">
                  <c:v>5.5571479999999998</c:v>
                </c:pt>
                <c:pt idx="1184">
                  <c:v>4.0199100000000003</c:v>
                </c:pt>
                <c:pt idx="1185">
                  <c:v>4.8397699999999997</c:v>
                </c:pt>
                <c:pt idx="1186">
                  <c:v>4.9012599999999997</c:v>
                </c:pt>
                <c:pt idx="1187">
                  <c:v>4.9832460000000003</c:v>
                </c:pt>
                <c:pt idx="1188">
                  <c:v>3.773952</c:v>
                </c:pt>
                <c:pt idx="1189">
                  <c:v>5.2087070000000004</c:v>
                </c:pt>
                <c:pt idx="1190">
                  <c:v>4.7987770000000003</c:v>
                </c:pt>
                <c:pt idx="1191">
                  <c:v>4.6553019999999998</c:v>
                </c:pt>
                <c:pt idx="1192">
                  <c:v>4.942253</c:v>
                </c:pt>
                <c:pt idx="1193">
                  <c:v>4.4708329999999998</c:v>
                </c:pt>
                <c:pt idx="1194">
                  <c:v>5.3521830000000001</c:v>
                </c:pt>
                <c:pt idx="1195">
                  <c:v>4.9012599999999997</c:v>
                </c:pt>
                <c:pt idx="1196">
                  <c:v>5.4341689999999998</c:v>
                </c:pt>
                <c:pt idx="1197">
                  <c:v>7.0123990000000003</c:v>
                </c:pt>
                <c:pt idx="1198">
                  <c:v>4.7167909999999997</c:v>
                </c:pt>
                <c:pt idx="1199">
                  <c:v>4.6757980000000003</c:v>
                </c:pt>
                <c:pt idx="1200">
                  <c:v>3.9379240000000002</c:v>
                </c:pt>
                <c:pt idx="1201">
                  <c:v>5.2087070000000004</c:v>
                </c:pt>
                <c:pt idx="1202">
                  <c:v>4.0609029999999997</c:v>
                </c:pt>
                <c:pt idx="1203">
                  <c:v>4.4298400000000004</c:v>
                </c:pt>
                <c:pt idx="1204">
                  <c:v>5.2906930000000001</c:v>
                </c:pt>
                <c:pt idx="1205">
                  <c:v>5.7006230000000002</c:v>
                </c:pt>
                <c:pt idx="1206">
                  <c:v>3.4665050000000002</c:v>
                </c:pt>
                <c:pt idx="1207">
                  <c:v>5.2496999999999998</c:v>
                </c:pt>
                <c:pt idx="1208">
                  <c:v>5.1472179999999996</c:v>
                </c:pt>
                <c:pt idx="1209">
                  <c:v>5.2292040000000002</c:v>
                </c:pt>
                <c:pt idx="1210">
                  <c:v>3.4870009999999998</c:v>
                </c:pt>
                <c:pt idx="1211">
                  <c:v>5.1882109999999999</c:v>
                </c:pt>
                <c:pt idx="1212">
                  <c:v>5.2496999999999998</c:v>
                </c:pt>
                <c:pt idx="1213">
                  <c:v>4.8397699999999997</c:v>
                </c:pt>
                <c:pt idx="1214">
                  <c:v>4.7987770000000003</c:v>
                </c:pt>
                <c:pt idx="1215">
                  <c:v>5.2496999999999998</c:v>
                </c:pt>
                <c:pt idx="1216">
                  <c:v>4.4708329999999998</c:v>
                </c:pt>
                <c:pt idx="1217">
                  <c:v>4.8602670000000003</c:v>
                </c:pt>
                <c:pt idx="1218">
                  <c:v>3.3640219999999998</c:v>
                </c:pt>
                <c:pt idx="1219">
                  <c:v>4.2453719999999997</c:v>
                </c:pt>
                <c:pt idx="1220">
                  <c:v>3.7944490000000002</c:v>
                </c:pt>
                <c:pt idx="1221">
                  <c:v>4.2248749999999999</c:v>
                </c:pt>
                <c:pt idx="1222">
                  <c:v>6.1105530000000003</c:v>
                </c:pt>
                <c:pt idx="1223">
                  <c:v>3.7944490000000002</c:v>
                </c:pt>
                <c:pt idx="1224">
                  <c:v>3.5484909999999998</c:v>
                </c:pt>
                <c:pt idx="1225">
                  <c:v>4.3068609999999996</c:v>
                </c:pt>
                <c:pt idx="1226">
                  <c:v>6.1515459999999997</c:v>
                </c:pt>
                <c:pt idx="1227">
                  <c:v>5.1062250000000002</c:v>
                </c:pt>
                <c:pt idx="1228">
                  <c:v>6.8074339999999998</c:v>
                </c:pt>
                <c:pt idx="1229">
                  <c:v>4.757784</c:v>
                </c:pt>
                <c:pt idx="1230">
                  <c:v>5.7621130000000003</c:v>
                </c:pt>
                <c:pt idx="1231">
                  <c:v>4.5938119999999998</c:v>
                </c:pt>
                <c:pt idx="1232">
                  <c:v>3.650973</c:v>
                </c:pt>
                <c:pt idx="1233">
                  <c:v>4.7987770000000003</c:v>
                </c:pt>
                <c:pt idx="1234">
                  <c:v>7.1353780000000002</c:v>
                </c:pt>
                <c:pt idx="1235">
                  <c:v>6.7869380000000001</c:v>
                </c:pt>
                <c:pt idx="1236">
                  <c:v>4.9832460000000003</c:v>
                </c:pt>
                <c:pt idx="1237">
                  <c:v>3.9174280000000001</c:v>
                </c:pt>
                <c:pt idx="1238">
                  <c:v>5.598141</c:v>
                </c:pt>
                <c:pt idx="1239">
                  <c:v>4.9832460000000003</c:v>
                </c:pt>
                <c:pt idx="1240">
                  <c:v>4.6348050000000001</c:v>
                </c:pt>
                <c:pt idx="1241">
                  <c:v>5.0447350000000002</c:v>
                </c:pt>
                <c:pt idx="1242">
                  <c:v>4.5118260000000001</c:v>
                </c:pt>
                <c:pt idx="1243">
                  <c:v>4.3478539999999999</c:v>
                </c:pt>
                <c:pt idx="1244">
                  <c:v>5.065232</c:v>
                </c:pt>
                <c:pt idx="1245">
                  <c:v>4.4708329999999998</c:v>
                </c:pt>
                <c:pt idx="1246">
                  <c:v>5.1677140000000001</c:v>
                </c:pt>
                <c:pt idx="1247">
                  <c:v>3.9994139999999998</c:v>
                </c:pt>
                <c:pt idx="1248">
                  <c:v>6.2745249999999997</c:v>
                </c:pt>
                <c:pt idx="1249">
                  <c:v>4.286365</c:v>
                </c:pt>
                <c:pt idx="1250">
                  <c:v>5.2087070000000004</c:v>
                </c:pt>
                <c:pt idx="1251">
                  <c:v>4.2248749999999999</c:v>
                </c:pt>
                <c:pt idx="1252">
                  <c:v>6.0490640000000004</c:v>
                </c:pt>
                <c:pt idx="1253">
                  <c:v>4.286365</c:v>
                </c:pt>
                <c:pt idx="1254">
                  <c:v>5.1677140000000001</c:v>
                </c:pt>
                <c:pt idx="1255">
                  <c:v>4.7372880000000004</c:v>
                </c:pt>
                <c:pt idx="1256">
                  <c:v>6.1515459999999997</c:v>
                </c:pt>
                <c:pt idx="1257">
                  <c:v>5.1062250000000002</c:v>
                </c:pt>
                <c:pt idx="1258">
                  <c:v>5.6596299999999999</c:v>
                </c:pt>
                <c:pt idx="1259">
                  <c:v>3.5689869999999999</c:v>
                </c:pt>
                <c:pt idx="1260">
                  <c:v>5.3521830000000001</c:v>
                </c:pt>
                <c:pt idx="1261">
                  <c:v>3.4870009999999998</c:v>
                </c:pt>
                <c:pt idx="1262">
                  <c:v>5.3111899999999999</c:v>
                </c:pt>
                <c:pt idx="1263">
                  <c:v>4.5118260000000001</c:v>
                </c:pt>
                <c:pt idx="1264">
                  <c:v>5.8440989999999999</c:v>
                </c:pt>
                <c:pt idx="1265">
                  <c:v>3.8969309999999999</c:v>
                </c:pt>
                <c:pt idx="1266">
                  <c:v>6.192539</c:v>
                </c:pt>
                <c:pt idx="1267">
                  <c:v>3.6714699999999998</c:v>
                </c:pt>
                <c:pt idx="1268">
                  <c:v>4.880763</c:v>
                </c:pt>
                <c:pt idx="1269">
                  <c:v>4.3478539999999999</c:v>
                </c:pt>
                <c:pt idx="1270">
                  <c:v>5.5571479999999998</c:v>
                </c:pt>
                <c:pt idx="1271">
                  <c:v>4.0814000000000004</c:v>
                </c:pt>
                <c:pt idx="1272">
                  <c:v>6.5614759999999999</c:v>
                </c:pt>
                <c:pt idx="1273">
                  <c:v>4.1428890000000003</c:v>
                </c:pt>
                <c:pt idx="1274">
                  <c:v>6.499987</c:v>
                </c:pt>
                <c:pt idx="1275">
                  <c:v>4.1223929999999998</c:v>
                </c:pt>
                <c:pt idx="1276">
                  <c:v>5.0447350000000002</c:v>
                </c:pt>
                <c:pt idx="1277">
                  <c:v>3.8149449999999998</c:v>
                </c:pt>
                <c:pt idx="1278">
                  <c:v>6.9919029999999998</c:v>
                </c:pt>
                <c:pt idx="1279">
                  <c:v>3.978917</c:v>
                </c:pt>
                <c:pt idx="1280">
                  <c:v>6.0900569999999998</c:v>
                </c:pt>
                <c:pt idx="1281">
                  <c:v>3.9994139999999998</c:v>
                </c:pt>
                <c:pt idx="1282">
                  <c:v>5.3726789999999998</c:v>
                </c:pt>
                <c:pt idx="1283">
                  <c:v>3.5484909999999998</c:v>
                </c:pt>
                <c:pt idx="1284">
                  <c:v>6.5614759999999999</c:v>
                </c:pt>
                <c:pt idx="1285">
                  <c:v>3.2000500000000001</c:v>
                </c:pt>
                <c:pt idx="1286">
                  <c:v>5.4956579999999997</c:v>
                </c:pt>
                <c:pt idx="1287">
                  <c:v>3.2000500000000001</c:v>
                </c:pt>
                <c:pt idx="1288">
                  <c:v>7.5248119999999998</c:v>
                </c:pt>
                <c:pt idx="1289">
                  <c:v>4.4298400000000004</c:v>
                </c:pt>
                <c:pt idx="1290">
                  <c:v>4.880763</c:v>
                </c:pt>
                <c:pt idx="1291">
                  <c:v>3.8969309999999999</c:v>
                </c:pt>
                <c:pt idx="1292">
                  <c:v>5.9465810000000001</c:v>
                </c:pt>
                <c:pt idx="1293">
                  <c:v>3.650973</c:v>
                </c:pt>
                <c:pt idx="1294">
                  <c:v>6.4589939999999997</c:v>
                </c:pt>
                <c:pt idx="1295">
                  <c:v>2.7696239999999999</c:v>
                </c:pt>
                <c:pt idx="1296">
                  <c:v>6.6639590000000002</c:v>
                </c:pt>
                <c:pt idx="1297">
                  <c:v>3.8149449999999998</c:v>
                </c:pt>
                <c:pt idx="1298">
                  <c:v>6.1310500000000001</c:v>
                </c:pt>
                <c:pt idx="1299">
                  <c:v>3.2820360000000002</c:v>
                </c:pt>
                <c:pt idx="1300">
                  <c:v>7.4633219999999998</c:v>
                </c:pt>
                <c:pt idx="1301">
                  <c:v>2.4211830000000001</c:v>
                </c:pt>
                <c:pt idx="1302">
                  <c:v>5.4751620000000001</c:v>
                </c:pt>
                <c:pt idx="1303">
                  <c:v>4.1428890000000003</c:v>
                </c:pt>
                <c:pt idx="1304">
                  <c:v>7.1968680000000003</c:v>
                </c:pt>
                <c:pt idx="1305">
                  <c:v>3.323029</c:v>
                </c:pt>
                <c:pt idx="1306">
                  <c:v>7.6682870000000003</c:v>
                </c:pt>
                <c:pt idx="1307">
                  <c:v>4.2248749999999999</c:v>
                </c:pt>
                <c:pt idx="1308">
                  <c:v>6.8894200000000003</c:v>
                </c:pt>
                <c:pt idx="1309">
                  <c:v>3.3845190000000001</c:v>
                </c:pt>
                <c:pt idx="1310">
                  <c:v>7.0943849999999999</c:v>
                </c:pt>
                <c:pt idx="1311">
                  <c:v>2.872106</c:v>
                </c:pt>
                <c:pt idx="1312">
                  <c:v>7.2993499999999996</c:v>
                </c:pt>
                <c:pt idx="1313">
                  <c:v>3.4255119999999999</c:v>
                </c:pt>
                <c:pt idx="1314">
                  <c:v>6.8689239999999998</c:v>
                </c:pt>
                <c:pt idx="1315">
                  <c:v>2.9130989999999999</c:v>
                </c:pt>
                <c:pt idx="1316">
                  <c:v>6.8894200000000003</c:v>
                </c:pt>
                <c:pt idx="1317">
                  <c:v>3.650973</c:v>
                </c:pt>
                <c:pt idx="1318">
                  <c:v>7.9962309999999999</c:v>
                </c:pt>
                <c:pt idx="1319">
                  <c:v>3.179554</c:v>
                </c:pt>
                <c:pt idx="1320">
                  <c:v>6.848427</c:v>
                </c:pt>
                <c:pt idx="1321">
                  <c:v>3.7124630000000001</c:v>
                </c:pt>
                <c:pt idx="1322">
                  <c:v>6.2745249999999997</c:v>
                </c:pt>
                <c:pt idx="1323">
                  <c:v>3.630477</c:v>
                </c:pt>
                <c:pt idx="1324">
                  <c:v>6.2130359999999998</c:v>
                </c:pt>
                <c:pt idx="1325">
                  <c:v>2.3801899999999998</c:v>
                </c:pt>
                <c:pt idx="1326">
                  <c:v>7.5043150000000001</c:v>
                </c:pt>
                <c:pt idx="1327">
                  <c:v>2.9130989999999999</c:v>
                </c:pt>
                <c:pt idx="1328">
                  <c:v>7.8322589999999996</c:v>
                </c:pt>
                <c:pt idx="1329">
                  <c:v>3.2615400000000001</c:v>
                </c:pt>
                <c:pt idx="1330">
                  <c:v>7.5043150000000001</c:v>
                </c:pt>
                <c:pt idx="1331">
                  <c:v>2.1547290000000001</c:v>
                </c:pt>
                <c:pt idx="1332">
                  <c:v>7.6887840000000001</c:v>
                </c:pt>
                <c:pt idx="1333">
                  <c:v>2.872106</c:v>
                </c:pt>
                <c:pt idx="1334">
                  <c:v>8.2421889999999998</c:v>
                </c:pt>
                <c:pt idx="1335">
                  <c:v>2.6876380000000002</c:v>
                </c:pt>
                <c:pt idx="1336">
                  <c:v>7.0738890000000003</c:v>
                </c:pt>
                <c:pt idx="1337">
                  <c:v>2.6876380000000002</c:v>
                </c:pt>
                <c:pt idx="1338">
                  <c:v>7.6067980000000004</c:v>
                </c:pt>
                <c:pt idx="1339">
                  <c:v>3.446008</c:v>
                </c:pt>
                <c:pt idx="1340">
                  <c:v>6.8279310000000004</c:v>
                </c:pt>
                <c:pt idx="1341">
                  <c:v>3.4665050000000002</c:v>
                </c:pt>
                <c:pt idx="1342">
                  <c:v>6.848427</c:v>
                </c:pt>
                <c:pt idx="1343">
                  <c:v>2.995085</c:v>
                </c:pt>
                <c:pt idx="1344">
                  <c:v>8.0782170000000004</c:v>
                </c:pt>
                <c:pt idx="1345">
                  <c:v>2.4211830000000001</c:v>
                </c:pt>
                <c:pt idx="1346">
                  <c:v>7.1353780000000002</c:v>
                </c:pt>
                <c:pt idx="1347">
                  <c:v>2.7491270000000001</c:v>
                </c:pt>
                <c:pt idx="1348">
                  <c:v>5.7006230000000002</c:v>
                </c:pt>
                <c:pt idx="1349">
                  <c:v>3.0770710000000001</c:v>
                </c:pt>
                <c:pt idx="1350">
                  <c:v>7.5453080000000003</c:v>
                </c:pt>
                <c:pt idx="1351">
                  <c:v>3.4870009999999998</c:v>
                </c:pt>
                <c:pt idx="1352">
                  <c:v>6.9099170000000001</c:v>
                </c:pt>
                <c:pt idx="1353">
                  <c:v>3.5894840000000001</c:v>
                </c:pt>
                <c:pt idx="1354">
                  <c:v>7.155875</c:v>
                </c:pt>
                <c:pt idx="1355">
                  <c:v>3.4665050000000002</c:v>
                </c:pt>
                <c:pt idx="1356">
                  <c:v>7.4428260000000002</c:v>
                </c:pt>
                <c:pt idx="1357">
                  <c:v>3.179554</c:v>
                </c:pt>
                <c:pt idx="1358">
                  <c:v>6.4384969999999999</c:v>
                </c:pt>
                <c:pt idx="1359">
                  <c:v>3.2615400000000001</c:v>
                </c:pt>
                <c:pt idx="1360">
                  <c:v>6.6229659999999999</c:v>
                </c:pt>
                <c:pt idx="1361">
                  <c:v>2.6466449999999999</c:v>
                </c:pt>
                <c:pt idx="1362">
                  <c:v>7.3403429999999998</c:v>
                </c:pt>
                <c:pt idx="1363">
                  <c:v>1.7038059999999999</c:v>
                </c:pt>
                <c:pt idx="1364">
                  <c:v>8.0167280000000005</c:v>
                </c:pt>
                <c:pt idx="1365">
                  <c:v>3.3025329999999999</c:v>
                </c:pt>
                <c:pt idx="1366">
                  <c:v>7.4838190000000004</c:v>
                </c:pt>
                <c:pt idx="1367">
                  <c:v>1.437351</c:v>
                </c:pt>
                <c:pt idx="1368">
                  <c:v>7.627294</c:v>
                </c:pt>
                <c:pt idx="1369">
                  <c:v>3.2820360000000002</c:v>
                </c:pt>
                <c:pt idx="1370">
                  <c:v>6.8074339999999998</c:v>
                </c:pt>
                <c:pt idx="1371">
                  <c:v>2.8106170000000001</c:v>
                </c:pt>
                <c:pt idx="1372">
                  <c:v>6.7049519999999996</c:v>
                </c:pt>
                <c:pt idx="1373">
                  <c:v>2.072743</c:v>
                </c:pt>
                <c:pt idx="1374">
                  <c:v>6.3975039999999996</c:v>
                </c:pt>
                <c:pt idx="1375">
                  <c:v>2.195722</c:v>
                </c:pt>
                <c:pt idx="1376">
                  <c:v>7.3198470000000002</c:v>
                </c:pt>
                <c:pt idx="1377">
                  <c:v>2.4211830000000001</c:v>
                </c:pt>
                <c:pt idx="1378">
                  <c:v>7.0533919999999997</c:v>
                </c:pt>
                <c:pt idx="1379">
                  <c:v>2.6056520000000001</c:v>
                </c:pt>
                <c:pt idx="1380">
                  <c:v>7.4223290000000004</c:v>
                </c:pt>
                <c:pt idx="1381">
                  <c:v>1.8062879999999999</c:v>
                </c:pt>
                <c:pt idx="1382">
                  <c:v>6.6229659999999999</c:v>
                </c:pt>
                <c:pt idx="1383">
                  <c:v>2.4826730000000001</c:v>
                </c:pt>
                <c:pt idx="1384">
                  <c:v>7.1148819999999997</c:v>
                </c:pt>
                <c:pt idx="1385">
                  <c:v>3.7124630000000001</c:v>
                </c:pt>
                <c:pt idx="1386">
                  <c:v>8.5701330000000002</c:v>
                </c:pt>
                <c:pt idx="1387">
                  <c:v>4.880763</c:v>
                </c:pt>
                <c:pt idx="1388">
                  <c:v>4.4708329999999998</c:v>
                </c:pt>
                <c:pt idx="1389">
                  <c:v>5.065232</c:v>
                </c:pt>
                <c:pt idx="1390">
                  <c:v>5.0857279999999996</c:v>
                </c:pt>
                <c:pt idx="1391">
                  <c:v>5.6186369999999997</c:v>
                </c:pt>
                <c:pt idx="1392">
                  <c:v>5.1472179999999996</c:v>
                </c:pt>
                <c:pt idx="1393">
                  <c:v>5.3316860000000004</c:v>
                </c:pt>
                <c:pt idx="1394">
                  <c:v>5.3931760000000004</c:v>
                </c:pt>
                <c:pt idx="1395">
                  <c:v>5.413672</c:v>
                </c:pt>
                <c:pt idx="1396">
                  <c:v>4.7167909999999997</c:v>
                </c:pt>
                <c:pt idx="1397">
                  <c:v>5.4956579999999997</c:v>
                </c:pt>
                <c:pt idx="1398">
                  <c:v>5.2087070000000004</c:v>
                </c:pt>
                <c:pt idx="1399">
                  <c:v>5.598141</c:v>
                </c:pt>
                <c:pt idx="1400">
                  <c:v>4.6348050000000001</c:v>
                </c:pt>
                <c:pt idx="1401">
                  <c:v>5.1472179999999996</c:v>
                </c:pt>
                <c:pt idx="1402">
                  <c:v>5.0857279999999996</c:v>
                </c:pt>
                <c:pt idx="1403">
                  <c:v>4.880763</c:v>
                </c:pt>
                <c:pt idx="1404">
                  <c:v>5.3521830000000001</c:v>
                </c:pt>
                <c:pt idx="1405">
                  <c:v>4.9832460000000003</c:v>
                </c:pt>
                <c:pt idx="1406">
                  <c:v>5.3521830000000001</c:v>
                </c:pt>
                <c:pt idx="1407">
                  <c:v>3.9174280000000001</c:v>
                </c:pt>
                <c:pt idx="1408">
                  <c:v>4.4503370000000002</c:v>
                </c:pt>
                <c:pt idx="1409">
                  <c:v>4.6962950000000001</c:v>
                </c:pt>
                <c:pt idx="1410">
                  <c:v>5.1062250000000002</c:v>
                </c:pt>
                <c:pt idx="1411">
                  <c:v>5.3931760000000004</c:v>
                </c:pt>
                <c:pt idx="1412">
                  <c:v>4.7167909999999997</c:v>
                </c:pt>
                <c:pt idx="1413">
                  <c:v>5.5571479999999998</c:v>
                </c:pt>
                <c:pt idx="1414">
                  <c:v>5.9055879999999998</c:v>
                </c:pt>
                <c:pt idx="1415">
                  <c:v>5.065232</c:v>
                </c:pt>
                <c:pt idx="1416">
                  <c:v>5.4341689999999998</c:v>
                </c:pt>
                <c:pt idx="1417">
                  <c:v>4.2248749999999999</c:v>
                </c:pt>
                <c:pt idx="1418">
                  <c:v>5.0447350000000002</c:v>
                </c:pt>
                <c:pt idx="1419">
                  <c:v>4.942253</c:v>
                </c:pt>
                <c:pt idx="1420">
                  <c:v>4.9832460000000003</c:v>
                </c:pt>
                <c:pt idx="1421">
                  <c:v>5.4751620000000001</c:v>
                </c:pt>
                <c:pt idx="1422">
                  <c:v>5.2087070000000004</c:v>
                </c:pt>
                <c:pt idx="1423">
                  <c:v>5.3726789999999998</c:v>
                </c:pt>
                <c:pt idx="1424">
                  <c:v>5.1472179999999996</c:v>
                </c:pt>
                <c:pt idx="1425">
                  <c:v>4.4503370000000002</c:v>
                </c:pt>
                <c:pt idx="1426">
                  <c:v>5.1882109999999999</c:v>
                </c:pt>
                <c:pt idx="1427">
                  <c:v>5.9055879999999998</c:v>
                </c:pt>
                <c:pt idx="1428">
                  <c:v>5.4751620000000001</c:v>
                </c:pt>
                <c:pt idx="1429">
                  <c:v>5.1677140000000001</c:v>
                </c:pt>
                <c:pt idx="1430">
                  <c:v>5.065232</c:v>
                </c:pt>
                <c:pt idx="1431">
                  <c:v>5.3521830000000001</c:v>
                </c:pt>
                <c:pt idx="1432">
                  <c:v>4.880763</c:v>
                </c:pt>
                <c:pt idx="1433">
                  <c:v>5.0242389999999997</c:v>
                </c:pt>
                <c:pt idx="1434">
                  <c:v>5.3931760000000004</c:v>
                </c:pt>
                <c:pt idx="1435">
                  <c:v>5.536651</c:v>
                </c:pt>
                <c:pt idx="1436">
                  <c:v>5.0242389999999997</c:v>
                </c:pt>
                <c:pt idx="1437">
                  <c:v>5.4341689999999998</c:v>
                </c:pt>
                <c:pt idx="1438">
                  <c:v>5.4956579999999997</c:v>
                </c:pt>
                <c:pt idx="1439">
                  <c:v>4.5528190000000004</c:v>
                </c:pt>
                <c:pt idx="1440">
                  <c:v>4.9627489999999996</c:v>
                </c:pt>
                <c:pt idx="1441">
                  <c:v>5.1882109999999999</c:v>
                </c:pt>
                <c:pt idx="1442">
                  <c:v>5.2701969999999996</c:v>
                </c:pt>
                <c:pt idx="1443">
                  <c:v>5.0037419999999999</c:v>
                </c:pt>
                <c:pt idx="1444">
                  <c:v>5.2906930000000001</c:v>
                </c:pt>
                <c:pt idx="1445">
                  <c:v>4.4708329999999998</c:v>
                </c:pt>
                <c:pt idx="1446">
                  <c:v>5.5571479999999998</c:v>
                </c:pt>
                <c:pt idx="1447">
                  <c:v>4.2043790000000003</c:v>
                </c:pt>
                <c:pt idx="1448">
                  <c:v>4.3273580000000003</c:v>
                </c:pt>
                <c:pt idx="1449">
                  <c:v>5.0242389999999997</c:v>
                </c:pt>
                <c:pt idx="1450">
                  <c:v>4.7782809999999998</c:v>
                </c:pt>
                <c:pt idx="1451">
                  <c:v>5.1882109999999999</c:v>
                </c:pt>
                <c:pt idx="1452">
                  <c:v>5.1062250000000002</c:v>
                </c:pt>
                <c:pt idx="1453">
                  <c:v>5.0242389999999997</c:v>
                </c:pt>
                <c:pt idx="1454">
                  <c:v>5.2087070000000004</c:v>
                </c:pt>
                <c:pt idx="1455">
                  <c:v>4.880763</c:v>
                </c:pt>
                <c:pt idx="1456">
                  <c:v>5.9465810000000001</c:v>
                </c:pt>
                <c:pt idx="1457">
                  <c:v>5.7416159999999996</c:v>
                </c:pt>
                <c:pt idx="1458">
                  <c:v>4.4913299999999996</c:v>
                </c:pt>
                <c:pt idx="1459">
                  <c:v>5.1062250000000002</c:v>
                </c:pt>
                <c:pt idx="1460">
                  <c:v>5.3111899999999999</c:v>
                </c:pt>
                <c:pt idx="1461">
                  <c:v>5.065232</c:v>
                </c:pt>
                <c:pt idx="1462">
                  <c:v>4.8602670000000003</c:v>
                </c:pt>
                <c:pt idx="1463">
                  <c:v>3.978917</c:v>
                </c:pt>
                <c:pt idx="1464">
                  <c:v>5.2087070000000004</c:v>
                </c:pt>
                <c:pt idx="1465">
                  <c:v>4.4913299999999996</c:v>
                </c:pt>
                <c:pt idx="1466">
                  <c:v>4.757784</c:v>
                </c:pt>
                <c:pt idx="1467">
                  <c:v>5.413672</c:v>
                </c:pt>
                <c:pt idx="1468">
                  <c:v>5.5776440000000003</c:v>
                </c:pt>
                <c:pt idx="1469">
                  <c:v>4.6348050000000001</c:v>
                </c:pt>
                <c:pt idx="1470">
                  <c:v>5.1882109999999999</c:v>
                </c:pt>
                <c:pt idx="1471">
                  <c:v>4.9627489999999996</c:v>
                </c:pt>
                <c:pt idx="1472">
                  <c:v>4.5733160000000002</c:v>
                </c:pt>
                <c:pt idx="1473">
                  <c:v>4.9627489999999996</c:v>
                </c:pt>
                <c:pt idx="1474">
                  <c:v>5.0857279999999996</c:v>
                </c:pt>
                <c:pt idx="1475">
                  <c:v>5.4956579999999997</c:v>
                </c:pt>
                <c:pt idx="1476">
                  <c:v>4.6143090000000004</c:v>
                </c:pt>
                <c:pt idx="1477">
                  <c:v>5.0447350000000002</c:v>
                </c:pt>
                <c:pt idx="1478">
                  <c:v>5.413672</c:v>
                </c:pt>
                <c:pt idx="1479">
                  <c:v>5.0857279999999996</c:v>
                </c:pt>
                <c:pt idx="1480">
                  <c:v>4.3273580000000003</c:v>
                </c:pt>
                <c:pt idx="1481">
                  <c:v>4.1428890000000003</c:v>
                </c:pt>
                <c:pt idx="1482">
                  <c:v>4.8397699999999997</c:v>
                </c:pt>
                <c:pt idx="1483">
                  <c:v>5.1267209999999999</c:v>
                </c:pt>
                <c:pt idx="1484">
                  <c:v>5.0242389999999997</c:v>
                </c:pt>
                <c:pt idx="1485">
                  <c:v>5.1677140000000001</c:v>
                </c:pt>
                <c:pt idx="1486">
                  <c:v>5.5161550000000004</c:v>
                </c:pt>
                <c:pt idx="1487">
                  <c:v>4.5323229999999999</c:v>
                </c:pt>
                <c:pt idx="1488">
                  <c:v>4.3068609999999996</c:v>
                </c:pt>
                <c:pt idx="1489">
                  <c:v>4.6348050000000001</c:v>
                </c:pt>
                <c:pt idx="1490">
                  <c:v>5.3111899999999999</c:v>
                </c:pt>
                <c:pt idx="1491">
                  <c:v>5.0037419999999999</c:v>
                </c:pt>
                <c:pt idx="1492">
                  <c:v>5.2906930000000001</c:v>
                </c:pt>
                <c:pt idx="1493">
                  <c:v>4.5323229999999999</c:v>
                </c:pt>
                <c:pt idx="1494">
                  <c:v>4.8397699999999997</c:v>
                </c:pt>
                <c:pt idx="1495">
                  <c:v>5.1062250000000002</c:v>
                </c:pt>
                <c:pt idx="1496">
                  <c:v>4.3273580000000003</c:v>
                </c:pt>
                <c:pt idx="1497">
                  <c:v>4.7987770000000003</c:v>
                </c:pt>
                <c:pt idx="1498">
                  <c:v>5.1882109999999999</c:v>
                </c:pt>
                <c:pt idx="1499">
                  <c:v>5.0447350000000002</c:v>
                </c:pt>
                <c:pt idx="1500">
                  <c:v>4.6962950000000001</c:v>
                </c:pt>
                <c:pt idx="1501">
                  <c:v>5.3931760000000004</c:v>
                </c:pt>
                <c:pt idx="1502">
                  <c:v>5.1472179999999996</c:v>
                </c:pt>
                <c:pt idx="1503">
                  <c:v>4.7372880000000004</c:v>
                </c:pt>
                <c:pt idx="1504">
                  <c:v>5.0037419999999999</c:v>
                </c:pt>
                <c:pt idx="1505">
                  <c:v>4.5323229999999999</c:v>
                </c:pt>
                <c:pt idx="1506">
                  <c:v>5.6391340000000003</c:v>
                </c:pt>
                <c:pt idx="1507">
                  <c:v>5.0037419999999999</c:v>
                </c:pt>
                <c:pt idx="1508">
                  <c:v>5.1267209999999999</c:v>
                </c:pt>
                <c:pt idx="1509">
                  <c:v>4.5938119999999998</c:v>
                </c:pt>
                <c:pt idx="1510">
                  <c:v>5.0857279999999996</c:v>
                </c:pt>
                <c:pt idx="1511">
                  <c:v>4.6962950000000001</c:v>
                </c:pt>
                <c:pt idx="1512">
                  <c:v>5.2087070000000004</c:v>
                </c:pt>
                <c:pt idx="1513">
                  <c:v>4.7987770000000003</c:v>
                </c:pt>
                <c:pt idx="1514">
                  <c:v>5.2701969999999996</c:v>
                </c:pt>
                <c:pt idx="1515">
                  <c:v>5.536651</c:v>
                </c:pt>
                <c:pt idx="1516">
                  <c:v>5.1267209999999999</c:v>
                </c:pt>
                <c:pt idx="1517">
                  <c:v>4.7372880000000004</c:v>
                </c:pt>
                <c:pt idx="1518">
                  <c:v>5.1472179999999996</c:v>
                </c:pt>
                <c:pt idx="1519">
                  <c:v>4.9627489999999996</c:v>
                </c:pt>
                <c:pt idx="1520">
                  <c:v>5.7416159999999996</c:v>
                </c:pt>
                <c:pt idx="1521">
                  <c:v>4.3683509999999997</c:v>
                </c:pt>
                <c:pt idx="1522">
                  <c:v>5.4956579999999997</c:v>
                </c:pt>
                <c:pt idx="1523">
                  <c:v>5.3931760000000004</c:v>
                </c:pt>
                <c:pt idx="1524">
                  <c:v>5.9875740000000004</c:v>
                </c:pt>
                <c:pt idx="1525">
                  <c:v>4.4708329999999998</c:v>
                </c:pt>
                <c:pt idx="1526">
                  <c:v>5.3726789999999998</c:v>
                </c:pt>
                <c:pt idx="1527">
                  <c:v>4.9012599999999997</c:v>
                </c:pt>
                <c:pt idx="1528">
                  <c:v>5.1882109999999999</c:v>
                </c:pt>
                <c:pt idx="1529">
                  <c:v>4.4913299999999996</c:v>
                </c:pt>
                <c:pt idx="1530">
                  <c:v>5.413672</c:v>
                </c:pt>
                <c:pt idx="1531">
                  <c:v>4.1428890000000003</c:v>
                </c:pt>
                <c:pt idx="1532">
                  <c:v>4.8602670000000003</c:v>
                </c:pt>
                <c:pt idx="1533">
                  <c:v>4.6553019999999998</c:v>
                </c:pt>
                <c:pt idx="1534">
                  <c:v>5.2496999999999998</c:v>
                </c:pt>
                <c:pt idx="1535">
                  <c:v>4.0814000000000004</c:v>
                </c:pt>
                <c:pt idx="1536">
                  <c:v>5.0857279999999996</c:v>
                </c:pt>
                <c:pt idx="1537">
                  <c:v>5.2496999999999998</c:v>
                </c:pt>
                <c:pt idx="1538">
                  <c:v>5.2292040000000002</c:v>
                </c:pt>
                <c:pt idx="1539">
                  <c:v>4.286365</c:v>
                </c:pt>
                <c:pt idx="1540">
                  <c:v>5.8850920000000002</c:v>
                </c:pt>
                <c:pt idx="1541">
                  <c:v>4.7782809999999998</c:v>
                </c:pt>
                <c:pt idx="1542">
                  <c:v>5.413672</c:v>
                </c:pt>
                <c:pt idx="1543">
                  <c:v>5.4546650000000003</c:v>
                </c:pt>
                <c:pt idx="1544">
                  <c:v>5.0447350000000002</c:v>
                </c:pt>
                <c:pt idx="1545">
                  <c:v>5.4546650000000003</c:v>
                </c:pt>
                <c:pt idx="1546">
                  <c:v>4.4913299999999996</c:v>
                </c:pt>
                <c:pt idx="1547">
                  <c:v>4.4298400000000004</c:v>
                </c:pt>
                <c:pt idx="1548">
                  <c:v>5.1062250000000002</c:v>
                </c:pt>
                <c:pt idx="1549">
                  <c:v>5.1472179999999996</c:v>
                </c:pt>
                <c:pt idx="1550">
                  <c:v>5.2087070000000004</c:v>
                </c:pt>
                <c:pt idx="1551">
                  <c:v>4.6962950000000001</c:v>
                </c:pt>
                <c:pt idx="1552">
                  <c:v>5.6596299999999999</c:v>
                </c:pt>
                <c:pt idx="1553">
                  <c:v>4.3478539999999999</c:v>
                </c:pt>
                <c:pt idx="1554">
                  <c:v>4.6143090000000004</c:v>
                </c:pt>
                <c:pt idx="1555">
                  <c:v>4.9627489999999996</c:v>
                </c:pt>
                <c:pt idx="1556">
                  <c:v>5.3521830000000001</c:v>
                </c:pt>
                <c:pt idx="1557">
                  <c:v>4.1838819999999997</c:v>
                </c:pt>
                <c:pt idx="1558">
                  <c:v>5.8645949999999996</c:v>
                </c:pt>
                <c:pt idx="1559">
                  <c:v>4.5323229999999999</c:v>
                </c:pt>
                <c:pt idx="1560">
                  <c:v>5.0037419999999999</c:v>
                </c:pt>
                <c:pt idx="1561">
                  <c:v>4.5938119999999998</c:v>
                </c:pt>
                <c:pt idx="1562">
                  <c:v>6.1105530000000003</c:v>
                </c:pt>
                <c:pt idx="1563">
                  <c:v>4.7372880000000004</c:v>
                </c:pt>
                <c:pt idx="1564">
                  <c:v>4.9627489999999996</c:v>
                </c:pt>
                <c:pt idx="1565">
                  <c:v>5.065232</c:v>
                </c:pt>
                <c:pt idx="1566">
                  <c:v>5.6801269999999997</c:v>
                </c:pt>
                <c:pt idx="1567">
                  <c:v>4.3478539999999999</c:v>
                </c:pt>
                <c:pt idx="1568">
                  <c:v>4.6757980000000003</c:v>
                </c:pt>
                <c:pt idx="1569">
                  <c:v>4.286365</c:v>
                </c:pt>
                <c:pt idx="1570">
                  <c:v>5.0037419999999999</c:v>
                </c:pt>
                <c:pt idx="1571">
                  <c:v>4.0199100000000003</c:v>
                </c:pt>
                <c:pt idx="1572">
                  <c:v>4.880763</c:v>
                </c:pt>
                <c:pt idx="1573">
                  <c:v>4.7987770000000003</c:v>
                </c:pt>
                <c:pt idx="1574">
                  <c:v>5.4341689999999998</c:v>
                </c:pt>
                <c:pt idx="1575">
                  <c:v>3.3845190000000001</c:v>
                </c:pt>
                <c:pt idx="1576">
                  <c:v>5.1267209999999999</c:v>
                </c:pt>
                <c:pt idx="1577">
                  <c:v>4.2043790000000003</c:v>
                </c:pt>
                <c:pt idx="1578">
                  <c:v>4.3273580000000003</c:v>
                </c:pt>
                <c:pt idx="1579">
                  <c:v>4.3888470000000002</c:v>
                </c:pt>
                <c:pt idx="1580">
                  <c:v>4.942253</c:v>
                </c:pt>
                <c:pt idx="1581">
                  <c:v>4.5733160000000002</c:v>
                </c:pt>
                <c:pt idx="1582">
                  <c:v>4.9012599999999997</c:v>
                </c:pt>
                <c:pt idx="1583">
                  <c:v>5.1677140000000001</c:v>
                </c:pt>
                <c:pt idx="1584">
                  <c:v>5.9670779999999999</c:v>
                </c:pt>
                <c:pt idx="1585">
                  <c:v>4.6348050000000001</c:v>
                </c:pt>
                <c:pt idx="1586">
                  <c:v>5.7621130000000003</c:v>
                </c:pt>
                <c:pt idx="1587">
                  <c:v>4.3478539999999999</c:v>
                </c:pt>
                <c:pt idx="1588">
                  <c:v>5.6186369999999997</c:v>
                </c:pt>
                <c:pt idx="1589">
                  <c:v>5.6596299999999999</c:v>
                </c:pt>
                <c:pt idx="1590">
                  <c:v>6.2335320000000003</c:v>
                </c:pt>
                <c:pt idx="1591">
                  <c:v>4.5118260000000001</c:v>
                </c:pt>
                <c:pt idx="1592">
                  <c:v>6.4794900000000002</c:v>
                </c:pt>
                <c:pt idx="1593">
                  <c:v>4.101896</c:v>
                </c:pt>
                <c:pt idx="1594">
                  <c:v>5.0242389999999997</c:v>
                </c:pt>
                <c:pt idx="1595">
                  <c:v>5.9055879999999998</c:v>
                </c:pt>
                <c:pt idx="1596">
                  <c:v>5.9055879999999998</c:v>
                </c:pt>
                <c:pt idx="1597">
                  <c:v>5.1472179999999996</c:v>
                </c:pt>
                <c:pt idx="1598">
                  <c:v>6.1515459999999997</c:v>
                </c:pt>
                <c:pt idx="1599">
                  <c:v>4.0814000000000004</c:v>
                </c:pt>
                <c:pt idx="1600">
                  <c:v>5.9260849999999996</c:v>
                </c:pt>
                <c:pt idx="1601">
                  <c:v>4.5733160000000002</c:v>
                </c:pt>
                <c:pt idx="1602">
                  <c:v>5.8031059999999997</c:v>
                </c:pt>
                <c:pt idx="1603">
                  <c:v>5.2292040000000002</c:v>
                </c:pt>
                <c:pt idx="1604">
                  <c:v>5.3521830000000001</c:v>
                </c:pt>
                <c:pt idx="1605">
                  <c:v>5.9465810000000001</c:v>
                </c:pt>
                <c:pt idx="1606">
                  <c:v>5.1267209999999999</c:v>
                </c:pt>
                <c:pt idx="1607">
                  <c:v>5.2906930000000001</c:v>
                </c:pt>
                <c:pt idx="1608">
                  <c:v>5.2087070000000004</c:v>
                </c:pt>
                <c:pt idx="1609">
                  <c:v>4.3888470000000002</c:v>
                </c:pt>
                <c:pt idx="1610">
                  <c:v>5.1267209999999999</c:v>
                </c:pt>
                <c:pt idx="1611">
                  <c:v>4.8192740000000001</c:v>
                </c:pt>
                <c:pt idx="1612">
                  <c:v>5.3111899999999999</c:v>
                </c:pt>
                <c:pt idx="1613">
                  <c:v>4.6962950000000001</c:v>
                </c:pt>
                <c:pt idx="1614">
                  <c:v>5.536651</c:v>
                </c:pt>
                <c:pt idx="1615">
                  <c:v>4.6757980000000003</c:v>
                </c:pt>
                <c:pt idx="1616">
                  <c:v>5.8850920000000002</c:v>
                </c:pt>
                <c:pt idx="1617">
                  <c:v>4.4298400000000004</c:v>
                </c:pt>
                <c:pt idx="1618">
                  <c:v>5.8850920000000002</c:v>
                </c:pt>
                <c:pt idx="1619">
                  <c:v>3.630477</c:v>
                </c:pt>
                <c:pt idx="1620">
                  <c:v>6.0490640000000004</c:v>
                </c:pt>
                <c:pt idx="1621">
                  <c:v>4.9217560000000002</c:v>
                </c:pt>
                <c:pt idx="1622">
                  <c:v>5.6391340000000003</c:v>
                </c:pt>
                <c:pt idx="1623">
                  <c:v>4.9012599999999997</c:v>
                </c:pt>
                <c:pt idx="1624">
                  <c:v>5.1267209999999999</c:v>
                </c:pt>
                <c:pt idx="1625">
                  <c:v>5.1677140000000001</c:v>
                </c:pt>
                <c:pt idx="1626">
                  <c:v>4.9012599999999997</c:v>
                </c:pt>
                <c:pt idx="1627">
                  <c:v>4.8602670000000003</c:v>
                </c:pt>
                <c:pt idx="1628">
                  <c:v>5.2087070000000004</c:v>
                </c:pt>
                <c:pt idx="1629">
                  <c:v>4.4298400000000004</c:v>
                </c:pt>
                <c:pt idx="1630">
                  <c:v>5.3111899999999999</c:v>
                </c:pt>
                <c:pt idx="1631">
                  <c:v>4.757784</c:v>
                </c:pt>
                <c:pt idx="1632">
                  <c:v>5.9670779999999999</c:v>
                </c:pt>
                <c:pt idx="1633">
                  <c:v>3.7124630000000001</c:v>
                </c:pt>
                <c:pt idx="1634">
                  <c:v>5.4751620000000001</c:v>
                </c:pt>
                <c:pt idx="1635">
                  <c:v>5.0037419999999999</c:v>
                </c:pt>
                <c:pt idx="1636">
                  <c:v>5.9055879999999998</c:v>
                </c:pt>
                <c:pt idx="1637">
                  <c:v>4.0609029999999997</c:v>
                </c:pt>
                <c:pt idx="1638">
                  <c:v>5.4956579999999997</c:v>
                </c:pt>
                <c:pt idx="1639">
                  <c:v>4.7372880000000004</c:v>
                </c:pt>
                <c:pt idx="1640">
                  <c:v>5.5161550000000004</c:v>
                </c:pt>
                <c:pt idx="1641">
                  <c:v>4.7782809999999998</c:v>
                </c:pt>
                <c:pt idx="1642">
                  <c:v>5.413672</c:v>
                </c:pt>
                <c:pt idx="1643">
                  <c:v>5.3111899999999999</c:v>
                </c:pt>
                <c:pt idx="1644">
                  <c:v>4.5733160000000002</c:v>
                </c:pt>
                <c:pt idx="1645">
                  <c:v>4.4708329999999998</c:v>
                </c:pt>
                <c:pt idx="1646">
                  <c:v>5.3931760000000004</c:v>
                </c:pt>
                <c:pt idx="1647">
                  <c:v>5.1472179999999996</c:v>
                </c:pt>
                <c:pt idx="1648">
                  <c:v>4.3478539999999999</c:v>
                </c:pt>
                <c:pt idx="1649">
                  <c:v>4.8192740000000001</c:v>
                </c:pt>
                <c:pt idx="1650">
                  <c:v>5.3111899999999999</c:v>
                </c:pt>
                <c:pt idx="1651">
                  <c:v>6.1515459999999997</c:v>
                </c:pt>
                <c:pt idx="1652">
                  <c:v>4.7782809999999998</c:v>
                </c:pt>
                <c:pt idx="1653">
                  <c:v>4.5118260000000001</c:v>
                </c:pt>
                <c:pt idx="1654">
                  <c:v>5.0447350000000002</c:v>
                </c:pt>
                <c:pt idx="1655">
                  <c:v>4.4913299999999996</c:v>
                </c:pt>
                <c:pt idx="1656">
                  <c:v>3.8764349999999999</c:v>
                </c:pt>
                <c:pt idx="1657">
                  <c:v>4.4913299999999996</c:v>
                </c:pt>
                <c:pt idx="1658">
                  <c:v>5.3316860000000004</c:v>
                </c:pt>
                <c:pt idx="1659">
                  <c:v>4.2453719999999997</c:v>
                </c:pt>
                <c:pt idx="1660">
                  <c:v>4.1838819999999997</c:v>
                </c:pt>
                <c:pt idx="1661">
                  <c:v>3.978917</c:v>
                </c:pt>
                <c:pt idx="1662">
                  <c:v>5.1882109999999999</c:v>
                </c:pt>
                <c:pt idx="1663">
                  <c:v>6.5614759999999999</c:v>
                </c:pt>
                <c:pt idx="1664">
                  <c:v>4.8397699999999997</c:v>
                </c:pt>
                <c:pt idx="1665">
                  <c:v>6.7459449999999999</c:v>
                </c:pt>
                <c:pt idx="1666">
                  <c:v>5.5161550000000004</c:v>
                </c:pt>
                <c:pt idx="1667">
                  <c:v>6.2335320000000003</c:v>
                </c:pt>
                <c:pt idx="1668">
                  <c:v>3.773952</c:v>
                </c:pt>
                <c:pt idx="1669">
                  <c:v>6.6024690000000001</c:v>
                </c:pt>
                <c:pt idx="1670">
                  <c:v>3.2205469999999998</c:v>
                </c:pt>
                <c:pt idx="1671">
                  <c:v>5.4751620000000001</c:v>
                </c:pt>
                <c:pt idx="1672">
                  <c:v>4.163386</c:v>
                </c:pt>
                <c:pt idx="1673">
                  <c:v>4.880763</c:v>
                </c:pt>
                <c:pt idx="1674">
                  <c:v>3.056575</c:v>
                </c:pt>
                <c:pt idx="1675">
                  <c:v>2.6466449999999999</c:v>
                </c:pt>
                <c:pt idx="1676">
                  <c:v>4.3273580000000003</c:v>
                </c:pt>
                <c:pt idx="1677">
                  <c:v>6.499987</c:v>
                </c:pt>
                <c:pt idx="1678">
                  <c:v>4.5733160000000002</c:v>
                </c:pt>
                <c:pt idx="1679">
                  <c:v>5.2496999999999998</c:v>
                </c:pt>
                <c:pt idx="1680">
                  <c:v>5.5571479999999998</c:v>
                </c:pt>
                <c:pt idx="1681">
                  <c:v>4.7987770000000003</c:v>
                </c:pt>
                <c:pt idx="1682">
                  <c:v>4.942253</c:v>
                </c:pt>
                <c:pt idx="1683">
                  <c:v>3.9174280000000001</c:v>
                </c:pt>
                <c:pt idx="1684">
                  <c:v>4.7782809999999998</c:v>
                </c:pt>
                <c:pt idx="1685">
                  <c:v>3.323029</c:v>
                </c:pt>
                <c:pt idx="1686">
                  <c:v>5.6596299999999999</c:v>
                </c:pt>
                <c:pt idx="1687">
                  <c:v>6.2540290000000001</c:v>
                </c:pt>
                <c:pt idx="1688">
                  <c:v>4.2453719999999997</c:v>
                </c:pt>
                <c:pt idx="1689">
                  <c:v>5.5161550000000004</c:v>
                </c:pt>
                <c:pt idx="1690">
                  <c:v>3.7944490000000002</c:v>
                </c:pt>
                <c:pt idx="1691">
                  <c:v>6.0080710000000002</c:v>
                </c:pt>
                <c:pt idx="1692">
                  <c:v>3.4665050000000002</c:v>
                </c:pt>
                <c:pt idx="1693">
                  <c:v>5.2292040000000002</c:v>
                </c:pt>
                <c:pt idx="1694">
                  <c:v>4.2658680000000002</c:v>
                </c:pt>
                <c:pt idx="1695">
                  <c:v>5.6801269999999997</c:v>
                </c:pt>
                <c:pt idx="1696">
                  <c:v>3.8969309999999999</c:v>
                </c:pt>
                <c:pt idx="1697">
                  <c:v>5.9875740000000004</c:v>
                </c:pt>
                <c:pt idx="1698">
                  <c:v>4.6962950000000001</c:v>
                </c:pt>
                <c:pt idx="1699">
                  <c:v>5.9465810000000001</c:v>
                </c:pt>
                <c:pt idx="1700">
                  <c:v>4.4708329999999998</c:v>
                </c:pt>
                <c:pt idx="1701">
                  <c:v>6.5614759999999999</c:v>
                </c:pt>
                <c:pt idx="1702">
                  <c:v>4.757784</c:v>
                </c:pt>
                <c:pt idx="1703">
                  <c:v>6.0900569999999998</c:v>
                </c:pt>
                <c:pt idx="1704">
                  <c:v>4.4298400000000004</c:v>
                </c:pt>
                <c:pt idx="1705">
                  <c:v>6.0490640000000004</c:v>
                </c:pt>
                <c:pt idx="1706">
                  <c:v>5.065232</c:v>
                </c:pt>
                <c:pt idx="1707">
                  <c:v>4.5323229999999999</c:v>
                </c:pt>
                <c:pt idx="1708">
                  <c:v>3.4255119999999999</c:v>
                </c:pt>
                <c:pt idx="1709">
                  <c:v>4.6962950000000001</c:v>
                </c:pt>
                <c:pt idx="1710">
                  <c:v>4.6962950000000001</c:v>
                </c:pt>
                <c:pt idx="1711">
                  <c:v>5.7826089999999999</c:v>
                </c:pt>
                <c:pt idx="1712">
                  <c:v>4.0609029999999997</c:v>
                </c:pt>
                <c:pt idx="1713">
                  <c:v>6.5204829999999996</c:v>
                </c:pt>
                <c:pt idx="1714">
                  <c:v>3.0975679999999999</c:v>
                </c:pt>
                <c:pt idx="1715">
                  <c:v>6.0285669999999998</c:v>
                </c:pt>
                <c:pt idx="1716">
                  <c:v>3.9379240000000002</c:v>
                </c:pt>
                <c:pt idx="1717">
                  <c:v>5.3521830000000001</c:v>
                </c:pt>
                <c:pt idx="1718">
                  <c:v>2.9540920000000002</c:v>
                </c:pt>
                <c:pt idx="1719">
                  <c:v>6.6229659999999999</c:v>
                </c:pt>
                <c:pt idx="1720">
                  <c:v>4.3888470000000002</c:v>
                </c:pt>
                <c:pt idx="1721">
                  <c:v>6.192539</c:v>
                </c:pt>
                <c:pt idx="1722">
                  <c:v>3.6919659999999999</c:v>
                </c:pt>
                <c:pt idx="1723">
                  <c:v>6.1720430000000004</c:v>
                </c:pt>
                <c:pt idx="1724">
                  <c:v>3.3845190000000001</c:v>
                </c:pt>
                <c:pt idx="1725">
                  <c:v>6.3565110000000002</c:v>
                </c:pt>
                <c:pt idx="1726">
                  <c:v>3.958421</c:v>
                </c:pt>
                <c:pt idx="1727">
                  <c:v>6.6434620000000004</c:v>
                </c:pt>
                <c:pt idx="1728">
                  <c:v>3.3640219999999998</c:v>
                </c:pt>
                <c:pt idx="1729">
                  <c:v>6.0695600000000001</c:v>
                </c:pt>
                <c:pt idx="1730">
                  <c:v>3.1385610000000002</c:v>
                </c:pt>
                <c:pt idx="1731">
                  <c:v>7.4633219999999998</c:v>
                </c:pt>
                <c:pt idx="1732">
                  <c:v>3.2410429999999999</c:v>
                </c:pt>
                <c:pt idx="1733">
                  <c:v>5.8850920000000002</c:v>
                </c:pt>
                <c:pt idx="1734">
                  <c:v>3.3640219999999998</c:v>
                </c:pt>
                <c:pt idx="1735">
                  <c:v>6.5409800000000002</c:v>
                </c:pt>
                <c:pt idx="1736">
                  <c:v>2.8926029999999998</c:v>
                </c:pt>
                <c:pt idx="1737">
                  <c:v>6.7254480000000001</c:v>
                </c:pt>
                <c:pt idx="1738">
                  <c:v>4.3478539999999999</c:v>
                </c:pt>
                <c:pt idx="1739">
                  <c:v>7.1148819999999997</c:v>
                </c:pt>
                <c:pt idx="1740">
                  <c:v>2.7901199999999999</c:v>
                </c:pt>
                <c:pt idx="1741">
                  <c:v>7.7912660000000002</c:v>
                </c:pt>
                <c:pt idx="1742">
                  <c:v>3.0360779999999998</c:v>
                </c:pt>
                <c:pt idx="1743">
                  <c:v>5.2906930000000001</c:v>
                </c:pt>
                <c:pt idx="1744">
                  <c:v>2.4826730000000001</c:v>
                </c:pt>
                <c:pt idx="1745">
                  <c:v>6.7459449999999999</c:v>
                </c:pt>
                <c:pt idx="1746">
                  <c:v>2.544162</c:v>
                </c:pt>
                <c:pt idx="1747">
                  <c:v>7.032896</c:v>
                </c:pt>
                <c:pt idx="1748">
                  <c:v>3.323029</c:v>
                </c:pt>
                <c:pt idx="1749">
                  <c:v>6.1105530000000003</c:v>
                </c:pt>
                <c:pt idx="1750">
                  <c:v>3.2410429999999999</c:v>
                </c:pt>
                <c:pt idx="1751">
                  <c:v>7.2173639999999999</c:v>
                </c:pt>
                <c:pt idx="1752">
                  <c:v>3.9379240000000002</c:v>
                </c:pt>
                <c:pt idx="1753">
                  <c:v>6.4180010000000003</c:v>
                </c:pt>
                <c:pt idx="1754">
                  <c:v>3.4665050000000002</c:v>
                </c:pt>
                <c:pt idx="1755">
                  <c:v>7.2378609999999997</c:v>
                </c:pt>
                <c:pt idx="1756">
                  <c:v>3.179554</c:v>
                </c:pt>
                <c:pt idx="1757">
                  <c:v>7.4428260000000002</c:v>
                </c:pt>
                <c:pt idx="1758">
                  <c:v>2.6056520000000001</c:v>
                </c:pt>
                <c:pt idx="1759">
                  <c:v>6.5614759999999999</c:v>
                </c:pt>
                <c:pt idx="1760">
                  <c:v>2.4416799999999999</c:v>
                </c:pt>
                <c:pt idx="1761">
                  <c:v>6.7254480000000001</c:v>
                </c:pt>
                <c:pt idx="1762">
                  <c:v>3.323029</c:v>
                </c:pt>
                <c:pt idx="1763">
                  <c:v>7.4223290000000004</c:v>
                </c:pt>
                <c:pt idx="1764">
                  <c:v>2.6056520000000001</c:v>
                </c:pt>
                <c:pt idx="1765">
                  <c:v>7.0533919999999997</c:v>
                </c:pt>
                <c:pt idx="1766">
                  <c:v>3.0155820000000002</c:v>
                </c:pt>
                <c:pt idx="1767">
                  <c:v>7.1148819999999997</c:v>
                </c:pt>
                <c:pt idx="1768">
                  <c:v>3.1180639999999999</c:v>
                </c:pt>
                <c:pt idx="1769">
                  <c:v>7.7092799999999997</c:v>
                </c:pt>
                <c:pt idx="1770">
                  <c:v>2.5646589999999998</c:v>
                </c:pt>
                <c:pt idx="1771">
                  <c:v>6.5204829999999996</c:v>
                </c:pt>
                <c:pt idx="1772">
                  <c:v>1.7038059999999999</c:v>
                </c:pt>
                <c:pt idx="1773">
                  <c:v>8.1806999999999999</c:v>
                </c:pt>
                <c:pt idx="1774">
                  <c:v>2.4826730000000001</c:v>
                </c:pt>
                <c:pt idx="1775">
                  <c:v>6.7664410000000004</c:v>
                </c:pt>
                <c:pt idx="1776">
                  <c:v>3.4255119999999999</c:v>
                </c:pt>
                <c:pt idx="1777">
                  <c:v>6.6639590000000002</c:v>
                </c:pt>
                <c:pt idx="1778">
                  <c:v>3.0975679999999999</c:v>
                </c:pt>
                <c:pt idx="1779">
                  <c:v>7.7297770000000003</c:v>
                </c:pt>
                <c:pt idx="1780">
                  <c:v>3.3845190000000001</c:v>
                </c:pt>
                <c:pt idx="1781">
                  <c:v>7.0943849999999999</c:v>
                </c:pt>
                <c:pt idx="1782">
                  <c:v>1.9497640000000001</c:v>
                </c:pt>
                <c:pt idx="1783">
                  <c:v>6.848427</c:v>
                </c:pt>
                <c:pt idx="1784">
                  <c:v>3.4050150000000001</c:v>
                </c:pt>
                <c:pt idx="1785">
                  <c:v>6.4589939999999997</c:v>
                </c:pt>
                <c:pt idx="1786">
                  <c:v>2.4416799999999999</c:v>
                </c:pt>
                <c:pt idx="1787">
                  <c:v>7.0533919999999997</c:v>
                </c:pt>
                <c:pt idx="1788">
                  <c:v>3.0360779999999998</c:v>
                </c:pt>
                <c:pt idx="1789">
                  <c:v>6.2950220000000003</c:v>
                </c:pt>
                <c:pt idx="1790">
                  <c:v>2.9335960000000001</c:v>
                </c:pt>
                <c:pt idx="1791">
                  <c:v>7.811763</c:v>
                </c:pt>
                <c:pt idx="1792">
                  <c:v>3.2820360000000002</c:v>
                </c:pt>
                <c:pt idx="1793">
                  <c:v>7.7912660000000002</c:v>
                </c:pt>
                <c:pt idx="1794">
                  <c:v>3.3025329999999999</c:v>
                </c:pt>
                <c:pt idx="1795">
                  <c:v>7.5658050000000001</c:v>
                </c:pt>
                <c:pt idx="1796">
                  <c:v>1.724302</c:v>
                </c:pt>
                <c:pt idx="1797">
                  <c:v>7.5658050000000001</c:v>
                </c:pt>
                <c:pt idx="1798">
                  <c:v>3.2205469999999998</c:v>
                </c:pt>
                <c:pt idx="1799">
                  <c:v>6.4180010000000003</c:v>
                </c:pt>
                <c:pt idx="1800">
                  <c:v>2.339197</c:v>
                </c:pt>
                <c:pt idx="1801">
                  <c:v>5.6801269999999997</c:v>
                </c:pt>
                <c:pt idx="1802">
                  <c:v>3.650973</c:v>
                </c:pt>
                <c:pt idx="1803">
                  <c:v>6.3360149999999997</c:v>
                </c:pt>
                <c:pt idx="1804">
                  <c:v>2.523666</c:v>
                </c:pt>
                <c:pt idx="1805">
                  <c:v>7.6477909999999998</c:v>
                </c:pt>
                <c:pt idx="1806">
                  <c:v>2.872106</c:v>
                </c:pt>
                <c:pt idx="1807">
                  <c:v>6.7869380000000001</c:v>
                </c:pt>
                <c:pt idx="1808">
                  <c:v>3.2410429999999999</c:v>
                </c:pt>
                <c:pt idx="1809">
                  <c:v>6.971406</c:v>
                </c:pt>
                <c:pt idx="1810">
                  <c:v>3.3640219999999998</c:v>
                </c:pt>
                <c:pt idx="1811">
                  <c:v>7.3403429999999998</c:v>
                </c:pt>
                <c:pt idx="1812">
                  <c:v>3.4870009999999998</c:v>
                </c:pt>
                <c:pt idx="1813">
                  <c:v>6.6229659999999999</c:v>
                </c:pt>
                <c:pt idx="1814">
                  <c:v>2.0317500000000002</c:v>
                </c:pt>
                <c:pt idx="1815">
                  <c:v>8.2626860000000004</c:v>
                </c:pt>
                <c:pt idx="1816">
                  <c:v>3.6919659999999999</c:v>
                </c:pt>
                <c:pt idx="1817">
                  <c:v>7.8937489999999997</c:v>
                </c:pt>
                <c:pt idx="1818">
                  <c:v>2.4826730000000001</c:v>
                </c:pt>
                <c:pt idx="1819">
                  <c:v>8.4266579999999998</c:v>
                </c:pt>
                <c:pt idx="1820">
                  <c:v>2.3801899999999998</c:v>
                </c:pt>
                <c:pt idx="1821">
                  <c:v>7.0943849999999999</c:v>
                </c:pt>
                <c:pt idx="1822">
                  <c:v>2.1137359999999998</c:v>
                </c:pt>
                <c:pt idx="1823">
                  <c:v>7.2993499999999996</c:v>
                </c:pt>
                <c:pt idx="1824">
                  <c:v>2.523666</c:v>
                </c:pt>
                <c:pt idx="1825">
                  <c:v>6.2950220000000003</c:v>
                </c:pt>
                <c:pt idx="1826">
                  <c:v>2.728631</c:v>
                </c:pt>
                <c:pt idx="1827">
                  <c:v>6.0900569999999998</c:v>
                </c:pt>
                <c:pt idx="1828">
                  <c:v>1.1504000000000001</c:v>
                </c:pt>
                <c:pt idx="1829">
                  <c:v>7.5658050000000001</c:v>
                </c:pt>
                <c:pt idx="1830">
                  <c:v>5.1062250000000002</c:v>
                </c:pt>
                <c:pt idx="1831">
                  <c:v>5.1062250000000002</c:v>
                </c:pt>
                <c:pt idx="1832">
                  <c:v>4.9832460000000003</c:v>
                </c:pt>
                <c:pt idx="1833">
                  <c:v>4.9832460000000003</c:v>
                </c:pt>
                <c:pt idx="1834">
                  <c:v>5.5571479999999998</c:v>
                </c:pt>
                <c:pt idx="1835">
                  <c:v>5.9260849999999996</c:v>
                </c:pt>
                <c:pt idx="1836">
                  <c:v>4.7987770000000003</c:v>
                </c:pt>
                <c:pt idx="1837">
                  <c:v>4.6757980000000003</c:v>
                </c:pt>
                <c:pt idx="1838">
                  <c:v>4.7987770000000003</c:v>
                </c:pt>
                <c:pt idx="1839">
                  <c:v>5.9260849999999996</c:v>
                </c:pt>
                <c:pt idx="1840">
                  <c:v>5.598141</c:v>
                </c:pt>
                <c:pt idx="1841">
                  <c:v>6.0490640000000004</c:v>
                </c:pt>
                <c:pt idx="1842">
                  <c:v>5.9875740000000004</c:v>
                </c:pt>
                <c:pt idx="1843">
                  <c:v>5.9875740000000004</c:v>
                </c:pt>
                <c:pt idx="1844">
                  <c:v>5.6391340000000003</c:v>
                </c:pt>
                <c:pt idx="1845">
                  <c:v>6.0080710000000002</c:v>
                </c:pt>
                <c:pt idx="1846">
                  <c:v>5.9055879999999998</c:v>
                </c:pt>
                <c:pt idx="1847">
                  <c:v>5.9055879999999998</c:v>
                </c:pt>
                <c:pt idx="1848">
                  <c:v>6.1105530000000003</c:v>
                </c:pt>
                <c:pt idx="1849">
                  <c:v>5.4341689999999998</c:v>
                </c:pt>
                <c:pt idx="1850">
                  <c:v>5.9875740000000004</c:v>
                </c:pt>
                <c:pt idx="1851">
                  <c:v>6.848427</c:v>
                </c:pt>
                <c:pt idx="1852">
                  <c:v>6.377008</c:v>
                </c:pt>
                <c:pt idx="1853">
                  <c:v>7.1763709999999996</c:v>
                </c:pt>
                <c:pt idx="1854">
                  <c:v>7.2993499999999996</c:v>
                </c:pt>
                <c:pt idx="1855">
                  <c:v>6.8279310000000004</c:v>
                </c:pt>
                <c:pt idx="1856">
                  <c:v>7.1968680000000003</c:v>
                </c:pt>
                <c:pt idx="1857">
                  <c:v>7.1148819999999997</c:v>
                </c:pt>
                <c:pt idx="1858">
                  <c:v>8.3856649999999995</c:v>
                </c:pt>
                <c:pt idx="1859">
                  <c:v>7.9552379999999996</c:v>
                </c:pt>
                <c:pt idx="1860">
                  <c:v>7.6887840000000001</c:v>
                </c:pt>
                <c:pt idx="1861">
                  <c:v>7.2993499999999996</c:v>
                </c:pt>
                <c:pt idx="1862">
                  <c:v>7.8732519999999999</c:v>
                </c:pt>
                <c:pt idx="1863">
                  <c:v>6.848427</c:v>
                </c:pt>
                <c:pt idx="1864">
                  <c:v>6.9919029999999998</c:v>
                </c:pt>
                <c:pt idx="1865">
                  <c:v>7.2173639999999999</c:v>
                </c:pt>
                <c:pt idx="1866">
                  <c:v>8.4881469999999997</c:v>
                </c:pt>
                <c:pt idx="1867">
                  <c:v>6.9509100000000004</c:v>
                </c:pt>
                <c:pt idx="1868">
                  <c:v>9.1645319999999995</c:v>
                </c:pt>
                <c:pt idx="1869">
                  <c:v>7.9142450000000002</c:v>
                </c:pt>
                <c:pt idx="1870">
                  <c:v>7.7707699999999997</c:v>
                </c:pt>
                <c:pt idx="1871">
                  <c:v>6.8894200000000003</c:v>
                </c:pt>
                <c:pt idx="1872">
                  <c:v>8.1806999999999999</c:v>
                </c:pt>
                <c:pt idx="1873">
                  <c:v>8.1397069999999996</c:v>
                </c:pt>
                <c:pt idx="1874">
                  <c:v>7.6477909999999998</c:v>
                </c:pt>
                <c:pt idx="1875">
                  <c:v>7.934742</c:v>
                </c:pt>
                <c:pt idx="1876">
                  <c:v>7.9757350000000002</c:v>
                </c:pt>
                <c:pt idx="1877">
                  <c:v>8.5906300000000009</c:v>
                </c:pt>
                <c:pt idx="1878">
                  <c:v>8.8570840000000004</c:v>
                </c:pt>
                <c:pt idx="1879">
                  <c:v>8.6521190000000008</c:v>
                </c:pt>
                <c:pt idx="1880">
                  <c:v>8.8775809999999993</c:v>
                </c:pt>
                <c:pt idx="1881">
                  <c:v>8.4266579999999998</c:v>
                </c:pt>
                <c:pt idx="1882">
                  <c:v>8.2421889999999998</c:v>
                </c:pt>
                <c:pt idx="1883">
                  <c:v>8.8365880000000008</c:v>
                </c:pt>
                <c:pt idx="1884">
                  <c:v>8.6316229999999994</c:v>
                </c:pt>
                <c:pt idx="1885">
                  <c:v>8.8570840000000004</c:v>
                </c:pt>
                <c:pt idx="1886">
                  <c:v>7.8732519999999999</c:v>
                </c:pt>
                <c:pt idx="1887">
                  <c:v>8.8570840000000004</c:v>
                </c:pt>
                <c:pt idx="1888">
                  <c:v>9.1850280000000009</c:v>
                </c:pt>
                <c:pt idx="1889">
                  <c:v>9.3899930000000005</c:v>
                </c:pt>
                <c:pt idx="1890">
                  <c:v>8.6726159999999997</c:v>
                </c:pt>
                <c:pt idx="1891">
                  <c:v>9.3490000000000002</c:v>
                </c:pt>
                <c:pt idx="1892">
                  <c:v>9.2875110000000003</c:v>
                </c:pt>
                <c:pt idx="1893">
                  <c:v>8.467651</c:v>
                </c:pt>
                <c:pt idx="1894">
                  <c:v>9.3899930000000005</c:v>
                </c:pt>
                <c:pt idx="1895">
                  <c:v>9.1030420000000003</c:v>
                </c:pt>
                <c:pt idx="1896">
                  <c:v>9.6154550000000008</c:v>
                </c:pt>
                <c:pt idx="1897">
                  <c:v>9.3285040000000006</c:v>
                </c:pt>
                <c:pt idx="1898">
                  <c:v>10.004887999999999</c:v>
                </c:pt>
                <c:pt idx="1899">
                  <c:v>9.5744620000000005</c:v>
                </c:pt>
                <c:pt idx="1900">
                  <c:v>9.0005600000000001</c:v>
                </c:pt>
                <c:pt idx="1901">
                  <c:v>8.9390699999999992</c:v>
                </c:pt>
                <c:pt idx="1902">
                  <c:v>9.5129719999999995</c:v>
                </c:pt>
                <c:pt idx="1903">
                  <c:v>10.148364000000001</c:v>
                </c:pt>
                <c:pt idx="1904">
                  <c:v>9.3899930000000005</c:v>
                </c:pt>
                <c:pt idx="1905">
                  <c:v>10.086874</c:v>
                </c:pt>
                <c:pt idx="1906">
                  <c:v>9.9433989999999994</c:v>
                </c:pt>
                <c:pt idx="1907">
                  <c:v>9.8614130000000007</c:v>
                </c:pt>
                <c:pt idx="1908">
                  <c:v>8.6726159999999997</c:v>
                </c:pt>
                <c:pt idx="1909">
                  <c:v>9.8204200000000004</c:v>
                </c:pt>
                <c:pt idx="1910">
                  <c:v>9.7999229999999997</c:v>
                </c:pt>
                <c:pt idx="1911">
                  <c:v>9.5334690000000002</c:v>
                </c:pt>
                <c:pt idx="1912">
                  <c:v>9.8614130000000007</c:v>
                </c:pt>
                <c:pt idx="1913">
                  <c:v>9.9638950000000008</c:v>
                </c:pt>
                <c:pt idx="1914">
                  <c:v>9.9433989999999994</c:v>
                </c:pt>
                <c:pt idx="1915">
                  <c:v>9.7179369999999992</c:v>
                </c:pt>
                <c:pt idx="1916">
                  <c:v>10.57879</c:v>
                </c:pt>
                <c:pt idx="1917">
                  <c:v>10.701769000000001</c:v>
                </c:pt>
                <c:pt idx="1918">
                  <c:v>10.927231000000001</c:v>
                </c:pt>
                <c:pt idx="1919">
                  <c:v>10.250845999999999</c:v>
                </c:pt>
                <c:pt idx="1920">
                  <c:v>10.57879</c:v>
                </c:pt>
                <c:pt idx="1921">
                  <c:v>9.9433989999999994</c:v>
                </c:pt>
                <c:pt idx="1922">
                  <c:v>10.517301</c:v>
                </c:pt>
                <c:pt idx="1923">
                  <c:v>9.9024059999999992</c:v>
                </c:pt>
                <c:pt idx="1924">
                  <c:v>10.619783</c:v>
                </c:pt>
                <c:pt idx="1925">
                  <c:v>10.127867</c:v>
                </c:pt>
                <c:pt idx="1926">
                  <c:v>10.004887999999999</c:v>
                </c:pt>
                <c:pt idx="1927">
                  <c:v>10.660776</c:v>
                </c:pt>
                <c:pt idx="1928">
                  <c:v>11.296168</c:v>
                </c:pt>
                <c:pt idx="1929">
                  <c:v>11.111699</c:v>
                </c:pt>
                <c:pt idx="1930">
                  <c:v>10.886238000000001</c:v>
                </c:pt>
                <c:pt idx="1931">
                  <c:v>10.373825</c:v>
                </c:pt>
                <c:pt idx="1932">
                  <c:v>10.353329</c:v>
                </c:pt>
                <c:pt idx="1933">
                  <c:v>10.250845999999999</c:v>
                </c:pt>
                <c:pt idx="1934">
                  <c:v>10.558294</c:v>
                </c:pt>
                <c:pt idx="1935">
                  <c:v>9.9229020000000006</c:v>
                </c:pt>
                <c:pt idx="1936">
                  <c:v>10.209853000000001</c:v>
                </c:pt>
                <c:pt idx="1937">
                  <c:v>9.5539649999999998</c:v>
                </c:pt>
                <c:pt idx="1938">
                  <c:v>10.537796999999999</c:v>
                </c:pt>
                <c:pt idx="1939">
                  <c:v>10.988720000000001</c:v>
                </c:pt>
                <c:pt idx="1940">
                  <c:v>10.250845999999999</c:v>
                </c:pt>
                <c:pt idx="1941">
                  <c:v>10.599287</c:v>
                </c:pt>
                <c:pt idx="1942">
                  <c:v>9.7794270000000001</c:v>
                </c:pt>
                <c:pt idx="1943">
                  <c:v>10.845245</c:v>
                </c:pt>
                <c:pt idx="1944">
                  <c:v>9.7384339999999998</c:v>
                </c:pt>
                <c:pt idx="1945">
                  <c:v>10.619783</c:v>
                </c:pt>
                <c:pt idx="1946">
                  <c:v>10.496803999999999</c:v>
                </c:pt>
                <c:pt idx="1947">
                  <c:v>10.189356999999999</c:v>
                </c:pt>
                <c:pt idx="1948">
                  <c:v>10.476308</c:v>
                </c:pt>
                <c:pt idx="1949">
                  <c:v>9.4514829999999996</c:v>
                </c:pt>
                <c:pt idx="1950">
                  <c:v>10.968223999999999</c:v>
                </c:pt>
                <c:pt idx="1951">
                  <c:v>10.742762000000001</c:v>
                </c:pt>
                <c:pt idx="1952">
                  <c:v>10.435314999999999</c:v>
                </c:pt>
                <c:pt idx="1953">
                  <c:v>9.3694970000000009</c:v>
                </c:pt>
                <c:pt idx="1954">
                  <c:v>10.537796999999999</c:v>
                </c:pt>
                <c:pt idx="1955">
                  <c:v>10.496803999999999</c:v>
                </c:pt>
                <c:pt idx="1956">
                  <c:v>10.619783</c:v>
                </c:pt>
                <c:pt idx="1957">
                  <c:v>10.127867</c:v>
                </c:pt>
                <c:pt idx="1958">
                  <c:v>10.045881</c:v>
                </c:pt>
                <c:pt idx="1959">
                  <c:v>10.640280000000001</c:v>
                </c:pt>
                <c:pt idx="1960">
                  <c:v>9.8819090000000003</c:v>
                </c:pt>
                <c:pt idx="1961">
                  <c:v>10.537796999999999</c:v>
                </c:pt>
                <c:pt idx="1962">
                  <c:v>9.1645319999999995</c:v>
                </c:pt>
                <c:pt idx="1963">
                  <c:v>10.783754999999999</c:v>
                </c:pt>
                <c:pt idx="1964">
                  <c:v>10.148364000000001</c:v>
                </c:pt>
                <c:pt idx="1965">
                  <c:v>10.004887999999999</c:v>
                </c:pt>
                <c:pt idx="1966">
                  <c:v>10.57879</c:v>
                </c:pt>
                <c:pt idx="1967">
                  <c:v>10.373825</c:v>
                </c:pt>
                <c:pt idx="1968">
                  <c:v>9.8614130000000007</c:v>
                </c:pt>
                <c:pt idx="1969">
                  <c:v>9.9024059999999992</c:v>
                </c:pt>
                <c:pt idx="1970">
                  <c:v>9.6359510000000004</c:v>
                </c:pt>
                <c:pt idx="1971">
                  <c:v>9.9433989999999994</c:v>
                </c:pt>
                <c:pt idx="1972">
                  <c:v>9.5334690000000002</c:v>
                </c:pt>
                <c:pt idx="1973">
                  <c:v>9.9433989999999994</c:v>
                </c:pt>
                <c:pt idx="1974">
                  <c:v>9.9229020000000006</c:v>
                </c:pt>
                <c:pt idx="1975">
                  <c:v>10.763259</c:v>
                </c:pt>
                <c:pt idx="1976">
                  <c:v>9.9638950000000008</c:v>
                </c:pt>
                <c:pt idx="1977">
                  <c:v>9.7179369999999992</c:v>
                </c:pt>
                <c:pt idx="1978">
                  <c:v>10.148364000000001</c:v>
                </c:pt>
                <c:pt idx="1979">
                  <c:v>8.9800629999999995</c:v>
                </c:pt>
                <c:pt idx="1980">
                  <c:v>9.9433989999999994</c:v>
                </c:pt>
                <c:pt idx="1981">
                  <c:v>10.045881</c:v>
                </c:pt>
                <c:pt idx="1982">
                  <c:v>9.9024059999999992</c:v>
                </c:pt>
                <c:pt idx="1983">
                  <c:v>10.558294</c:v>
                </c:pt>
                <c:pt idx="1984">
                  <c:v>9.6974409999999995</c:v>
                </c:pt>
                <c:pt idx="1985">
                  <c:v>10.086874</c:v>
                </c:pt>
                <c:pt idx="1986">
                  <c:v>9.6769440000000007</c:v>
                </c:pt>
                <c:pt idx="1987">
                  <c:v>10.025385</c:v>
                </c:pt>
                <c:pt idx="1988">
                  <c:v>9.3899930000000005</c:v>
                </c:pt>
                <c:pt idx="1989">
                  <c:v>10.373825</c:v>
                </c:pt>
                <c:pt idx="1990">
                  <c:v>9.9843919999999997</c:v>
                </c:pt>
                <c:pt idx="1991">
                  <c:v>9.9843919999999997</c:v>
                </c:pt>
                <c:pt idx="1992">
                  <c:v>9.840916</c:v>
                </c:pt>
                <c:pt idx="1993">
                  <c:v>11.214181999999999</c:v>
                </c:pt>
                <c:pt idx="1994">
                  <c:v>10.107371000000001</c:v>
                </c:pt>
                <c:pt idx="1995">
                  <c:v>9.9843919999999997</c:v>
                </c:pt>
                <c:pt idx="1996">
                  <c:v>9.8819090000000003</c:v>
                </c:pt>
                <c:pt idx="1997">
                  <c:v>10.045881</c:v>
                </c:pt>
                <c:pt idx="1998">
                  <c:v>9.3490000000000002</c:v>
                </c:pt>
                <c:pt idx="1999">
                  <c:v>10.045881</c:v>
                </c:pt>
                <c:pt idx="2000">
                  <c:v>10.496803999999999</c:v>
                </c:pt>
                <c:pt idx="2001">
                  <c:v>9.8819090000000003</c:v>
                </c:pt>
                <c:pt idx="2002">
                  <c:v>11.132196</c:v>
                </c:pt>
                <c:pt idx="2003">
                  <c:v>10.16886</c:v>
                </c:pt>
                <c:pt idx="2004">
                  <c:v>9.6974409999999995</c:v>
                </c:pt>
                <c:pt idx="2005">
                  <c:v>10.435314999999999</c:v>
                </c:pt>
                <c:pt idx="2006">
                  <c:v>10.640280000000001</c:v>
                </c:pt>
                <c:pt idx="2007">
                  <c:v>10.660776</c:v>
                </c:pt>
                <c:pt idx="2008">
                  <c:v>10.886238000000001</c:v>
                </c:pt>
                <c:pt idx="2009">
                  <c:v>9.9024059999999992</c:v>
                </c:pt>
                <c:pt idx="2010">
                  <c:v>10.804252</c:v>
                </c:pt>
                <c:pt idx="2011">
                  <c:v>10.763259</c:v>
                </c:pt>
                <c:pt idx="2012">
                  <c:v>10.148364000000001</c:v>
                </c:pt>
                <c:pt idx="2013">
                  <c:v>9.9229020000000006</c:v>
                </c:pt>
                <c:pt idx="2014">
                  <c:v>9.6154550000000008</c:v>
                </c:pt>
                <c:pt idx="2015">
                  <c:v>9.6359510000000004</c:v>
                </c:pt>
                <c:pt idx="2016">
                  <c:v>10.025385</c:v>
                </c:pt>
                <c:pt idx="2017">
                  <c:v>10.209853000000001</c:v>
                </c:pt>
                <c:pt idx="2018">
                  <c:v>10.353329</c:v>
                </c:pt>
                <c:pt idx="2019">
                  <c:v>9.7794270000000001</c:v>
                </c:pt>
                <c:pt idx="2020">
                  <c:v>10.435314999999999</c:v>
                </c:pt>
                <c:pt idx="2021">
                  <c:v>9.7589299999999994</c:v>
                </c:pt>
                <c:pt idx="2022">
                  <c:v>9.0005600000000001</c:v>
                </c:pt>
                <c:pt idx="2023">
                  <c:v>10.045881</c:v>
                </c:pt>
                <c:pt idx="2024">
                  <c:v>9.7179369999999992</c:v>
                </c:pt>
                <c:pt idx="2025">
                  <c:v>10.824748</c:v>
                </c:pt>
                <c:pt idx="2026">
                  <c:v>9.8204200000000004</c:v>
                </c:pt>
                <c:pt idx="2027">
                  <c:v>10.414818</c:v>
                </c:pt>
                <c:pt idx="2028">
                  <c:v>9.7589299999999994</c:v>
                </c:pt>
                <c:pt idx="2029">
                  <c:v>9.7179369999999992</c:v>
                </c:pt>
                <c:pt idx="2030">
                  <c:v>9.6974409999999995</c:v>
                </c:pt>
                <c:pt idx="2031">
                  <c:v>9.3490000000000002</c:v>
                </c:pt>
                <c:pt idx="2032">
                  <c:v>11.357657</c:v>
                </c:pt>
                <c:pt idx="2033">
                  <c:v>10.722265999999999</c:v>
                </c:pt>
                <c:pt idx="2034">
                  <c:v>9.9433989999999994</c:v>
                </c:pt>
                <c:pt idx="2035">
                  <c:v>9.7794270000000001</c:v>
                </c:pt>
                <c:pt idx="2036">
                  <c:v>9.9024059999999992</c:v>
                </c:pt>
                <c:pt idx="2037">
                  <c:v>9.6154550000000008</c:v>
                </c:pt>
                <c:pt idx="2038">
                  <c:v>10.004887999999999</c:v>
                </c:pt>
                <c:pt idx="2039">
                  <c:v>9.5949580000000001</c:v>
                </c:pt>
                <c:pt idx="2040">
                  <c:v>9.6154550000000008</c:v>
                </c:pt>
                <c:pt idx="2041">
                  <c:v>10.066378</c:v>
                </c:pt>
                <c:pt idx="2042">
                  <c:v>9.4719789999999993</c:v>
                </c:pt>
                <c:pt idx="2043">
                  <c:v>9.4719789999999993</c:v>
                </c:pt>
                <c:pt idx="2044">
                  <c:v>9.7794270000000001</c:v>
                </c:pt>
                <c:pt idx="2045">
                  <c:v>10.025385</c:v>
                </c:pt>
                <c:pt idx="2046">
                  <c:v>9.7999229999999997</c:v>
                </c:pt>
                <c:pt idx="2047">
                  <c:v>10.250845999999999</c:v>
                </c:pt>
                <c:pt idx="2048">
                  <c:v>10.16886</c:v>
                </c:pt>
                <c:pt idx="2049">
                  <c:v>9.6154550000000008</c:v>
                </c:pt>
                <c:pt idx="2050">
                  <c:v>9.4924759999999999</c:v>
                </c:pt>
                <c:pt idx="2051">
                  <c:v>9.9433989999999994</c:v>
                </c:pt>
                <c:pt idx="2052">
                  <c:v>10.250845999999999</c:v>
                </c:pt>
                <c:pt idx="2053">
                  <c:v>9.6154550000000008</c:v>
                </c:pt>
                <c:pt idx="2054">
                  <c:v>9.8819090000000003</c:v>
                </c:pt>
                <c:pt idx="2055">
                  <c:v>9.840916</c:v>
                </c:pt>
                <c:pt idx="2056">
                  <c:v>10.558294</c:v>
                </c:pt>
                <c:pt idx="2057">
                  <c:v>9.6359510000000004</c:v>
                </c:pt>
                <c:pt idx="2058">
                  <c:v>9.7999229999999997</c:v>
                </c:pt>
                <c:pt idx="2059">
                  <c:v>9.6769440000000007</c:v>
                </c:pt>
                <c:pt idx="2060">
                  <c:v>10.783754999999999</c:v>
                </c:pt>
                <c:pt idx="2061">
                  <c:v>9.9433989999999994</c:v>
                </c:pt>
                <c:pt idx="2062">
                  <c:v>9.9024059999999992</c:v>
                </c:pt>
                <c:pt idx="2063">
                  <c:v>9.9843919999999997</c:v>
                </c:pt>
                <c:pt idx="2064">
                  <c:v>10.476308</c:v>
                </c:pt>
                <c:pt idx="2065">
                  <c:v>9.7794270000000001</c:v>
                </c:pt>
                <c:pt idx="2066">
                  <c:v>10.968223999999999</c:v>
                </c:pt>
                <c:pt idx="2067">
                  <c:v>10.025385</c:v>
                </c:pt>
                <c:pt idx="2068">
                  <c:v>9.2875110000000003</c:v>
                </c:pt>
                <c:pt idx="2069">
                  <c:v>9.7999229999999997</c:v>
                </c:pt>
                <c:pt idx="2070">
                  <c:v>9.8204200000000004</c:v>
                </c:pt>
                <c:pt idx="2071">
                  <c:v>10.250845999999999</c:v>
                </c:pt>
                <c:pt idx="2072">
                  <c:v>9.9638950000000008</c:v>
                </c:pt>
                <c:pt idx="2073">
                  <c:v>10.066378</c:v>
                </c:pt>
                <c:pt idx="2074">
                  <c:v>10.373825</c:v>
                </c:pt>
                <c:pt idx="2075">
                  <c:v>10.783754999999999</c:v>
                </c:pt>
                <c:pt idx="2076">
                  <c:v>10.004887999999999</c:v>
                </c:pt>
                <c:pt idx="2077">
                  <c:v>9.5129719999999995</c:v>
                </c:pt>
                <c:pt idx="2078">
                  <c:v>10.332832</c:v>
                </c:pt>
                <c:pt idx="2079">
                  <c:v>9.9843919999999997</c:v>
                </c:pt>
                <c:pt idx="2080">
                  <c:v>9.9638950000000008</c:v>
                </c:pt>
                <c:pt idx="2081">
                  <c:v>9.840916</c:v>
                </c:pt>
                <c:pt idx="2082">
                  <c:v>9.9229020000000006</c:v>
                </c:pt>
                <c:pt idx="2083">
                  <c:v>9.6974409999999995</c:v>
                </c:pt>
                <c:pt idx="2084">
                  <c:v>9.9638950000000008</c:v>
                </c:pt>
                <c:pt idx="2085">
                  <c:v>9.7589299999999994</c:v>
                </c:pt>
                <c:pt idx="2086">
                  <c:v>10.189356999999999</c:v>
                </c:pt>
                <c:pt idx="2087">
                  <c:v>9.8819090000000003</c:v>
                </c:pt>
                <c:pt idx="2088">
                  <c:v>9.6154550000000008</c:v>
                </c:pt>
                <c:pt idx="2089">
                  <c:v>10.537796999999999</c:v>
                </c:pt>
                <c:pt idx="2090">
                  <c:v>9.6769440000000007</c:v>
                </c:pt>
                <c:pt idx="2091">
                  <c:v>9.6769440000000007</c:v>
                </c:pt>
                <c:pt idx="2092">
                  <c:v>9.7384339999999998</c:v>
                </c:pt>
                <c:pt idx="2093">
                  <c:v>9.9433989999999994</c:v>
                </c:pt>
                <c:pt idx="2094">
                  <c:v>9.1440350000000006</c:v>
                </c:pt>
                <c:pt idx="2095">
                  <c:v>10.435314999999999</c:v>
                </c:pt>
                <c:pt idx="2096">
                  <c:v>9.840916</c:v>
                </c:pt>
                <c:pt idx="2097">
                  <c:v>9.1235389999999992</c:v>
                </c:pt>
                <c:pt idx="2098">
                  <c:v>9.7179369999999992</c:v>
                </c:pt>
                <c:pt idx="2099">
                  <c:v>9.7384339999999998</c:v>
                </c:pt>
                <c:pt idx="2100">
                  <c:v>9.5744620000000005</c:v>
                </c:pt>
                <c:pt idx="2101">
                  <c:v>9.3080069999999999</c:v>
                </c:pt>
                <c:pt idx="2102">
                  <c:v>10.025385</c:v>
                </c:pt>
                <c:pt idx="2103">
                  <c:v>9.6359510000000004</c:v>
                </c:pt>
                <c:pt idx="2104">
                  <c:v>9.840916</c:v>
                </c:pt>
                <c:pt idx="2105">
                  <c:v>9.8819090000000003</c:v>
                </c:pt>
                <c:pt idx="2106">
                  <c:v>9.6154550000000008</c:v>
                </c:pt>
                <c:pt idx="2107">
                  <c:v>10.250845999999999</c:v>
                </c:pt>
                <c:pt idx="2108">
                  <c:v>10.681272999999999</c:v>
                </c:pt>
                <c:pt idx="2109">
                  <c:v>10.455811000000001</c:v>
                </c:pt>
                <c:pt idx="2110">
                  <c:v>8.9185739999999996</c:v>
                </c:pt>
                <c:pt idx="2111">
                  <c:v>10.025385</c:v>
                </c:pt>
                <c:pt idx="2112">
                  <c:v>9.8614130000000007</c:v>
                </c:pt>
                <c:pt idx="2113">
                  <c:v>9.8614130000000007</c:v>
                </c:pt>
                <c:pt idx="2114">
                  <c:v>9.8204200000000004</c:v>
                </c:pt>
                <c:pt idx="2115">
                  <c:v>9.9433989999999994</c:v>
                </c:pt>
                <c:pt idx="2116">
                  <c:v>9.7589299999999994</c:v>
                </c:pt>
                <c:pt idx="2117">
                  <c:v>9.7589299999999994</c:v>
                </c:pt>
                <c:pt idx="2118">
                  <c:v>10.517301</c:v>
                </c:pt>
                <c:pt idx="2119">
                  <c:v>9.7589299999999994</c:v>
                </c:pt>
                <c:pt idx="2120">
                  <c:v>9.9638950000000008</c:v>
                </c:pt>
                <c:pt idx="2121">
                  <c:v>9.9843919999999997</c:v>
                </c:pt>
                <c:pt idx="2122">
                  <c:v>9.5334690000000002</c:v>
                </c:pt>
                <c:pt idx="2123">
                  <c:v>9.8819090000000003</c:v>
                </c:pt>
                <c:pt idx="2124">
                  <c:v>10.066378</c:v>
                </c:pt>
                <c:pt idx="2125">
                  <c:v>9.8204200000000004</c:v>
                </c:pt>
                <c:pt idx="2126">
                  <c:v>11.644608</c:v>
                </c:pt>
                <c:pt idx="2127">
                  <c:v>9.2260209999999994</c:v>
                </c:pt>
                <c:pt idx="2128">
                  <c:v>9.6564479999999993</c:v>
                </c:pt>
                <c:pt idx="2129">
                  <c:v>10.107371000000001</c:v>
                </c:pt>
                <c:pt idx="2130">
                  <c:v>9.4924759999999999</c:v>
                </c:pt>
                <c:pt idx="2131">
                  <c:v>9.9843919999999997</c:v>
                </c:pt>
                <c:pt idx="2132">
                  <c:v>9.7179369999999992</c:v>
                </c:pt>
                <c:pt idx="2133">
                  <c:v>9.5539649999999998</c:v>
                </c:pt>
                <c:pt idx="2134">
                  <c:v>9.8614130000000007</c:v>
                </c:pt>
                <c:pt idx="2135">
                  <c:v>9.7589299999999994</c:v>
                </c:pt>
                <c:pt idx="2136">
                  <c:v>9.246518</c:v>
                </c:pt>
                <c:pt idx="2137">
                  <c:v>9.7999229999999997</c:v>
                </c:pt>
                <c:pt idx="2138">
                  <c:v>9.7589299999999994</c:v>
                </c:pt>
                <c:pt idx="2139">
                  <c:v>9.7999229999999997</c:v>
                </c:pt>
                <c:pt idx="2140">
                  <c:v>10.23035</c:v>
                </c:pt>
                <c:pt idx="2141">
                  <c:v>9.2260209999999994</c:v>
                </c:pt>
                <c:pt idx="2142">
                  <c:v>10.107371000000001</c:v>
                </c:pt>
                <c:pt idx="2143">
                  <c:v>9.7384339999999998</c:v>
                </c:pt>
                <c:pt idx="2144">
                  <c:v>10.127867</c:v>
                </c:pt>
                <c:pt idx="2145">
                  <c:v>8.9390699999999992</c:v>
                </c:pt>
                <c:pt idx="2146">
                  <c:v>9.7589299999999994</c:v>
                </c:pt>
                <c:pt idx="2147">
                  <c:v>10.23035</c:v>
                </c:pt>
                <c:pt idx="2148">
                  <c:v>9.8819090000000003</c:v>
                </c:pt>
                <c:pt idx="2149">
                  <c:v>9.8204200000000004</c:v>
                </c:pt>
                <c:pt idx="2150">
                  <c:v>9.8819090000000003</c:v>
                </c:pt>
                <c:pt idx="2151">
                  <c:v>9.9229020000000006</c:v>
                </c:pt>
                <c:pt idx="2152">
                  <c:v>8.8365880000000008</c:v>
                </c:pt>
                <c:pt idx="2153">
                  <c:v>9.9433989999999994</c:v>
                </c:pt>
                <c:pt idx="2154">
                  <c:v>9.9843919999999997</c:v>
                </c:pt>
                <c:pt idx="2155">
                  <c:v>9.8819090000000003</c:v>
                </c:pt>
                <c:pt idx="2156">
                  <c:v>9.1645319999999995</c:v>
                </c:pt>
                <c:pt idx="2157">
                  <c:v>9.2260209999999994</c:v>
                </c:pt>
                <c:pt idx="2158">
                  <c:v>10.455811000000001</c:v>
                </c:pt>
                <c:pt idx="2159">
                  <c:v>10.025385</c:v>
                </c:pt>
                <c:pt idx="2160">
                  <c:v>9.840916</c:v>
                </c:pt>
                <c:pt idx="2161">
                  <c:v>10.066378</c:v>
                </c:pt>
                <c:pt idx="2162">
                  <c:v>9.9229020000000006</c:v>
                </c:pt>
                <c:pt idx="2163">
                  <c:v>9.3080069999999999</c:v>
                </c:pt>
                <c:pt idx="2164">
                  <c:v>9.9229020000000006</c:v>
                </c:pt>
                <c:pt idx="2165">
                  <c:v>9.8204200000000004</c:v>
                </c:pt>
                <c:pt idx="2166">
                  <c:v>9.7179369999999992</c:v>
                </c:pt>
                <c:pt idx="2167">
                  <c:v>9.4104899999999994</c:v>
                </c:pt>
                <c:pt idx="2168">
                  <c:v>9.7384339999999998</c:v>
                </c:pt>
                <c:pt idx="2169">
                  <c:v>10.660776</c:v>
                </c:pt>
                <c:pt idx="2170">
                  <c:v>9.7999229999999997</c:v>
                </c:pt>
                <c:pt idx="2171">
                  <c:v>9.9638950000000008</c:v>
                </c:pt>
                <c:pt idx="2172">
                  <c:v>9.7999229999999997</c:v>
                </c:pt>
                <c:pt idx="2173">
                  <c:v>9.5744620000000005</c:v>
                </c:pt>
                <c:pt idx="2174">
                  <c:v>10.127867</c:v>
                </c:pt>
                <c:pt idx="2175">
                  <c:v>9.7794270000000001</c:v>
                </c:pt>
                <c:pt idx="2176">
                  <c:v>10.189356999999999</c:v>
                </c:pt>
                <c:pt idx="2177">
                  <c:v>9.6974409999999995</c:v>
                </c:pt>
                <c:pt idx="2178">
                  <c:v>9.6154550000000008</c:v>
                </c:pt>
                <c:pt idx="2179">
                  <c:v>9.7589299999999994</c:v>
                </c:pt>
                <c:pt idx="2180">
                  <c:v>10.189356999999999</c:v>
                </c:pt>
                <c:pt idx="2181">
                  <c:v>8.9595669999999998</c:v>
                </c:pt>
                <c:pt idx="2182">
                  <c:v>10.004887999999999</c:v>
                </c:pt>
                <c:pt idx="2183">
                  <c:v>10.16886</c:v>
                </c:pt>
                <c:pt idx="2184">
                  <c:v>9.9024059999999992</c:v>
                </c:pt>
                <c:pt idx="2185">
                  <c:v>10.107371000000001</c:v>
                </c:pt>
                <c:pt idx="2186">
                  <c:v>10.025385</c:v>
                </c:pt>
                <c:pt idx="2187">
                  <c:v>10.476308</c:v>
                </c:pt>
                <c:pt idx="2188">
                  <c:v>9.4514829999999996</c:v>
                </c:pt>
                <c:pt idx="2189">
                  <c:v>9.5539649999999998</c:v>
                </c:pt>
                <c:pt idx="2190">
                  <c:v>10.045881</c:v>
                </c:pt>
                <c:pt idx="2191">
                  <c:v>10.435314999999999</c:v>
                </c:pt>
                <c:pt idx="2192">
                  <c:v>9.5129719999999995</c:v>
                </c:pt>
                <c:pt idx="2193">
                  <c:v>10.189356999999999</c:v>
                </c:pt>
                <c:pt idx="2194">
                  <c:v>9.9638950000000008</c:v>
                </c:pt>
                <c:pt idx="2195">
                  <c:v>10.025385</c:v>
                </c:pt>
                <c:pt idx="2196">
                  <c:v>9.3490000000000002</c:v>
                </c:pt>
                <c:pt idx="2197">
                  <c:v>9.5949580000000001</c:v>
                </c:pt>
                <c:pt idx="2198">
                  <c:v>9.6564479999999993</c:v>
                </c:pt>
                <c:pt idx="2199">
                  <c:v>9.7794270000000001</c:v>
                </c:pt>
                <c:pt idx="2200">
                  <c:v>10.045881</c:v>
                </c:pt>
                <c:pt idx="2201">
                  <c:v>10.127867</c:v>
                </c:pt>
                <c:pt idx="2202">
                  <c:v>10.722265999999999</c:v>
                </c:pt>
                <c:pt idx="2203">
                  <c:v>9.4719789999999993</c:v>
                </c:pt>
                <c:pt idx="2204">
                  <c:v>10.066378</c:v>
                </c:pt>
                <c:pt idx="2205">
                  <c:v>9.6974409999999995</c:v>
                </c:pt>
                <c:pt idx="2206">
                  <c:v>10.353329</c:v>
                </c:pt>
                <c:pt idx="2207">
                  <c:v>9.6564479999999993</c:v>
                </c:pt>
                <c:pt idx="2208">
                  <c:v>9.7384339999999998</c:v>
                </c:pt>
                <c:pt idx="2209">
                  <c:v>9.8614130000000007</c:v>
                </c:pt>
                <c:pt idx="2210">
                  <c:v>9.9433989999999994</c:v>
                </c:pt>
                <c:pt idx="2211">
                  <c:v>9.9843919999999997</c:v>
                </c:pt>
                <c:pt idx="2212">
                  <c:v>9.4309860000000008</c:v>
                </c:pt>
                <c:pt idx="2213">
                  <c:v>10.23035</c:v>
                </c:pt>
                <c:pt idx="2214">
                  <c:v>9.5744620000000005</c:v>
                </c:pt>
                <c:pt idx="2215">
                  <c:v>9.6974409999999995</c:v>
                </c:pt>
                <c:pt idx="2216">
                  <c:v>9.2260209999999994</c:v>
                </c:pt>
                <c:pt idx="2217">
                  <c:v>9.3694970000000009</c:v>
                </c:pt>
                <c:pt idx="2218">
                  <c:v>10.435314999999999</c:v>
                </c:pt>
                <c:pt idx="2219">
                  <c:v>9.5744620000000005</c:v>
                </c:pt>
                <c:pt idx="2220">
                  <c:v>9.7589299999999994</c:v>
                </c:pt>
                <c:pt idx="2221">
                  <c:v>9.9229020000000006</c:v>
                </c:pt>
                <c:pt idx="2222">
                  <c:v>9.4924759999999999</c:v>
                </c:pt>
                <c:pt idx="2223">
                  <c:v>9.5949580000000001</c:v>
                </c:pt>
                <c:pt idx="2224">
                  <c:v>10.189356999999999</c:v>
                </c:pt>
                <c:pt idx="2225">
                  <c:v>8.6521190000000008</c:v>
                </c:pt>
                <c:pt idx="2226">
                  <c:v>9.9229020000000006</c:v>
                </c:pt>
                <c:pt idx="2227">
                  <c:v>10.086874</c:v>
                </c:pt>
                <c:pt idx="2228">
                  <c:v>9.6154550000000008</c:v>
                </c:pt>
                <c:pt idx="2229">
                  <c:v>9.9229020000000006</c:v>
                </c:pt>
                <c:pt idx="2230">
                  <c:v>10.025385</c:v>
                </c:pt>
                <c:pt idx="2231">
                  <c:v>9.9024059999999992</c:v>
                </c:pt>
                <c:pt idx="2232">
                  <c:v>9.9024059999999992</c:v>
                </c:pt>
                <c:pt idx="2233">
                  <c:v>10.332832</c:v>
                </c:pt>
                <c:pt idx="2234">
                  <c:v>10.004887999999999</c:v>
                </c:pt>
                <c:pt idx="2235">
                  <c:v>10.066378</c:v>
                </c:pt>
                <c:pt idx="2236">
                  <c:v>9.9638950000000008</c:v>
                </c:pt>
                <c:pt idx="2237">
                  <c:v>10.066378</c:v>
                </c:pt>
                <c:pt idx="2238">
                  <c:v>9.5334690000000002</c:v>
                </c:pt>
                <c:pt idx="2239">
                  <c:v>9.9229020000000006</c:v>
                </c:pt>
                <c:pt idx="2240">
                  <c:v>9.3694970000000009</c:v>
                </c:pt>
                <c:pt idx="2241">
                  <c:v>10.640280000000001</c:v>
                </c:pt>
                <c:pt idx="2242">
                  <c:v>9.9229020000000006</c:v>
                </c:pt>
                <c:pt idx="2243">
                  <c:v>9.7999229999999997</c:v>
                </c:pt>
                <c:pt idx="2244">
                  <c:v>9.6769440000000007</c:v>
                </c:pt>
                <c:pt idx="2245">
                  <c:v>9.6974409999999995</c:v>
                </c:pt>
                <c:pt idx="2246">
                  <c:v>10.086874</c:v>
                </c:pt>
                <c:pt idx="2247">
                  <c:v>9.5334690000000002</c:v>
                </c:pt>
                <c:pt idx="2248">
                  <c:v>10.066378</c:v>
                </c:pt>
                <c:pt idx="2249">
                  <c:v>9.6154550000000008</c:v>
                </c:pt>
                <c:pt idx="2250">
                  <c:v>9.6769440000000007</c:v>
                </c:pt>
                <c:pt idx="2251">
                  <c:v>9.8819090000000003</c:v>
                </c:pt>
                <c:pt idx="2252">
                  <c:v>9.7384339999999998</c:v>
                </c:pt>
                <c:pt idx="2253">
                  <c:v>10.250845999999999</c:v>
                </c:pt>
                <c:pt idx="2254">
                  <c:v>9.8614130000000007</c:v>
                </c:pt>
                <c:pt idx="2255">
                  <c:v>10.025385</c:v>
                </c:pt>
                <c:pt idx="2256">
                  <c:v>9.3899930000000005</c:v>
                </c:pt>
                <c:pt idx="2257">
                  <c:v>10.640280000000001</c:v>
                </c:pt>
                <c:pt idx="2258">
                  <c:v>10.066378</c:v>
                </c:pt>
                <c:pt idx="2259">
                  <c:v>9.7999229999999997</c:v>
                </c:pt>
                <c:pt idx="2260">
                  <c:v>9.6359510000000004</c:v>
                </c:pt>
                <c:pt idx="2261">
                  <c:v>9.9843919999999997</c:v>
                </c:pt>
                <c:pt idx="2262">
                  <c:v>9.2875110000000003</c:v>
                </c:pt>
                <c:pt idx="2263">
                  <c:v>10.025385</c:v>
                </c:pt>
                <c:pt idx="2264">
                  <c:v>9.840916</c:v>
                </c:pt>
                <c:pt idx="2265">
                  <c:v>9.9024059999999992</c:v>
                </c:pt>
                <c:pt idx="2266">
                  <c:v>9.9433989999999994</c:v>
                </c:pt>
                <c:pt idx="2267">
                  <c:v>9.6154550000000008</c:v>
                </c:pt>
                <c:pt idx="2268">
                  <c:v>9.7999229999999997</c:v>
                </c:pt>
                <c:pt idx="2269">
                  <c:v>10.23035</c:v>
                </c:pt>
                <c:pt idx="2270">
                  <c:v>9.7384339999999998</c:v>
                </c:pt>
                <c:pt idx="2271">
                  <c:v>9.7589299999999994</c:v>
                </c:pt>
                <c:pt idx="2272">
                  <c:v>9.8614130000000007</c:v>
                </c:pt>
                <c:pt idx="2273">
                  <c:v>9.9433989999999994</c:v>
                </c:pt>
                <c:pt idx="2274">
                  <c:v>9.7589299999999994</c:v>
                </c:pt>
                <c:pt idx="2275">
                  <c:v>10.189356999999999</c:v>
                </c:pt>
                <c:pt idx="2276">
                  <c:v>9.840916</c:v>
                </c:pt>
                <c:pt idx="2277">
                  <c:v>10.066378</c:v>
                </c:pt>
                <c:pt idx="2278">
                  <c:v>9.9229020000000006</c:v>
                </c:pt>
                <c:pt idx="2279">
                  <c:v>10.947727</c:v>
                </c:pt>
                <c:pt idx="2280">
                  <c:v>9.6154550000000008</c:v>
                </c:pt>
                <c:pt idx="2281">
                  <c:v>9.8819090000000003</c:v>
                </c:pt>
                <c:pt idx="2282">
                  <c:v>9.7179369999999992</c:v>
                </c:pt>
                <c:pt idx="2283">
                  <c:v>9.840916</c:v>
                </c:pt>
                <c:pt idx="2284">
                  <c:v>9.4309860000000008</c:v>
                </c:pt>
                <c:pt idx="2285">
                  <c:v>9.9638950000000008</c:v>
                </c:pt>
                <c:pt idx="2286">
                  <c:v>9.9638950000000008</c:v>
                </c:pt>
                <c:pt idx="2287">
                  <c:v>9.7179369999999992</c:v>
                </c:pt>
                <c:pt idx="2288">
                  <c:v>9.6769440000000007</c:v>
                </c:pt>
                <c:pt idx="2289">
                  <c:v>10.045881</c:v>
                </c:pt>
                <c:pt idx="2290">
                  <c:v>10.476308</c:v>
                </c:pt>
                <c:pt idx="2291">
                  <c:v>10.107371000000001</c:v>
                </c:pt>
                <c:pt idx="2292">
                  <c:v>10.045881</c:v>
                </c:pt>
                <c:pt idx="2293">
                  <c:v>9.5744620000000005</c:v>
                </c:pt>
                <c:pt idx="2294">
                  <c:v>9.3694970000000009</c:v>
                </c:pt>
                <c:pt idx="2295">
                  <c:v>10.004887999999999</c:v>
                </c:pt>
                <c:pt idx="2296">
                  <c:v>9.6359510000000004</c:v>
                </c:pt>
                <c:pt idx="2297">
                  <c:v>9.7179369999999992</c:v>
                </c:pt>
                <c:pt idx="2298">
                  <c:v>9.246518</c:v>
                </c:pt>
                <c:pt idx="2299">
                  <c:v>9.6974409999999995</c:v>
                </c:pt>
                <c:pt idx="2300">
                  <c:v>9.840916</c:v>
                </c:pt>
                <c:pt idx="2301">
                  <c:v>10.722265999999999</c:v>
                </c:pt>
                <c:pt idx="2302">
                  <c:v>9.4104899999999994</c:v>
                </c:pt>
                <c:pt idx="2303">
                  <c:v>9.1235389999999992</c:v>
                </c:pt>
                <c:pt idx="2304">
                  <c:v>9.1030420000000003</c:v>
                </c:pt>
                <c:pt idx="2305">
                  <c:v>9.6359510000000004</c:v>
                </c:pt>
                <c:pt idx="2306">
                  <c:v>9.7589299999999994</c:v>
                </c:pt>
                <c:pt idx="2307">
                  <c:v>11.706098000000001</c:v>
                </c:pt>
                <c:pt idx="2308">
                  <c:v>9.9024059999999992</c:v>
                </c:pt>
                <c:pt idx="2309">
                  <c:v>9.7794270000000001</c:v>
                </c:pt>
                <c:pt idx="2310">
                  <c:v>9.7179369999999992</c:v>
                </c:pt>
                <c:pt idx="2311">
                  <c:v>11.234678000000001</c:v>
                </c:pt>
                <c:pt idx="2312">
                  <c:v>9.3694970000000009</c:v>
                </c:pt>
                <c:pt idx="2313">
                  <c:v>9.0210559999999997</c:v>
                </c:pt>
                <c:pt idx="2314">
                  <c:v>9.5539649999999998</c:v>
                </c:pt>
                <c:pt idx="2315">
                  <c:v>10.906734</c:v>
                </c:pt>
                <c:pt idx="2316">
                  <c:v>9.8614130000000007</c:v>
                </c:pt>
                <c:pt idx="2317">
                  <c:v>10.16886</c:v>
                </c:pt>
                <c:pt idx="2318">
                  <c:v>9.6769440000000007</c:v>
                </c:pt>
                <c:pt idx="2319">
                  <c:v>10.619783</c:v>
                </c:pt>
                <c:pt idx="2320">
                  <c:v>9.9843919999999997</c:v>
                </c:pt>
                <c:pt idx="2321">
                  <c:v>9.7794270000000001</c:v>
                </c:pt>
                <c:pt idx="2322">
                  <c:v>10.045881</c:v>
                </c:pt>
                <c:pt idx="2323">
                  <c:v>10.886238000000001</c:v>
                </c:pt>
                <c:pt idx="2324">
                  <c:v>8.5086440000000003</c:v>
                </c:pt>
                <c:pt idx="2325">
                  <c:v>9.6154550000000008</c:v>
                </c:pt>
                <c:pt idx="2326">
                  <c:v>9.8819090000000003</c:v>
                </c:pt>
                <c:pt idx="2327">
                  <c:v>10.209853000000001</c:v>
                </c:pt>
                <c:pt idx="2328">
                  <c:v>9.0210559999999997</c:v>
                </c:pt>
                <c:pt idx="2329">
                  <c:v>10.353329</c:v>
                </c:pt>
                <c:pt idx="2330">
                  <c:v>9.840916</c:v>
                </c:pt>
                <c:pt idx="2331">
                  <c:v>10.189356999999999</c:v>
                </c:pt>
                <c:pt idx="2332">
                  <c:v>10.045881</c:v>
                </c:pt>
                <c:pt idx="2333">
                  <c:v>10.209853000000001</c:v>
                </c:pt>
                <c:pt idx="2334">
                  <c:v>10.004887999999999</c:v>
                </c:pt>
                <c:pt idx="2335">
                  <c:v>9.5744620000000005</c:v>
                </c:pt>
                <c:pt idx="2336">
                  <c:v>9.3285040000000006</c:v>
                </c:pt>
                <c:pt idx="2337">
                  <c:v>9.4924759999999999</c:v>
                </c:pt>
                <c:pt idx="2338">
                  <c:v>9.0210559999999997</c:v>
                </c:pt>
                <c:pt idx="2339">
                  <c:v>9.7589299999999994</c:v>
                </c:pt>
                <c:pt idx="2340">
                  <c:v>9.3899930000000005</c:v>
                </c:pt>
                <c:pt idx="2341">
                  <c:v>10.804252</c:v>
                </c:pt>
                <c:pt idx="2342">
                  <c:v>9.840916</c:v>
                </c:pt>
                <c:pt idx="2343">
                  <c:v>10.537796999999999</c:v>
                </c:pt>
                <c:pt idx="2344">
                  <c:v>9.840916</c:v>
                </c:pt>
                <c:pt idx="2345">
                  <c:v>10.57879</c:v>
                </c:pt>
                <c:pt idx="2346">
                  <c:v>8.1397069999999996</c:v>
                </c:pt>
                <c:pt idx="2347">
                  <c:v>10.004887999999999</c:v>
                </c:pt>
                <c:pt idx="2348">
                  <c:v>10.353329</c:v>
                </c:pt>
                <c:pt idx="2349">
                  <c:v>10.312336</c:v>
                </c:pt>
                <c:pt idx="2350">
                  <c:v>9.2875110000000003</c:v>
                </c:pt>
                <c:pt idx="2351">
                  <c:v>10.496803999999999</c:v>
                </c:pt>
                <c:pt idx="2352">
                  <c:v>9.4924759999999999</c:v>
                </c:pt>
                <c:pt idx="2353">
                  <c:v>9.5949580000000001</c:v>
                </c:pt>
                <c:pt idx="2354">
                  <c:v>10.291839</c:v>
                </c:pt>
                <c:pt idx="2355">
                  <c:v>9.4719789999999993</c:v>
                </c:pt>
                <c:pt idx="2356">
                  <c:v>9.6154550000000008</c:v>
                </c:pt>
                <c:pt idx="2357">
                  <c:v>11.87007</c:v>
                </c:pt>
                <c:pt idx="2358">
                  <c:v>9.2875110000000003</c:v>
                </c:pt>
                <c:pt idx="2359">
                  <c:v>10.373825</c:v>
                </c:pt>
                <c:pt idx="2360">
                  <c:v>8.8775809999999993</c:v>
                </c:pt>
                <c:pt idx="2361">
                  <c:v>10.517301</c:v>
                </c:pt>
                <c:pt idx="2362">
                  <c:v>8.6726159999999997</c:v>
                </c:pt>
                <c:pt idx="2363">
                  <c:v>10.763259</c:v>
                </c:pt>
                <c:pt idx="2364">
                  <c:v>9.6154550000000008</c:v>
                </c:pt>
                <c:pt idx="2365">
                  <c:v>10.722265999999999</c:v>
                </c:pt>
                <c:pt idx="2366">
                  <c:v>10.004887999999999</c:v>
                </c:pt>
                <c:pt idx="2367">
                  <c:v>10.353329</c:v>
                </c:pt>
                <c:pt idx="2368">
                  <c:v>9.1850280000000009</c:v>
                </c:pt>
                <c:pt idx="2369">
                  <c:v>10.414818</c:v>
                </c:pt>
                <c:pt idx="2370">
                  <c:v>9.4924759999999999</c:v>
                </c:pt>
                <c:pt idx="2371">
                  <c:v>9.5539649999999998</c:v>
                </c:pt>
                <c:pt idx="2372">
                  <c:v>9.840916</c:v>
                </c:pt>
                <c:pt idx="2373">
                  <c:v>9.5744620000000005</c:v>
                </c:pt>
                <c:pt idx="2374">
                  <c:v>9.840916</c:v>
                </c:pt>
                <c:pt idx="2375">
                  <c:v>9.3080069999999999</c:v>
                </c:pt>
                <c:pt idx="2376">
                  <c:v>9.0210559999999997</c:v>
                </c:pt>
                <c:pt idx="2377">
                  <c:v>9.9638950000000008</c:v>
                </c:pt>
                <c:pt idx="2378">
                  <c:v>10.107371000000001</c:v>
                </c:pt>
                <c:pt idx="2379">
                  <c:v>10.332832</c:v>
                </c:pt>
                <c:pt idx="2380">
                  <c:v>9.2875110000000003</c:v>
                </c:pt>
                <c:pt idx="2381">
                  <c:v>10.271343</c:v>
                </c:pt>
                <c:pt idx="2382">
                  <c:v>8.8365880000000008</c:v>
                </c:pt>
                <c:pt idx="2383">
                  <c:v>9.6564479999999993</c:v>
                </c:pt>
                <c:pt idx="2384">
                  <c:v>8.8980770000000007</c:v>
                </c:pt>
                <c:pt idx="2385">
                  <c:v>10.086874</c:v>
                </c:pt>
                <c:pt idx="2386">
                  <c:v>9.2055249999999997</c:v>
                </c:pt>
                <c:pt idx="2387">
                  <c:v>9.4104899999999994</c:v>
                </c:pt>
                <c:pt idx="2388">
                  <c:v>10.517301</c:v>
                </c:pt>
                <c:pt idx="2389">
                  <c:v>9.5334690000000002</c:v>
                </c:pt>
                <c:pt idx="2390">
                  <c:v>9.246518</c:v>
                </c:pt>
                <c:pt idx="2391">
                  <c:v>10.312336</c:v>
                </c:pt>
                <c:pt idx="2392">
                  <c:v>9.5334690000000002</c:v>
                </c:pt>
                <c:pt idx="2393">
                  <c:v>9.840916</c:v>
                </c:pt>
                <c:pt idx="2394">
                  <c:v>10.066378</c:v>
                </c:pt>
                <c:pt idx="2395">
                  <c:v>9.5744620000000005</c:v>
                </c:pt>
                <c:pt idx="2396">
                  <c:v>9.6769440000000007</c:v>
                </c:pt>
                <c:pt idx="2397">
                  <c:v>9.0825460000000007</c:v>
                </c:pt>
                <c:pt idx="2398">
                  <c:v>9.9433989999999994</c:v>
                </c:pt>
                <c:pt idx="2399">
                  <c:v>10.107371000000001</c:v>
                </c:pt>
                <c:pt idx="2400">
                  <c:v>10.148364000000001</c:v>
                </c:pt>
                <c:pt idx="2401">
                  <c:v>10.025385</c:v>
                </c:pt>
                <c:pt idx="2402">
                  <c:v>11.378154</c:v>
                </c:pt>
                <c:pt idx="2403">
                  <c:v>9.5539649999999998</c:v>
                </c:pt>
                <c:pt idx="2404">
                  <c:v>9.9843919999999997</c:v>
                </c:pt>
                <c:pt idx="2405">
                  <c:v>9.4309860000000008</c:v>
                </c:pt>
                <c:pt idx="2406">
                  <c:v>9.246518</c:v>
                </c:pt>
                <c:pt idx="2407">
                  <c:v>9.6359510000000004</c:v>
                </c:pt>
                <c:pt idx="2408">
                  <c:v>10.414818</c:v>
                </c:pt>
                <c:pt idx="2409">
                  <c:v>9.6154550000000008</c:v>
                </c:pt>
                <c:pt idx="2410">
                  <c:v>9.8614130000000007</c:v>
                </c:pt>
                <c:pt idx="2411">
                  <c:v>9.3899930000000005</c:v>
                </c:pt>
                <c:pt idx="2412">
                  <c:v>10.189356999999999</c:v>
                </c:pt>
                <c:pt idx="2413">
                  <c:v>9.5129719999999995</c:v>
                </c:pt>
                <c:pt idx="2414">
                  <c:v>9.4514829999999996</c:v>
                </c:pt>
                <c:pt idx="2415">
                  <c:v>9.4514829999999996</c:v>
                </c:pt>
                <c:pt idx="2416">
                  <c:v>9.5744620000000005</c:v>
                </c:pt>
                <c:pt idx="2417">
                  <c:v>9.2260209999999994</c:v>
                </c:pt>
                <c:pt idx="2418">
                  <c:v>11.009217</c:v>
                </c:pt>
                <c:pt idx="2419">
                  <c:v>9.1850280000000009</c:v>
                </c:pt>
                <c:pt idx="2420">
                  <c:v>10.742762000000001</c:v>
                </c:pt>
                <c:pt idx="2421">
                  <c:v>9.2055249999999997</c:v>
                </c:pt>
                <c:pt idx="2422">
                  <c:v>10.804252</c:v>
                </c:pt>
                <c:pt idx="2423">
                  <c:v>9.4719789999999993</c:v>
                </c:pt>
                <c:pt idx="2424">
                  <c:v>11.87007</c:v>
                </c:pt>
                <c:pt idx="2425">
                  <c:v>10.066378</c:v>
                </c:pt>
                <c:pt idx="2426">
                  <c:v>10.886238000000001</c:v>
                </c:pt>
                <c:pt idx="2427">
                  <c:v>8.9595669999999998</c:v>
                </c:pt>
                <c:pt idx="2428">
                  <c:v>10.271343</c:v>
                </c:pt>
                <c:pt idx="2429">
                  <c:v>10.209853000000001</c:v>
                </c:pt>
                <c:pt idx="2430">
                  <c:v>7.032896</c:v>
                </c:pt>
                <c:pt idx="2431">
                  <c:v>7.155875</c:v>
                </c:pt>
                <c:pt idx="2432">
                  <c:v>9.9024059999999992</c:v>
                </c:pt>
                <c:pt idx="2433">
                  <c:v>9.9433989999999994</c:v>
                </c:pt>
                <c:pt idx="2434">
                  <c:v>9.9024059999999992</c:v>
                </c:pt>
                <c:pt idx="2435">
                  <c:v>11.706098000000001</c:v>
                </c:pt>
                <c:pt idx="2436">
                  <c:v>10.107371000000001</c:v>
                </c:pt>
                <c:pt idx="2437">
                  <c:v>9.062049</c:v>
                </c:pt>
                <c:pt idx="2438">
                  <c:v>10.517301</c:v>
                </c:pt>
                <c:pt idx="2439">
                  <c:v>9.3899930000000005</c:v>
                </c:pt>
                <c:pt idx="2440">
                  <c:v>11.070705999999999</c:v>
                </c:pt>
                <c:pt idx="2441">
                  <c:v>8.5086440000000003</c:v>
                </c:pt>
                <c:pt idx="2442">
                  <c:v>10.414818</c:v>
                </c:pt>
                <c:pt idx="2443">
                  <c:v>8.4471539999999994</c:v>
                </c:pt>
                <c:pt idx="2444">
                  <c:v>10.599287</c:v>
                </c:pt>
                <c:pt idx="2445">
                  <c:v>8.6726159999999997</c:v>
                </c:pt>
                <c:pt idx="2446">
                  <c:v>10.558294</c:v>
                </c:pt>
                <c:pt idx="2447">
                  <c:v>9.5744620000000005</c:v>
                </c:pt>
                <c:pt idx="2448">
                  <c:v>9.6769440000000007</c:v>
                </c:pt>
                <c:pt idx="2449">
                  <c:v>9.1030420000000003</c:v>
                </c:pt>
                <c:pt idx="2450">
                  <c:v>10.148364000000001</c:v>
                </c:pt>
                <c:pt idx="2451">
                  <c:v>9.1850280000000009</c:v>
                </c:pt>
                <c:pt idx="2452">
                  <c:v>9.9843919999999997</c:v>
                </c:pt>
                <c:pt idx="2453">
                  <c:v>8.9390699999999992</c:v>
                </c:pt>
                <c:pt idx="2454">
                  <c:v>10.353329</c:v>
                </c:pt>
                <c:pt idx="2455">
                  <c:v>8.6316229999999994</c:v>
                </c:pt>
                <c:pt idx="2456">
                  <c:v>11.255174999999999</c:v>
                </c:pt>
                <c:pt idx="2457">
                  <c:v>8.8980770000000007</c:v>
                </c:pt>
                <c:pt idx="2458">
                  <c:v>10.660776</c:v>
                </c:pt>
                <c:pt idx="2459">
                  <c:v>9.2055249999999997</c:v>
                </c:pt>
                <c:pt idx="2460">
                  <c:v>10.414818</c:v>
                </c:pt>
                <c:pt idx="2461">
                  <c:v>9.246518</c:v>
                </c:pt>
                <c:pt idx="2462">
                  <c:v>11.726594</c:v>
                </c:pt>
                <c:pt idx="2463">
                  <c:v>7.2173639999999999</c:v>
                </c:pt>
                <c:pt idx="2464">
                  <c:v>10.23035</c:v>
                </c:pt>
                <c:pt idx="2465">
                  <c:v>8.7955950000000005</c:v>
                </c:pt>
                <c:pt idx="2466">
                  <c:v>10.619783</c:v>
                </c:pt>
                <c:pt idx="2467">
                  <c:v>7.5043150000000001</c:v>
                </c:pt>
                <c:pt idx="2468">
                  <c:v>11.501132999999999</c:v>
                </c:pt>
                <c:pt idx="2469">
                  <c:v>9.6154550000000008</c:v>
                </c:pt>
                <c:pt idx="2470">
                  <c:v>11.009217</c:v>
                </c:pt>
                <c:pt idx="2471">
                  <c:v>10.004887999999999</c:v>
                </c:pt>
                <c:pt idx="2472">
                  <c:v>11.296168</c:v>
                </c:pt>
                <c:pt idx="2473">
                  <c:v>8.0577210000000008</c:v>
                </c:pt>
                <c:pt idx="2474">
                  <c:v>10.763259</c:v>
                </c:pt>
                <c:pt idx="2475">
                  <c:v>8.4061610000000009</c:v>
                </c:pt>
                <c:pt idx="2476">
                  <c:v>10.373825</c:v>
                </c:pt>
                <c:pt idx="2477">
                  <c:v>8.5701330000000002</c:v>
                </c:pt>
                <c:pt idx="2478">
                  <c:v>11.521629000000001</c:v>
                </c:pt>
                <c:pt idx="2479">
                  <c:v>6.6844549999999998</c:v>
                </c:pt>
                <c:pt idx="2480">
                  <c:v>11.788084</c:v>
                </c:pt>
                <c:pt idx="2481">
                  <c:v>8.7136089999999999</c:v>
                </c:pt>
                <c:pt idx="2482">
                  <c:v>11.132196</c:v>
                </c:pt>
                <c:pt idx="2483">
                  <c:v>8.1397069999999996</c:v>
                </c:pt>
                <c:pt idx="2484">
                  <c:v>11.173189000000001</c:v>
                </c:pt>
                <c:pt idx="2485">
                  <c:v>7.5453080000000003</c:v>
                </c:pt>
                <c:pt idx="2486">
                  <c:v>11.706098000000001</c:v>
                </c:pt>
                <c:pt idx="2487">
                  <c:v>8.3036790000000007</c:v>
                </c:pt>
                <c:pt idx="2488">
                  <c:v>11.460140000000001</c:v>
                </c:pt>
                <c:pt idx="2489">
                  <c:v>7.2993499999999996</c:v>
                </c:pt>
                <c:pt idx="2490">
                  <c:v>12.116028</c:v>
                </c:pt>
                <c:pt idx="2491">
                  <c:v>8.6316229999999994</c:v>
                </c:pt>
                <c:pt idx="2492">
                  <c:v>11.009217</c:v>
                </c:pt>
                <c:pt idx="2493">
                  <c:v>7.8732519999999999</c:v>
                </c:pt>
                <c:pt idx="2494">
                  <c:v>11.542126</c:v>
                </c:pt>
                <c:pt idx="2495">
                  <c:v>8.0577210000000008</c:v>
                </c:pt>
                <c:pt idx="2496">
                  <c:v>11.726594</c:v>
                </c:pt>
                <c:pt idx="2497">
                  <c:v>8.7546020000000002</c:v>
                </c:pt>
                <c:pt idx="2498">
                  <c:v>11.685601</c:v>
                </c:pt>
                <c:pt idx="2499">
                  <c:v>7.0123990000000003</c:v>
                </c:pt>
                <c:pt idx="2500">
                  <c:v>12.587446999999999</c:v>
                </c:pt>
                <c:pt idx="2501">
                  <c:v>7.7092799999999997</c:v>
                </c:pt>
                <c:pt idx="2502">
                  <c:v>12.484965000000001</c:v>
                </c:pt>
                <c:pt idx="2503">
                  <c:v>7.4428260000000002</c:v>
                </c:pt>
                <c:pt idx="2504">
                  <c:v>11.665105000000001</c:v>
                </c:pt>
                <c:pt idx="2505">
                  <c:v>8.0372240000000001</c:v>
                </c:pt>
                <c:pt idx="2506">
                  <c:v>12.423475</c:v>
                </c:pt>
                <c:pt idx="2507">
                  <c:v>8.2011959999999995</c:v>
                </c:pt>
                <c:pt idx="2508">
                  <c:v>12.628439999999999</c:v>
                </c:pt>
                <c:pt idx="2509">
                  <c:v>7.4838190000000004</c:v>
                </c:pt>
                <c:pt idx="2510">
                  <c:v>12.28</c:v>
                </c:pt>
                <c:pt idx="2511">
                  <c:v>8.0167280000000005</c:v>
                </c:pt>
                <c:pt idx="2512">
                  <c:v>12.136524</c:v>
                </c:pt>
                <c:pt idx="2513">
                  <c:v>7.9757350000000002</c:v>
                </c:pt>
                <c:pt idx="2514">
                  <c:v>12.198014000000001</c:v>
                </c:pt>
                <c:pt idx="2515">
                  <c:v>8.0782170000000004</c:v>
                </c:pt>
                <c:pt idx="2516">
                  <c:v>12.28</c:v>
                </c:pt>
                <c:pt idx="2517">
                  <c:v>7.750273</c:v>
                </c:pt>
                <c:pt idx="2518">
                  <c:v>10.845245</c:v>
                </c:pt>
                <c:pt idx="2519">
                  <c:v>7.7092799999999997</c:v>
                </c:pt>
                <c:pt idx="2520">
                  <c:v>11.890566</c:v>
                </c:pt>
                <c:pt idx="2521">
                  <c:v>8.1397069999999996</c:v>
                </c:pt>
                <c:pt idx="2522">
                  <c:v>11.849572999999999</c:v>
                </c:pt>
                <c:pt idx="2523">
                  <c:v>7.6067980000000004</c:v>
                </c:pt>
                <c:pt idx="2524">
                  <c:v>12.68993</c:v>
                </c:pt>
                <c:pt idx="2525">
                  <c:v>7.7297770000000003</c:v>
                </c:pt>
                <c:pt idx="2526">
                  <c:v>12.136524</c:v>
                </c:pt>
                <c:pt idx="2527">
                  <c:v>7.1763709999999996</c:v>
                </c:pt>
                <c:pt idx="2528">
                  <c:v>10.865741</c:v>
                </c:pt>
                <c:pt idx="2529">
                  <c:v>6.8689239999999998</c:v>
                </c:pt>
                <c:pt idx="2530">
                  <c:v>12.320993</c:v>
                </c:pt>
                <c:pt idx="2531">
                  <c:v>8.0167280000000005</c:v>
                </c:pt>
                <c:pt idx="2532">
                  <c:v>11.542126</c:v>
                </c:pt>
                <c:pt idx="2533">
                  <c:v>7.1148819999999997</c:v>
                </c:pt>
                <c:pt idx="2534">
                  <c:v>12.095530999999999</c:v>
                </c:pt>
                <c:pt idx="2535">
                  <c:v>8.5496370000000006</c:v>
                </c:pt>
                <c:pt idx="2536">
                  <c:v>12.382482</c:v>
                </c:pt>
                <c:pt idx="2537">
                  <c:v>6.9509100000000004</c:v>
                </c:pt>
                <c:pt idx="2538">
                  <c:v>12.792412000000001</c:v>
                </c:pt>
                <c:pt idx="2539">
                  <c:v>5.9875740000000004</c:v>
                </c:pt>
                <c:pt idx="2540">
                  <c:v>11.501132999999999</c:v>
                </c:pt>
                <c:pt idx="2541">
                  <c:v>9.062049</c:v>
                </c:pt>
                <c:pt idx="2542">
                  <c:v>12.566951</c:v>
                </c:pt>
                <c:pt idx="2543">
                  <c:v>9.7589299999999994</c:v>
                </c:pt>
                <c:pt idx="2544">
                  <c:v>9.4514829999999996</c:v>
                </c:pt>
                <c:pt idx="2545">
                  <c:v>10.414818</c:v>
                </c:pt>
                <c:pt idx="2546">
                  <c:v>10.332832</c:v>
                </c:pt>
                <c:pt idx="2547">
                  <c:v>9.7999229999999997</c:v>
                </c:pt>
                <c:pt idx="2548">
                  <c:v>9.4104899999999994</c:v>
                </c:pt>
                <c:pt idx="2549">
                  <c:v>9.5949580000000001</c:v>
                </c:pt>
                <c:pt idx="2550">
                  <c:v>9.7589299999999994</c:v>
                </c:pt>
                <c:pt idx="2551">
                  <c:v>9.9638950000000008</c:v>
                </c:pt>
                <c:pt idx="2552">
                  <c:v>9.3899930000000005</c:v>
                </c:pt>
                <c:pt idx="2553">
                  <c:v>10.353329</c:v>
                </c:pt>
                <c:pt idx="2554">
                  <c:v>9.6564479999999993</c:v>
                </c:pt>
                <c:pt idx="2555">
                  <c:v>9.7384339999999998</c:v>
                </c:pt>
                <c:pt idx="2556">
                  <c:v>11.091203</c:v>
                </c:pt>
                <c:pt idx="2557">
                  <c:v>10.455811000000001</c:v>
                </c:pt>
                <c:pt idx="2558">
                  <c:v>9.1440350000000006</c:v>
                </c:pt>
                <c:pt idx="2559">
                  <c:v>9.0210559999999997</c:v>
                </c:pt>
                <c:pt idx="2560">
                  <c:v>10.086874</c:v>
                </c:pt>
                <c:pt idx="2561">
                  <c:v>9.6974409999999995</c:v>
                </c:pt>
                <c:pt idx="2562">
                  <c:v>9.4514829999999996</c:v>
                </c:pt>
                <c:pt idx="2563">
                  <c:v>9.6769440000000007</c:v>
                </c:pt>
                <c:pt idx="2564">
                  <c:v>9.8819090000000003</c:v>
                </c:pt>
                <c:pt idx="2565">
                  <c:v>9.5539649999999998</c:v>
                </c:pt>
                <c:pt idx="2566">
                  <c:v>9.1850280000000009</c:v>
                </c:pt>
                <c:pt idx="2567">
                  <c:v>10.16886</c:v>
                </c:pt>
                <c:pt idx="2568">
                  <c:v>10.189356999999999</c:v>
                </c:pt>
                <c:pt idx="2569">
                  <c:v>9.246518</c:v>
                </c:pt>
                <c:pt idx="2570">
                  <c:v>10.107371000000001</c:v>
                </c:pt>
                <c:pt idx="2571">
                  <c:v>9.6974409999999995</c:v>
                </c:pt>
                <c:pt idx="2572">
                  <c:v>9.9229020000000006</c:v>
                </c:pt>
                <c:pt idx="2573">
                  <c:v>10.004887999999999</c:v>
                </c:pt>
                <c:pt idx="2574">
                  <c:v>9.7589299999999994</c:v>
                </c:pt>
                <c:pt idx="2575">
                  <c:v>9.8614130000000007</c:v>
                </c:pt>
                <c:pt idx="2576">
                  <c:v>10.066378</c:v>
                </c:pt>
                <c:pt idx="2577">
                  <c:v>9.5744620000000005</c:v>
                </c:pt>
                <c:pt idx="2578">
                  <c:v>10.250845999999999</c:v>
                </c:pt>
                <c:pt idx="2579">
                  <c:v>10.086874</c:v>
                </c:pt>
                <c:pt idx="2580">
                  <c:v>9.7179369999999992</c:v>
                </c:pt>
                <c:pt idx="2581">
                  <c:v>9.9638950000000008</c:v>
                </c:pt>
                <c:pt idx="2582">
                  <c:v>9.4719789999999993</c:v>
                </c:pt>
                <c:pt idx="2583">
                  <c:v>9.5744620000000005</c:v>
                </c:pt>
                <c:pt idx="2584">
                  <c:v>9.4309860000000008</c:v>
                </c:pt>
                <c:pt idx="2585">
                  <c:v>9.4514829999999996</c:v>
                </c:pt>
                <c:pt idx="2586">
                  <c:v>10.189356999999999</c:v>
                </c:pt>
                <c:pt idx="2587">
                  <c:v>9.6154550000000008</c:v>
                </c:pt>
                <c:pt idx="2588">
                  <c:v>9.8614130000000007</c:v>
                </c:pt>
                <c:pt idx="2589">
                  <c:v>9.7794270000000001</c:v>
                </c:pt>
                <c:pt idx="2590">
                  <c:v>10.23035</c:v>
                </c:pt>
                <c:pt idx="2591">
                  <c:v>9.5539649999999998</c:v>
                </c:pt>
                <c:pt idx="2592">
                  <c:v>9.9229020000000006</c:v>
                </c:pt>
                <c:pt idx="2593">
                  <c:v>9.8614130000000007</c:v>
                </c:pt>
                <c:pt idx="2594">
                  <c:v>9.9638950000000008</c:v>
                </c:pt>
                <c:pt idx="2595">
                  <c:v>9.5334690000000002</c:v>
                </c:pt>
                <c:pt idx="2596">
                  <c:v>9.9638950000000008</c:v>
                </c:pt>
                <c:pt idx="2597">
                  <c:v>10.373825</c:v>
                </c:pt>
                <c:pt idx="2598">
                  <c:v>9.7999229999999997</c:v>
                </c:pt>
                <c:pt idx="2599">
                  <c:v>9.7589299999999994</c:v>
                </c:pt>
                <c:pt idx="2600">
                  <c:v>9.9843919999999997</c:v>
                </c:pt>
                <c:pt idx="2601">
                  <c:v>10.291839</c:v>
                </c:pt>
                <c:pt idx="2602">
                  <c:v>9.4719789999999993</c:v>
                </c:pt>
                <c:pt idx="2603">
                  <c:v>9.7794270000000001</c:v>
                </c:pt>
                <c:pt idx="2604">
                  <c:v>10.066378</c:v>
                </c:pt>
                <c:pt idx="2605">
                  <c:v>9.4104899999999994</c:v>
                </c:pt>
                <c:pt idx="2606">
                  <c:v>9.5334690000000002</c:v>
                </c:pt>
                <c:pt idx="2607">
                  <c:v>9.5334690000000002</c:v>
                </c:pt>
                <c:pt idx="2608">
                  <c:v>9.9638950000000008</c:v>
                </c:pt>
                <c:pt idx="2609">
                  <c:v>9.5334690000000002</c:v>
                </c:pt>
                <c:pt idx="2610">
                  <c:v>10.865741</c:v>
                </c:pt>
                <c:pt idx="2611">
                  <c:v>10.353329</c:v>
                </c:pt>
                <c:pt idx="2612">
                  <c:v>10.086874</c:v>
                </c:pt>
                <c:pt idx="2613">
                  <c:v>9.4514829999999996</c:v>
                </c:pt>
                <c:pt idx="2614">
                  <c:v>10.250845999999999</c:v>
                </c:pt>
                <c:pt idx="2615">
                  <c:v>9.8819090000000003</c:v>
                </c:pt>
                <c:pt idx="2616">
                  <c:v>9.4309860000000008</c:v>
                </c:pt>
                <c:pt idx="2617">
                  <c:v>9.5539649999999998</c:v>
                </c:pt>
                <c:pt idx="2618">
                  <c:v>9.6769440000000007</c:v>
                </c:pt>
                <c:pt idx="2619">
                  <c:v>9.7794270000000001</c:v>
                </c:pt>
                <c:pt idx="2620">
                  <c:v>10.455811000000001</c:v>
                </c:pt>
                <c:pt idx="2621">
                  <c:v>9.6974409999999995</c:v>
                </c:pt>
                <c:pt idx="2622">
                  <c:v>9.7384339999999998</c:v>
                </c:pt>
                <c:pt idx="2623">
                  <c:v>10.127867</c:v>
                </c:pt>
                <c:pt idx="2624">
                  <c:v>9.3899930000000005</c:v>
                </c:pt>
                <c:pt idx="2625">
                  <c:v>9.7179369999999992</c:v>
                </c:pt>
                <c:pt idx="2626">
                  <c:v>9.7179369999999992</c:v>
                </c:pt>
                <c:pt idx="2627">
                  <c:v>9.7794270000000001</c:v>
                </c:pt>
                <c:pt idx="2628">
                  <c:v>9.5949580000000001</c:v>
                </c:pt>
                <c:pt idx="2629">
                  <c:v>9.840916</c:v>
                </c:pt>
                <c:pt idx="2630">
                  <c:v>10.025385</c:v>
                </c:pt>
                <c:pt idx="2631">
                  <c:v>9.4104899999999994</c:v>
                </c:pt>
                <c:pt idx="2632">
                  <c:v>10.476308</c:v>
                </c:pt>
                <c:pt idx="2633">
                  <c:v>9.4309860000000008</c:v>
                </c:pt>
                <c:pt idx="2634">
                  <c:v>10.271343</c:v>
                </c:pt>
                <c:pt idx="2635">
                  <c:v>8.9390699999999992</c:v>
                </c:pt>
                <c:pt idx="2636">
                  <c:v>9.6769440000000007</c:v>
                </c:pt>
                <c:pt idx="2637">
                  <c:v>9.9433989999999994</c:v>
                </c:pt>
                <c:pt idx="2638">
                  <c:v>10.025385</c:v>
                </c:pt>
                <c:pt idx="2639">
                  <c:v>9.6154550000000008</c:v>
                </c:pt>
                <c:pt idx="2640">
                  <c:v>9.9024059999999992</c:v>
                </c:pt>
                <c:pt idx="2641">
                  <c:v>10.045881</c:v>
                </c:pt>
                <c:pt idx="2642">
                  <c:v>9.6564479999999993</c:v>
                </c:pt>
                <c:pt idx="2643">
                  <c:v>10.312336</c:v>
                </c:pt>
                <c:pt idx="2644">
                  <c:v>9.8819090000000003</c:v>
                </c:pt>
                <c:pt idx="2645">
                  <c:v>10.353329</c:v>
                </c:pt>
                <c:pt idx="2646">
                  <c:v>9.3080069999999999</c:v>
                </c:pt>
                <c:pt idx="2647">
                  <c:v>9.6154550000000008</c:v>
                </c:pt>
                <c:pt idx="2648">
                  <c:v>10.148364000000001</c:v>
                </c:pt>
                <c:pt idx="2649">
                  <c:v>9.6974409999999995</c:v>
                </c:pt>
                <c:pt idx="2650">
                  <c:v>9.9024059999999992</c:v>
                </c:pt>
                <c:pt idx="2651">
                  <c:v>9.7384339999999998</c:v>
                </c:pt>
                <c:pt idx="2652">
                  <c:v>9.8204200000000004</c:v>
                </c:pt>
                <c:pt idx="2653">
                  <c:v>9.7999229999999997</c:v>
                </c:pt>
                <c:pt idx="2654">
                  <c:v>9.5334690000000002</c:v>
                </c:pt>
                <c:pt idx="2655">
                  <c:v>9.7999229999999997</c:v>
                </c:pt>
                <c:pt idx="2656">
                  <c:v>10.455811000000001</c:v>
                </c:pt>
                <c:pt idx="2657">
                  <c:v>9.4309860000000008</c:v>
                </c:pt>
                <c:pt idx="2658">
                  <c:v>9.5949580000000001</c:v>
                </c:pt>
                <c:pt idx="2659">
                  <c:v>9.8614130000000007</c:v>
                </c:pt>
                <c:pt idx="2660">
                  <c:v>11.091203</c:v>
                </c:pt>
                <c:pt idx="2661">
                  <c:v>9.8204200000000004</c:v>
                </c:pt>
                <c:pt idx="2662">
                  <c:v>9.8614130000000007</c:v>
                </c:pt>
                <c:pt idx="2663">
                  <c:v>9.5129719999999995</c:v>
                </c:pt>
                <c:pt idx="2664">
                  <c:v>9.5744620000000005</c:v>
                </c:pt>
                <c:pt idx="2665">
                  <c:v>9.5949580000000001</c:v>
                </c:pt>
                <c:pt idx="2666">
                  <c:v>10.353329</c:v>
                </c:pt>
                <c:pt idx="2667">
                  <c:v>9.5949580000000001</c:v>
                </c:pt>
                <c:pt idx="2668">
                  <c:v>9.7384339999999998</c:v>
                </c:pt>
                <c:pt idx="2669">
                  <c:v>9.3694970000000009</c:v>
                </c:pt>
                <c:pt idx="2670">
                  <c:v>10.373825</c:v>
                </c:pt>
                <c:pt idx="2671">
                  <c:v>9.3080069999999999</c:v>
                </c:pt>
                <c:pt idx="2672">
                  <c:v>10.57879</c:v>
                </c:pt>
                <c:pt idx="2673">
                  <c:v>9.3899930000000005</c:v>
                </c:pt>
                <c:pt idx="2674">
                  <c:v>9.8204200000000004</c:v>
                </c:pt>
                <c:pt idx="2675">
                  <c:v>9.9024059999999992</c:v>
                </c:pt>
                <c:pt idx="2676">
                  <c:v>9.4719789999999993</c:v>
                </c:pt>
                <c:pt idx="2677">
                  <c:v>9.0415530000000004</c:v>
                </c:pt>
                <c:pt idx="2678">
                  <c:v>10.681272999999999</c:v>
                </c:pt>
                <c:pt idx="2679">
                  <c:v>9.9229020000000006</c:v>
                </c:pt>
                <c:pt idx="2680">
                  <c:v>9.9433989999999994</c:v>
                </c:pt>
                <c:pt idx="2681">
                  <c:v>9.8204200000000004</c:v>
                </c:pt>
                <c:pt idx="2682">
                  <c:v>10.496803999999999</c:v>
                </c:pt>
                <c:pt idx="2683">
                  <c:v>9.8204200000000004</c:v>
                </c:pt>
                <c:pt idx="2684">
                  <c:v>10.209853000000001</c:v>
                </c:pt>
                <c:pt idx="2685">
                  <c:v>10.045881</c:v>
                </c:pt>
                <c:pt idx="2686">
                  <c:v>9.6154550000000008</c:v>
                </c:pt>
                <c:pt idx="2687">
                  <c:v>10.16886</c:v>
                </c:pt>
                <c:pt idx="2688">
                  <c:v>9.8204200000000004</c:v>
                </c:pt>
                <c:pt idx="2689">
                  <c:v>9.6564479999999993</c:v>
                </c:pt>
                <c:pt idx="2690">
                  <c:v>9.6154550000000008</c:v>
                </c:pt>
                <c:pt idx="2691">
                  <c:v>9.5129719999999995</c:v>
                </c:pt>
                <c:pt idx="2692">
                  <c:v>9.8819090000000003</c:v>
                </c:pt>
                <c:pt idx="2693">
                  <c:v>9.2875110000000003</c:v>
                </c:pt>
                <c:pt idx="2694">
                  <c:v>9.3899930000000005</c:v>
                </c:pt>
                <c:pt idx="2695">
                  <c:v>9.5334690000000002</c:v>
                </c:pt>
                <c:pt idx="2696">
                  <c:v>9.8819090000000003</c:v>
                </c:pt>
                <c:pt idx="2697">
                  <c:v>9.6974409999999995</c:v>
                </c:pt>
                <c:pt idx="2698">
                  <c:v>9.2055249999999997</c:v>
                </c:pt>
                <c:pt idx="2699">
                  <c:v>9.1440350000000006</c:v>
                </c:pt>
                <c:pt idx="2700">
                  <c:v>10.066378</c:v>
                </c:pt>
                <c:pt idx="2701">
                  <c:v>9.7179369999999992</c:v>
                </c:pt>
                <c:pt idx="2702">
                  <c:v>10.045881</c:v>
                </c:pt>
                <c:pt idx="2703">
                  <c:v>8.9185739999999996</c:v>
                </c:pt>
                <c:pt idx="2704">
                  <c:v>10.353329</c:v>
                </c:pt>
                <c:pt idx="2705">
                  <c:v>8.5906300000000009</c:v>
                </c:pt>
                <c:pt idx="2706">
                  <c:v>10.086874</c:v>
                </c:pt>
                <c:pt idx="2707">
                  <c:v>9.0005600000000001</c:v>
                </c:pt>
                <c:pt idx="2708">
                  <c:v>10.250845999999999</c:v>
                </c:pt>
                <c:pt idx="2709">
                  <c:v>8.7136089999999999</c:v>
                </c:pt>
                <c:pt idx="2710">
                  <c:v>10.435314999999999</c:v>
                </c:pt>
                <c:pt idx="2711">
                  <c:v>9.7384339999999998</c:v>
                </c:pt>
                <c:pt idx="2712">
                  <c:v>9.9229020000000006</c:v>
                </c:pt>
                <c:pt idx="2713">
                  <c:v>9.4924759999999999</c:v>
                </c:pt>
                <c:pt idx="2714">
                  <c:v>9.8614130000000007</c:v>
                </c:pt>
                <c:pt idx="2715">
                  <c:v>9.3899930000000005</c:v>
                </c:pt>
                <c:pt idx="2716">
                  <c:v>10.16886</c:v>
                </c:pt>
                <c:pt idx="2717">
                  <c:v>9.8819090000000003</c:v>
                </c:pt>
                <c:pt idx="2718">
                  <c:v>10.332832</c:v>
                </c:pt>
                <c:pt idx="2719">
                  <c:v>9.1850280000000009</c:v>
                </c:pt>
                <c:pt idx="2720">
                  <c:v>9.9024059999999992</c:v>
                </c:pt>
                <c:pt idx="2721">
                  <c:v>9.3285040000000006</c:v>
                </c:pt>
                <c:pt idx="2722">
                  <c:v>10.660776</c:v>
                </c:pt>
                <c:pt idx="2723">
                  <c:v>9.4104899999999994</c:v>
                </c:pt>
                <c:pt idx="2724">
                  <c:v>10.353329</c:v>
                </c:pt>
                <c:pt idx="2725">
                  <c:v>9.2875110000000003</c:v>
                </c:pt>
                <c:pt idx="2726">
                  <c:v>10.476308</c:v>
                </c:pt>
                <c:pt idx="2727">
                  <c:v>8.0577210000000008</c:v>
                </c:pt>
                <c:pt idx="2728">
                  <c:v>10.496803999999999</c:v>
                </c:pt>
                <c:pt idx="2729">
                  <c:v>9.3490000000000002</c:v>
                </c:pt>
                <c:pt idx="2730">
                  <c:v>9.6359510000000004</c:v>
                </c:pt>
                <c:pt idx="2731">
                  <c:v>8.7341049999999996</c:v>
                </c:pt>
                <c:pt idx="2732">
                  <c:v>10.537796999999999</c:v>
                </c:pt>
                <c:pt idx="2733">
                  <c:v>10.660776</c:v>
                </c:pt>
                <c:pt idx="2734">
                  <c:v>9.6154550000000008</c:v>
                </c:pt>
                <c:pt idx="2735">
                  <c:v>10.455811000000001</c:v>
                </c:pt>
                <c:pt idx="2736">
                  <c:v>9.7384339999999998</c:v>
                </c:pt>
                <c:pt idx="2737">
                  <c:v>9.7384339999999998</c:v>
                </c:pt>
                <c:pt idx="2738">
                  <c:v>9.7999229999999997</c:v>
                </c:pt>
                <c:pt idx="2739">
                  <c:v>9.7589299999999994</c:v>
                </c:pt>
                <c:pt idx="2740">
                  <c:v>10.435314999999999</c:v>
                </c:pt>
                <c:pt idx="2741">
                  <c:v>9.3899930000000005</c:v>
                </c:pt>
                <c:pt idx="2742">
                  <c:v>10.496803999999999</c:v>
                </c:pt>
                <c:pt idx="2743">
                  <c:v>9.2670139999999996</c:v>
                </c:pt>
                <c:pt idx="2744">
                  <c:v>10.640280000000001</c:v>
                </c:pt>
                <c:pt idx="2745">
                  <c:v>9.3899930000000005</c:v>
                </c:pt>
                <c:pt idx="2746">
                  <c:v>9.7999229999999997</c:v>
                </c:pt>
                <c:pt idx="2747">
                  <c:v>9.2670139999999996</c:v>
                </c:pt>
                <c:pt idx="2748">
                  <c:v>10.353329</c:v>
                </c:pt>
                <c:pt idx="2749">
                  <c:v>9.7179369999999992</c:v>
                </c:pt>
                <c:pt idx="2750">
                  <c:v>8.7955950000000005</c:v>
                </c:pt>
                <c:pt idx="2751">
                  <c:v>9.246518</c:v>
                </c:pt>
                <c:pt idx="2752">
                  <c:v>9.8614130000000007</c:v>
                </c:pt>
                <c:pt idx="2753">
                  <c:v>9.6974409999999995</c:v>
                </c:pt>
                <c:pt idx="2754">
                  <c:v>10.599287</c:v>
                </c:pt>
                <c:pt idx="2755">
                  <c:v>9.9024059999999992</c:v>
                </c:pt>
                <c:pt idx="2756">
                  <c:v>10.373825</c:v>
                </c:pt>
                <c:pt idx="2757">
                  <c:v>9.2055249999999997</c:v>
                </c:pt>
                <c:pt idx="2758">
                  <c:v>10.455811000000001</c:v>
                </c:pt>
                <c:pt idx="2759">
                  <c:v>10.947727</c:v>
                </c:pt>
                <c:pt idx="2760">
                  <c:v>9.6359510000000004</c:v>
                </c:pt>
                <c:pt idx="2761">
                  <c:v>9.7999229999999997</c:v>
                </c:pt>
                <c:pt idx="2762">
                  <c:v>9.1645319999999995</c:v>
                </c:pt>
                <c:pt idx="2763">
                  <c:v>9.9024059999999992</c:v>
                </c:pt>
                <c:pt idx="2764">
                  <c:v>9.3080069999999999</c:v>
                </c:pt>
                <c:pt idx="2765">
                  <c:v>10.045881</c:v>
                </c:pt>
                <c:pt idx="2766">
                  <c:v>9.1440350000000006</c:v>
                </c:pt>
                <c:pt idx="2767">
                  <c:v>10.189356999999999</c:v>
                </c:pt>
                <c:pt idx="2768">
                  <c:v>10.16886</c:v>
                </c:pt>
                <c:pt idx="2769">
                  <c:v>9.1850280000000009</c:v>
                </c:pt>
                <c:pt idx="2770">
                  <c:v>9.6359510000000004</c:v>
                </c:pt>
                <c:pt idx="2771">
                  <c:v>9.6974409999999995</c:v>
                </c:pt>
                <c:pt idx="2772">
                  <c:v>9.4924759999999999</c:v>
                </c:pt>
                <c:pt idx="2773">
                  <c:v>9.2055249999999997</c:v>
                </c:pt>
                <c:pt idx="2774">
                  <c:v>9.3899930000000005</c:v>
                </c:pt>
                <c:pt idx="2775">
                  <c:v>10.353329</c:v>
                </c:pt>
                <c:pt idx="2776">
                  <c:v>10.148364000000001</c:v>
                </c:pt>
                <c:pt idx="2777">
                  <c:v>10.353329</c:v>
                </c:pt>
                <c:pt idx="2778">
                  <c:v>9.2875110000000003</c:v>
                </c:pt>
                <c:pt idx="2779">
                  <c:v>9.2875110000000003</c:v>
                </c:pt>
                <c:pt idx="2780">
                  <c:v>9.6154550000000008</c:v>
                </c:pt>
                <c:pt idx="2781">
                  <c:v>9.1850280000000009</c:v>
                </c:pt>
                <c:pt idx="2782">
                  <c:v>7.7092799999999997</c:v>
                </c:pt>
                <c:pt idx="2783">
                  <c:v>10.845245</c:v>
                </c:pt>
                <c:pt idx="2784">
                  <c:v>9.6769440000000007</c:v>
                </c:pt>
                <c:pt idx="2785">
                  <c:v>9.7179369999999992</c:v>
                </c:pt>
                <c:pt idx="2786">
                  <c:v>9.5539649999999998</c:v>
                </c:pt>
                <c:pt idx="2787">
                  <c:v>9.246518</c:v>
                </c:pt>
                <c:pt idx="2788">
                  <c:v>7.6887840000000001</c:v>
                </c:pt>
                <c:pt idx="2789">
                  <c:v>10.783754999999999</c:v>
                </c:pt>
                <c:pt idx="2790">
                  <c:v>7.8937489999999997</c:v>
                </c:pt>
                <c:pt idx="2791">
                  <c:v>10.701769000000001</c:v>
                </c:pt>
                <c:pt idx="2792">
                  <c:v>6.8689239999999998</c:v>
                </c:pt>
                <c:pt idx="2793">
                  <c:v>9.3285040000000006</c:v>
                </c:pt>
                <c:pt idx="2794">
                  <c:v>9.6974409999999995</c:v>
                </c:pt>
                <c:pt idx="2795">
                  <c:v>9.9433989999999994</c:v>
                </c:pt>
                <c:pt idx="2796">
                  <c:v>9.3080069999999999</c:v>
                </c:pt>
                <c:pt idx="2797">
                  <c:v>10.291839</c:v>
                </c:pt>
                <c:pt idx="2798">
                  <c:v>9.3899930000000005</c:v>
                </c:pt>
                <c:pt idx="2799">
                  <c:v>9.6359510000000004</c:v>
                </c:pt>
                <c:pt idx="2800">
                  <c:v>9.6974409999999995</c:v>
                </c:pt>
                <c:pt idx="2801">
                  <c:v>10.209853000000001</c:v>
                </c:pt>
                <c:pt idx="2802">
                  <c:v>9.1030420000000003</c:v>
                </c:pt>
                <c:pt idx="2803">
                  <c:v>10.16886</c:v>
                </c:pt>
                <c:pt idx="2804">
                  <c:v>8.6521190000000008</c:v>
                </c:pt>
                <c:pt idx="2805">
                  <c:v>10.496803999999999</c:v>
                </c:pt>
                <c:pt idx="2806">
                  <c:v>8.3651680000000006</c:v>
                </c:pt>
                <c:pt idx="2807">
                  <c:v>10.23035</c:v>
                </c:pt>
                <c:pt idx="2808">
                  <c:v>7.6682870000000003</c:v>
                </c:pt>
                <c:pt idx="2809">
                  <c:v>10.57879</c:v>
                </c:pt>
                <c:pt idx="2810">
                  <c:v>9.0415530000000004</c:v>
                </c:pt>
                <c:pt idx="2811">
                  <c:v>10.865741</c:v>
                </c:pt>
                <c:pt idx="2812">
                  <c:v>9.2670139999999996</c:v>
                </c:pt>
                <c:pt idx="2813">
                  <c:v>9.3285040000000006</c:v>
                </c:pt>
                <c:pt idx="2814">
                  <c:v>8.1806999999999999</c:v>
                </c:pt>
                <c:pt idx="2815">
                  <c:v>9.8204200000000004</c:v>
                </c:pt>
                <c:pt idx="2816">
                  <c:v>8.9800629999999995</c:v>
                </c:pt>
                <c:pt idx="2817">
                  <c:v>10.23035</c:v>
                </c:pt>
                <c:pt idx="2818">
                  <c:v>9.1440350000000006</c:v>
                </c:pt>
                <c:pt idx="2819">
                  <c:v>10.927231000000001</c:v>
                </c:pt>
                <c:pt idx="2820">
                  <c:v>8.2011959999999995</c:v>
                </c:pt>
                <c:pt idx="2821">
                  <c:v>11.214181999999999</c:v>
                </c:pt>
                <c:pt idx="2822">
                  <c:v>8.8365880000000008</c:v>
                </c:pt>
                <c:pt idx="2823">
                  <c:v>10.23035</c:v>
                </c:pt>
                <c:pt idx="2824">
                  <c:v>8.1192100000000007</c:v>
                </c:pt>
                <c:pt idx="2825">
                  <c:v>11.234678000000001</c:v>
                </c:pt>
                <c:pt idx="2826">
                  <c:v>8.5496370000000006</c:v>
                </c:pt>
                <c:pt idx="2827">
                  <c:v>10.373825</c:v>
                </c:pt>
                <c:pt idx="2828">
                  <c:v>9.1440350000000006</c:v>
                </c:pt>
                <c:pt idx="2829">
                  <c:v>10.742762000000001</c:v>
                </c:pt>
                <c:pt idx="2830">
                  <c:v>7.8732519999999999</c:v>
                </c:pt>
                <c:pt idx="2831">
                  <c:v>11.419147000000001</c:v>
                </c:pt>
                <c:pt idx="2832">
                  <c:v>9.1235389999999992</c:v>
                </c:pt>
                <c:pt idx="2833">
                  <c:v>11.214181999999999</c:v>
                </c:pt>
                <c:pt idx="2834">
                  <c:v>8.6316229999999994</c:v>
                </c:pt>
                <c:pt idx="2835">
                  <c:v>10.57879</c:v>
                </c:pt>
                <c:pt idx="2836">
                  <c:v>7.811763</c:v>
                </c:pt>
                <c:pt idx="2837">
                  <c:v>10.906734</c:v>
                </c:pt>
                <c:pt idx="2838">
                  <c:v>8.6521190000000008</c:v>
                </c:pt>
                <c:pt idx="2839">
                  <c:v>10.701769000000001</c:v>
                </c:pt>
                <c:pt idx="2840">
                  <c:v>7.8527560000000003</c:v>
                </c:pt>
                <c:pt idx="2841">
                  <c:v>10.947727</c:v>
                </c:pt>
                <c:pt idx="2842">
                  <c:v>7.9552379999999996</c:v>
                </c:pt>
                <c:pt idx="2843">
                  <c:v>10.783754999999999</c:v>
                </c:pt>
                <c:pt idx="2844">
                  <c:v>9.0825460000000007</c:v>
                </c:pt>
                <c:pt idx="2845">
                  <c:v>11.419147000000001</c:v>
                </c:pt>
                <c:pt idx="2846">
                  <c:v>7.8527560000000003</c:v>
                </c:pt>
                <c:pt idx="2847">
                  <c:v>10.722265999999999</c:v>
                </c:pt>
                <c:pt idx="2848">
                  <c:v>8.1806999999999999</c:v>
                </c:pt>
                <c:pt idx="2849">
                  <c:v>11.501132999999999</c:v>
                </c:pt>
                <c:pt idx="2850">
                  <c:v>7.750273</c:v>
                </c:pt>
                <c:pt idx="2851">
                  <c:v>11.562621999999999</c:v>
                </c:pt>
                <c:pt idx="2852">
                  <c:v>7.3813360000000001</c:v>
                </c:pt>
                <c:pt idx="2853">
                  <c:v>11.931559</c:v>
                </c:pt>
                <c:pt idx="2854">
                  <c:v>8.3856649999999995</c:v>
                </c:pt>
                <c:pt idx="2855">
                  <c:v>12.054538000000001</c:v>
                </c:pt>
                <c:pt idx="2856">
                  <c:v>7.6477909999999998</c:v>
                </c:pt>
                <c:pt idx="2857">
                  <c:v>10.353329</c:v>
                </c:pt>
                <c:pt idx="2858">
                  <c:v>8.1192100000000007</c:v>
                </c:pt>
                <c:pt idx="2859">
                  <c:v>10.763259</c:v>
                </c:pt>
                <c:pt idx="2860">
                  <c:v>7.2788539999999999</c:v>
                </c:pt>
                <c:pt idx="2861">
                  <c:v>11.788084</c:v>
                </c:pt>
                <c:pt idx="2862">
                  <c:v>7.0943849999999999</c:v>
                </c:pt>
                <c:pt idx="2863">
                  <c:v>11.480636000000001</c:v>
                </c:pt>
                <c:pt idx="2864">
                  <c:v>6.9304129999999997</c:v>
                </c:pt>
                <c:pt idx="2865">
                  <c:v>12.607944</c:v>
                </c:pt>
                <c:pt idx="2866">
                  <c:v>7.1353780000000002</c:v>
                </c:pt>
                <c:pt idx="2867">
                  <c:v>12.546454000000001</c:v>
                </c:pt>
                <c:pt idx="2868">
                  <c:v>7.7912660000000002</c:v>
                </c:pt>
                <c:pt idx="2869">
                  <c:v>12.075035</c:v>
                </c:pt>
                <c:pt idx="2870">
                  <c:v>7.5248119999999998</c:v>
                </c:pt>
                <c:pt idx="2871">
                  <c:v>12.628439999999999</c:v>
                </c:pt>
                <c:pt idx="2872">
                  <c:v>7.8937489999999997</c:v>
                </c:pt>
                <c:pt idx="2873">
                  <c:v>11.39865</c:v>
                </c:pt>
                <c:pt idx="2874">
                  <c:v>6.8894200000000003</c:v>
                </c:pt>
                <c:pt idx="2875">
                  <c:v>11.111699</c:v>
                </c:pt>
                <c:pt idx="2876">
                  <c:v>7.9757350000000002</c:v>
                </c:pt>
                <c:pt idx="2877">
                  <c:v>12.464468</c:v>
                </c:pt>
                <c:pt idx="2878">
                  <c:v>8.3651680000000006</c:v>
                </c:pt>
                <c:pt idx="2879">
                  <c:v>12.300496000000001</c:v>
                </c:pt>
                <c:pt idx="2880">
                  <c:v>7.9142450000000002</c:v>
                </c:pt>
                <c:pt idx="2881">
                  <c:v>11.87007</c:v>
                </c:pt>
                <c:pt idx="2882">
                  <c:v>7.5453080000000003</c:v>
                </c:pt>
                <c:pt idx="2883">
                  <c:v>13.120355999999999</c:v>
                </c:pt>
                <c:pt idx="2884">
                  <c:v>8.7750979999999998</c:v>
                </c:pt>
                <c:pt idx="2885">
                  <c:v>10.947727</c:v>
                </c:pt>
                <c:pt idx="2886">
                  <c:v>7.2173639999999999</c:v>
                </c:pt>
                <c:pt idx="2887">
                  <c:v>11.726594</c:v>
                </c:pt>
                <c:pt idx="2888">
                  <c:v>7.3813360000000001</c:v>
                </c:pt>
                <c:pt idx="2889">
                  <c:v>12.525957999999999</c:v>
                </c:pt>
                <c:pt idx="2890">
                  <c:v>7.9962309999999999</c:v>
                </c:pt>
                <c:pt idx="2891">
                  <c:v>11.849572999999999</c:v>
                </c:pt>
                <c:pt idx="2892">
                  <c:v>7.4633219999999998</c:v>
                </c:pt>
                <c:pt idx="2893">
                  <c:v>11.788084</c:v>
                </c:pt>
                <c:pt idx="2894">
                  <c:v>7.4633219999999998</c:v>
                </c:pt>
                <c:pt idx="2895">
                  <c:v>11.521629000000001</c:v>
                </c:pt>
                <c:pt idx="2896">
                  <c:v>7.3403429999999998</c:v>
                </c:pt>
                <c:pt idx="2897">
                  <c:v>10.640280000000001</c:v>
                </c:pt>
                <c:pt idx="2898">
                  <c:v>8.0167280000000005</c:v>
                </c:pt>
                <c:pt idx="2899">
                  <c:v>13.284328</c:v>
                </c:pt>
                <c:pt idx="2900">
                  <c:v>8.5496370000000006</c:v>
                </c:pt>
                <c:pt idx="2901">
                  <c:v>11.439643</c:v>
                </c:pt>
                <c:pt idx="2902">
                  <c:v>8.3856649999999995</c:v>
                </c:pt>
                <c:pt idx="2903">
                  <c:v>11.214181999999999</c:v>
                </c:pt>
                <c:pt idx="2904">
                  <c:v>7.3403429999999998</c:v>
                </c:pt>
                <c:pt idx="2905">
                  <c:v>11.808579999999999</c:v>
                </c:pt>
                <c:pt idx="2906">
                  <c:v>7.1968680000000003</c:v>
                </c:pt>
                <c:pt idx="2907">
                  <c:v>11.357657</c:v>
                </c:pt>
                <c:pt idx="2908">
                  <c:v>7.155875</c:v>
                </c:pt>
                <c:pt idx="2909">
                  <c:v>11.439643</c:v>
                </c:pt>
                <c:pt idx="2910">
                  <c:v>6.5409800000000002</c:v>
                </c:pt>
                <c:pt idx="2911">
                  <c:v>13.509790000000001</c:v>
                </c:pt>
                <c:pt idx="2912">
                  <c:v>7.1148819999999997</c:v>
                </c:pt>
                <c:pt idx="2913">
                  <c:v>13.714755</c:v>
                </c:pt>
                <c:pt idx="2914">
                  <c:v>8.3856649999999995</c:v>
                </c:pt>
                <c:pt idx="2915">
                  <c:v>12.177517</c:v>
                </c:pt>
                <c:pt idx="2916">
                  <c:v>8.2216930000000001</c:v>
                </c:pt>
                <c:pt idx="2917">
                  <c:v>12.68993</c:v>
                </c:pt>
                <c:pt idx="2918">
                  <c:v>7.627294</c:v>
                </c:pt>
                <c:pt idx="2919">
                  <c:v>9.9843919999999997</c:v>
                </c:pt>
                <c:pt idx="2920">
                  <c:v>9.4924759999999999</c:v>
                </c:pt>
                <c:pt idx="2921">
                  <c:v>9.9024059999999992</c:v>
                </c:pt>
                <c:pt idx="2922">
                  <c:v>9.5129719999999995</c:v>
                </c:pt>
                <c:pt idx="2923">
                  <c:v>9.1440350000000006</c:v>
                </c:pt>
                <c:pt idx="2924">
                  <c:v>9.1440350000000006</c:v>
                </c:pt>
                <c:pt idx="2925">
                  <c:v>9.7179369999999992</c:v>
                </c:pt>
                <c:pt idx="2926">
                  <c:v>9.9024059999999992</c:v>
                </c:pt>
                <c:pt idx="2927">
                  <c:v>9.246518</c:v>
                </c:pt>
                <c:pt idx="2928">
                  <c:v>10.332832</c:v>
                </c:pt>
                <c:pt idx="2929">
                  <c:v>9.1850280000000009</c:v>
                </c:pt>
                <c:pt idx="2930">
                  <c:v>9.7589299999999994</c:v>
                </c:pt>
                <c:pt idx="2931">
                  <c:v>9.8614130000000007</c:v>
                </c:pt>
                <c:pt idx="2932">
                  <c:v>9.2055249999999997</c:v>
                </c:pt>
                <c:pt idx="2933">
                  <c:v>9.2875110000000003</c:v>
                </c:pt>
                <c:pt idx="2934">
                  <c:v>9.8819090000000003</c:v>
                </c:pt>
                <c:pt idx="2935">
                  <c:v>9.7589299999999994</c:v>
                </c:pt>
                <c:pt idx="2936">
                  <c:v>9.8819090000000003</c:v>
                </c:pt>
                <c:pt idx="2937">
                  <c:v>10.045881</c:v>
                </c:pt>
                <c:pt idx="2938">
                  <c:v>9.4514829999999996</c:v>
                </c:pt>
                <c:pt idx="2939">
                  <c:v>10.148364000000001</c:v>
                </c:pt>
                <c:pt idx="2940">
                  <c:v>9.1850280000000009</c:v>
                </c:pt>
                <c:pt idx="2941">
                  <c:v>9.7589299999999994</c:v>
                </c:pt>
                <c:pt idx="2942">
                  <c:v>10.209853000000001</c:v>
                </c:pt>
                <c:pt idx="2943">
                  <c:v>9.2055249999999997</c:v>
                </c:pt>
                <c:pt idx="2944">
                  <c:v>9.4104899999999994</c:v>
                </c:pt>
                <c:pt idx="2945">
                  <c:v>8.9595669999999998</c:v>
                </c:pt>
                <c:pt idx="2946">
                  <c:v>10.271343</c:v>
                </c:pt>
                <c:pt idx="2947">
                  <c:v>9.246518</c:v>
                </c:pt>
                <c:pt idx="2948">
                  <c:v>9.9024059999999992</c:v>
                </c:pt>
                <c:pt idx="2949">
                  <c:v>10.148364000000001</c:v>
                </c:pt>
                <c:pt idx="2950">
                  <c:v>9.6974409999999995</c:v>
                </c:pt>
                <c:pt idx="2951">
                  <c:v>9.9638950000000008</c:v>
                </c:pt>
                <c:pt idx="2952">
                  <c:v>9.7794270000000001</c:v>
                </c:pt>
                <c:pt idx="2953">
                  <c:v>9.5129719999999995</c:v>
                </c:pt>
                <c:pt idx="2954">
                  <c:v>10.291839</c:v>
                </c:pt>
                <c:pt idx="2955">
                  <c:v>9.0210559999999997</c:v>
                </c:pt>
                <c:pt idx="2956">
                  <c:v>9.9024059999999992</c:v>
                </c:pt>
                <c:pt idx="2957">
                  <c:v>10.23035</c:v>
                </c:pt>
                <c:pt idx="2958">
                  <c:v>9.9229020000000006</c:v>
                </c:pt>
                <c:pt idx="2959">
                  <c:v>9.6564479999999993</c:v>
                </c:pt>
                <c:pt idx="2960">
                  <c:v>9.5949580000000001</c:v>
                </c:pt>
                <c:pt idx="2961">
                  <c:v>10.435314999999999</c:v>
                </c:pt>
                <c:pt idx="2962">
                  <c:v>9.7179369999999992</c:v>
                </c:pt>
                <c:pt idx="2963">
                  <c:v>9.7794270000000001</c:v>
                </c:pt>
                <c:pt idx="2964">
                  <c:v>9.5949580000000001</c:v>
                </c:pt>
                <c:pt idx="2965">
                  <c:v>10.763259</c:v>
                </c:pt>
                <c:pt idx="2966">
                  <c:v>9.4104899999999994</c:v>
                </c:pt>
                <c:pt idx="2967">
                  <c:v>9.5744620000000005</c:v>
                </c:pt>
                <c:pt idx="2968">
                  <c:v>9.9229020000000006</c:v>
                </c:pt>
                <c:pt idx="2969">
                  <c:v>9.5949580000000001</c:v>
                </c:pt>
                <c:pt idx="2970">
                  <c:v>9.9843919999999997</c:v>
                </c:pt>
                <c:pt idx="2971">
                  <c:v>9.7589299999999994</c:v>
                </c:pt>
                <c:pt idx="2972">
                  <c:v>10.496803999999999</c:v>
                </c:pt>
                <c:pt idx="2973">
                  <c:v>9.9024059999999992</c:v>
                </c:pt>
                <c:pt idx="2974">
                  <c:v>8.9800629999999995</c:v>
                </c:pt>
                <c:pt idx="2975">
                  <c:v>9.9843919999999997</c:v>
                </c:pt>
                <c:pt idx="2976">
                  <c:v>10.250845999999999</c:v>
                </c:pt>
                <c:pt idx="2977">
                  <c:v>9.2875110000000003</c:v>
                </c:pt>
                <c:pt idx="2978">
                  <c:v>9.8819090000000003</c:v>
                </c:pt>
                <c:pt idx="2979">
                  <c:v>9.2670139999999996</c:v>
                </c:pt>
                <c:pt idx="2980">
                  <c:v>9.7384339999999998</c:v>
                </c:pt>
                <c:pt idx="2981">
                  <c:v>9.2260209999999994</c:v>
                </c:pt>
                <c:pt idx="2982">
                  <c:v>11.234678000000001</c:v>
                </c:pt>
                <c:pt idx="2983">
                  <c:v>10.804252</c:v>
                </c:pt>
                <c:pt idx="2984">
                  <c:v>9.5129719999999995</c:v>
                </c:pt>
                <c:pt idx="2985">
                  <c:v>9.5744620000000005</c:v>
                </c:pt>
                <c:pt idx="2986">
                  <c:v>9.9024059999999992</c:v>
                </c:pt>
                <c:pt idx="2987">
                  <c:v>9.6564479999999993</c:v>
                </c:pt>
                <c:pt idx="2988">
                  <c:v>9.4719789999999993</c:v>
                </c:pt>
                <c:pt idx="2989">
                  <c:v>9.4924759999999999</c:v>
                </c:pt>
                <c:pt idx="2990">
                  <c:v>10.004887999999999</c:v>
                </c:pt>
                <c:pt idx="2991">
                  <c:v>9.0415530000000004</c:v>
                </c:pt>
                <c:pt idx="2992">
                  <c:v>9.4309860000000008</c:v>
                </c:pt>
                <c:pt idx="2993">
                  <c:v>10.004887999999999</c:v>
                </c:pt>
                <c:pt idx="2994">
                  <c:v>9.8204200000000004</c:v>
                </c:pt>
                <c:pt idx="2995">
                  <c:v>9.1440350000000006</c:v>
                </c:pt>
                <c:pt idx="2996">
                  <c:v>9.4924759999999999</c:v>
                </c:pt>
                <c:pt idx="2997">
                  <c:v>9.8614130000000007</c:v>
                </c:pt>
                <c:pt idx="2998">
                  <c:v>10.312336</c:v>
                </c:pt>
                <c:pt idx="2999">
                  <c:v>10.004887999999999</c:v>
                </c:pt>
                <c:pt idx="3000">
                  <c:v>9.7179369999999992</c:v>
                </c:pt>
                <c:pt idx="3001">
                  <c:v>9.8204200000000004</c:v>
                </c:pt>
                <c:pt idx="3002">
                  <c:v>9.6974409999999995</c:v>
                </c:pt>
                <c:pt idx="3003">
                  <c:v>9.8819090000000003</c:v>
                </c:pt>
                <c:pt idx="3004">
                  <c:v>9.7384339999999998</c:v>
                </c:pt>
                <c:pt idx="3005">
                  <c:v>10.435314999999999</c:v>
                </c:pt>
                <c:pt idx="3006">
                  <c:v>9.4924759999999999</c:v>
                </c:pt>
                <c:pt idx="3007">
                  <c:v>9.8614130000000007</c:v>
                </c:pt>
                <c:pt idx="3008">
                  <c:v>8.9390699999999992</c:v>
                </c:pt>
                <c:pt idx="3009">
                  <c:v>9.9433989999999994</c:v>
                </c:pt>
                <c:pt idx="3010">
                  <c:v>9.5949580000000001</c:v>
                </c:pt>
                <c:pt idx="3011">
                  <c:v>9.8614130000000007</c:v>
                </c:pt>
                <c:pt idx="3012">
                  <c:v>10.291839</c:v>
                </c:pt>
                <c:pt idx="3013">
                  <c:v>9.3285040000000006</c:v>
                </c:pt>
                <c:pt idx="3014">
                  <c:v>9.9229020000000006</c:v>
                </c:pt>
                <c:pt idx="3015">
                  <c:v>10.927231000000001</c:v>
                </c:pt>
                <c:pt idx="3016">
                  <c:v>9.062049</c:v>
                </c:pt>
                <c:pt idx="3017">
                  <c:v>10.209853000000001</c:v>
                </c:pt>
                <c:pt idx="3018">
                  <c:v>9.7999229999999997</c:v>
                </c:pt>
                <c:pt idx="3019">
                  <c:v>11.111699</c:v>
                </c:pt>
                <c:pt idx="3020">
                  <c:v>9.3694970000000009</c:v>
                </c:pt>
                <c:pt idx="3021">
                  <c:v>9.1235389999999992</c:v>
                </c:pt>
                <c:pt idx="3022">
                  <c:v>9.9229020000000006</c:v>
                </c:pt>
                <c:pt idx="3023">
                  <c:v>10.107371000000001</c:v>
                </c:pt>
                <c:pt idx="3024">
                  <c:v>10.16886</c:v>
                </c:pt>
                <c:pt idx="3025">
                  <c:v>9.6564479999999993</c:v>
                </c:pt>
                <c:pt idx="3026">
                  <c:v>10.045881</c:v>
                </c:pt>
                <c:pt idx="3027">
                  <c:v>10.291839</c:v>
                </c:pt>
                <c:pt idx="3028">
                  <c:v>9.8614130000000007</c:v>
                </c:pt>
                <c:pt idx="3029">
                  <c:v>10.517301</c:v>
                </c:pt>
                <c:pt idx="3030">
                  <c:v>10.476308</c:v>
                </c:pt>
                <c:pt idx="3031">
                  <c:v>11.39865</c:v>
                </c:pt>
                <c:pt idx="3032">
                  <c:v>11.439643</c:v>
                </c:pt>
                <c:pt idx="3033">
                  <c:v>11.193685</c:v>
                </c:pt>
                <c:pt idx="3034">
                  <c:v>11.275671000000001</c:v>
                </c:pt>
                <c:pt idx="3035">
                  <c:v>10.660776</c:v>
                </c:pt>
                <c:pt idx="3036">
                  <c:v>11.378154</c:v>
                </c:pt>
                <c:pt idx="3037">
                  <c:v>12.361986</c:v>
                </c:pt>
                <c:pt idx="3038">
                  <c:v>10.722265999999999</c:v>
                </c:pt>
                <c:pt idx="3039">
                  <c:v>11.460140000000001</c:v>
                </c:pt>
                <c:pt idx="3040">
                  <c:v>11.029712999999999</c:v>
                </c:pt>
                <c:pt idx="3041">
                  <c:v>11.562621999999999</c:v>
                </c:pt>
                <c:pt idx="3042">
                  <c:v>11.234678000000001</c:v>
                </c:pt>
                <c:pt idx="3043">
                  <c:v>11.931559</c:v>
                </c:pt>
                <c:pt idx="3044">
                  <c:v>12.341488999999999</c:v>
                </c:pt>
                <c:pt idx="3045">
                  <c:v>12.648937</c:v>
                </c:pt>
                <c:pt idx="3046">
                  <c:v>12.300496000000001</c:v>
                </c:pt>
                <c:pt idx="3047">
                  <c:v>12.792412000000001</c:v>
                </c:pt>
                <c:pt idx="3048">
                  <c:v>13.161349</c:v>
                </c:pt>
                <c:pt idx="3049">
                  <c:v>13.058866999999999</c:v>
                </c:pt>
                <c:pt idx="3050">
                  <c:v>12.956384</c:v>
                </c:pt>
                <c:pt idx="3051">
                  <c:v>13.817237</c:v>
                </c:pt>
                <c:pt idx="3052">
                  <c:v>13.263832000000001</c:v>
                </c:pt>
                <c:pt idx="3053">
                  <c:v>13.09986</c:v>
                </c:pt>
                <c:pt idx="3054">
                  <c:v>13.03837</c:v>
                </c:pt>
                <c:pt idx="3055">
                  <c:v>13.079363000000001</c:v>
                </c:pt>
                <c:pt idx="3056">
                  <c:v>12.751419</c:v>
                </c:pt>
                <c:pt idx="3057">
                  <c:v>13.817237</c:v>
                </c:pt>
                <c:pt idx="3058">
                  <c:v>12.771915999999999</c:v>
                </c:pt>
                <c:pt idx="3059">
                  <c:v>14.247664</c:v>
                </c:pt>
                <c:pt idx="3060">
                  <c:v>13.263832000000001</c:v>
                </c:pt>
                <c:pt idx="3061">
                  <c:v>14.104188000000001</c:v>
                </c:pt>
                <c:pt idx="3062">
                  <c:v>14.596104</c:v>
                </c:pt>
                <c:pt idx="3063">
                  <c:v>14.965040999999999</c:v>
                </c:pt>
                <c:pt idx="3064">
                  <c:v>12.833405000000001</c:v>
                </c:pt>
                <c:pt idx="3065">
                  <c:v>13.181846</c:v>
                </c:pt>
                <c:pt idx="3066">
                  <c:v>13.120355999999999</c:v>
                </c:pt>
                <c:pt idx="3067">
                  <c:v>13.981209</c:v>
                </c:pt>
                <c:pt idx="3068">
                  <c:v>13.694258</c:v>
                </c:pt>
                <c:pt idx="3069">
                  <c:v>14.124684999999999</c:v>
                </c:pt>
                <c:pt idx="3070">
                  <c:v>13.837733999999999</c:v>
                </c:pt>
                <c:pt idx="3071">
                  <c:v>14.432131999999999</c:v>
                </c:pt>
                <c:pt idx="3072">
                  <c:v>13.489293</c:v>
                </c:pt>
                <c:pt idx="3073">
                  <c:v>15.538943</c:v>
                </c:pt>
                <c:pt idx="3074">
                  <c:v>14.186173999999999</c:v>
                </c:pt>
                <c:pt idx="3075">
                  <c:v>14.678089999999999</c:v>
                </c:pt>
                <c:pt idx="3076">
                  <c:v>13.571279000000001</c:v>
                </c:pt>
                <c:pt idx="3077">
                  <c:v>15.231496</c:v>
                </c:pt>
                <c:pt idx="3078">
                  <c:v>14.616600999999999</c:v>
                </c:pt>
                <c:pt idx="3079">
                  <c:v>16.030859</c:v>
                </c:pt>
                <c:pt idx="3080">
                  <c:v>14.944545</c:v>
                </c:pt>
                <c:pt idx="3081">
                  <c:v>15.928376999999999</c:v>
                </c:pt>
                <c:pt idx="3082">
                  <c:v>15.210998999999999</c:v>
                </c:pt>
                <c:pt idx="3083">
                  <c:v>15.723412</c:v>
                </c:pt>
                <c:pt idx="3084">
                  <c:v>16.235824000000001</c:v>
                </c:pt>
                <c:pt idx="3085">
                  <c:v>16.338307</c:v>
                </c:pt>
                <c:pt idx="3086">
                  <c:v>16.030859</c:v>
                </c:pt>
                <c:pt idx="3087">
                  <c:v>16.194831000000001</c:v>
                </c:pt>
                <c:pt idx="3088">
                  <c:v>16.317810000000001</c:v>
                </c:pt>
                <c:pt idx="3089">
                  <c:v>17.117173999999999</c:v>
                </c:pt>
                <c:pt idx="3090">
                  <c:v>15.682418999999999</c:v>
                </c:pt>
                <c:pt idx="3091">
                  <c:v>16.071852</c:v>
                </c:pt>
                <c:pt idx="3092">
                  <c:v>15.784901</c:v>
                </c:pt>
                <c:pt idx="3093">
                  <c:v>17.260649000000001</c:v>
                </c:pt>
                <c:pt idx="3094">
                  <c:v>15.456956999999999</c:v>
                </c:pt>
                <c:pt idx="3095">
                  <c:v>17.363132</c:v>
                </c:pt>
                <c:pt idx="3096">
                  <c:v>15.415964000000001</c:v>
                </c:pt>
                <c:pt idx="3097">
                  <c:v>16.543272000000002</c:v>
                </c:pt>
                <c:pt idx="3098">
                  <c:v>16.235824000000001</c:v>
                </c:pt>
                <c:pt idx="3099">
                  <c:v>16.276817000000001</c:v>
                </c:pt>
                <c:pt idx="3100">
                  <c:v>16.297314</c:v>
                </c:pt>
                <c:pt idx="3101">
                  <c:v>17.117173999999999</c:v>
                </c:pt>
                <c:pt idx="3102">
                  <c:v>14.432131999999999</c:v>
                </c:pt>
                <c:pt idx="3103">
                  <c:v>15.456956999999999</c:v>
                </c:pt>
                <c:pt idx="3104">
                  <c:v>14.493622</c:v>
                </c:pt>
                <c:pt idx="3105">
                  <c:v>16.297314</c:v>
                </c:pt>
                <c:pt idx="3106">
                  <c:v>15.497949999999999</c:v>
                </c:pt>
                <c:pt idx="3107">
                  <c:v>16.748237</c:v>
                </c:pt>
                <c:pt idx="3108">
                  <c:v>15.210998999999999</c:v>
                </c:pt>
                <c:pt idx="3109">
                  <c:v>15.743907999999999</c:v>
                </c:pt>
                <c:pt idx="3110">
                  <c:v>14.719082999999999</c:v>
                </c:pt>
                <c:pt idx="3111">
                  <c:v>16.379300000000001</c:v>
                </c:pt>
                <c:pt idx="3112">
                  <c:v>15.825894</c:v>
                </c:pt>
                <c:pt idx="3113">
                  <c:v>15.661922000000001</c:v>
                </c:pt>
                <c:pt idx="3114">
                  <c:v>14.370642999999999</c:v>
                </c:pt>
                <c:pt idx="3115">
                  <c:v>15.333978</c:v>
                </c:pt>
                <c:pt idx="3116">
                  <c:v>14.186173999999999</c:v>
                </c:pt>
                <c:pt idx="3117">
                  <c:v>15.846391000000001</c:v>
                </c:pt>
                <c:pt idx="3118">
                  <c:v>14.985538</c:v>
                </c:pt>
                <c:pt idx="3119">
                  <c:v>15.600433000000001</c:v>
                </c:pt>
                <c:pt idx="3120">
                  <c:v>15.702915000000001</c:v>
                </c:pt>
                <c:pt idx="3121">
                  <c:v>15.784901</c:v>
                </c:pt>
                <c:pt idx="3122">
                  <c:v>13.981209</c:v>
                </c:pt>
                <c:pt idx="3123">
                  <c:v>16.399795999999998</c:v>
                </c:pt>
                <c:pt idx="3124">
                  <c:v>15.108517000000001</c:v>
                </c:pt>
                <c:pt idx="3125">
                  <c:v>16.030859</c:v>
                </c:pt>
                <c:pt idx="3126">
                  <c:v>15.313482</c:v>
                </c:pt>
                <c:pt idx="3127">
                  <c:v>16.256321</c:v>
                </c:pt>
                <c:pt idx="3128">
                  <c:v>13.673762</c:v>
                </c:pt>
                <c:pt idx="3129">
                  <c:v>15.538943</c:v>
                </c:pt>
                <c:pt idx="3130">
                  <c:v>13.735251</c:v>
                </c:pt>
                <c:pt idx="3131">
                  <c:v>16.358803000000002</c:v>
                </c:pt>
                <c:pt idx="3132">
                  <c:v>15.579936</c:v>
                </c:pt>
                <c:pt idx="3133">
                  <c:v>15.702915000000001</c:v>
                </c:pt>
                <c:pt idx="3134">
                  <c:v>15.170006000000001</c:v>
                </c:pt>
                <c:pt idx="3135">
                  <c:v>16.071852</c:v>
                </c:pt>
                <c:pt idx="3136">
                  <c:v>15.579936</c:v>
                </c:pt>
                <c:pt idx="3137">
                  <c:v>15.190503</c:v>
                </c:pt>
                <c:pt idx="3138">
                  <c:v>15.436461</c:v>
                </c:pt>
                <c:pt idx="3139">
                  <c:v>15.026531</c:v>
                </c:pt>
                <c:pt idx="3140">
                  <c:v>15.251992</c:v>
                </c:pt>
                <c:pt idx="3141">
                  <c:v>14.965040999999999</c:v>
                </c:pt>
                <c:pt idx="3142">
                  <c:v>14.411636</c:v>
                </c:pt>
                <c:pt idx="3143">
                  <c:v>15.743907999999999</c:v>
                </c:pt>
                <c:pt idx="3144">
                  <c:v>14.821566000000001</c:v>
                </c:pt>
                <c:pt idx="3145">
                  <c:v>14.801069</c:v>
                </c:pt>
                <c:pt idx="3146">
                  <c:v>14.104188000000001</c:v>
                </c:pt>
                <c:pt idx="3147">
                  <c:v>15.579936</c:v>
                </c:pt>
                <c:pt idx="3148">
                  <c:v>14.862558999999999</c:v>
                </c:pt>
                <c:pt idx="3149">
                  <c:v>16.338307</c:v>
                </c:pt>
                <c:pt idx="3150">
                  <c:v>14.616600999999999</c:v>
                </c:pt>
                <c:pt idx="3151">
                  <c:v>15.292985</c:v>
                </c:pt>
                <c:pt idx="3152">
                  <c:v>15.354475000000001</c:v>
                </c:pt>
                <c:pt idx="3153">
                  <c:v>15.600433000000001</c:v>
                </c:pt>
                <c:pt idx="3154">
                  <c:v>14.883055000000001</c:v>
                </c:pt>
                <c:pt idx="3155">
                  <c:v>15.641425999999999</c:v>
                </c:pt>
                <c:pt idx="3156">
                  <c:v>14.575608000000001</c:v>
                </c:pt>
                <c:pt idx="3157">
                  <c:v>15.641425999999999</c:v>
                </c:pt>
                <c:pt idx="3158">
                  <c:v>14.616600999999999</c:v>
                </c:pt>
                <c:pt idx="3159">
                  <c:v>15.354475000000001</c:v>
                </c:pt>
                <c:pt idx="3160">
                  <c:v>14.73958</c:v>
                </c:pt>
                <c:pt idx="3161">
                  <c:v>15.415964000000001</c:v>
                </c:pt>
                <c:pt idx="3162">
                  <c:v>14.924048000000001</c:v>
                </c:pt>
                <c:pt idx="3163">
                  <c:v>15.129013</c:v>
                </c:pt>
                <c:pt idx="3164">
                  <c:v>15.149509999999999</c:v>
                </c:pt>
                <c:pt idx="3165">
                  <c:v>15.743907999999999</c:v>
                </c:pt>
                <c:pt idx="3166">
                  <c:v>14.206671</c:v>
                </c:pt>
                <c:pt idx="3167">
                  <c:v>15.251992</c:v>
                </c:pt>
                <c:pt idx="3168">
                  <c:v>14.883055000000001</c:v>
                </c:pt>
                <c:pt idx="3169">
                  <c:v>15.251992</c:v>
                </c:pt>
                <c:pt idx="3170">
                  <c:v>14.534615000000001</c:v>
                </c:pt>
                <c:pt idx="3171">
                  <c:v>15.067524000000001</c:v>
                </c:pt>
                <c:pt idx="3172">
                  <c:v>14.657594</c:v>
                </c:pt>
                <c:pt idx="3173">
                  <c:v>14.903551999999999</c:v>
                </c:pt>
                <c:pt idx="3174">
                  <c:v>15.067524000000001</c:v>
                </c:pt>
                <c:pt idx="3175">
                  <c:v>15.170006000000001</c:v>
                </c:pt>
                <c:pt idx="3176">
                  <c:v>15.477454</c:v>
                </c:pt>
                <c:pt idx="3177">
                  <c:v>14.903551999999999</c:v>
                </c:pt>
                <c:pt idx="3178">
                  <c:v>15.579936</c:v>
                </c:pt>
                <c:pt idx="3179">
                  <c:v>14.288657000000001</c:v>
                </c:pt>
                <c:pt idx="3180">
                  <c:v>14.555111</c:v>
                </c:pt>
                <c:pt idx="3181">
                  <c:v>16.112845</c:v>
                </c:pt>
                <c:pt idx="3182">
                  <c:v>15.497949999999999</c:v>
                </c:pt>
                <c:pt idx="3183">
                  <c:v>15.047027</c:v>
                </c:pt>
                <c:pt idx="3184">
                  <c:v>14.616600999999999</c:v>
                </c:pt>
                <c:pt idx="3185">
                  <c:v>15.723412</c:v>
                </c:pt>
                <c:pt idx="3186">
                  <c:v>14.186173999999999</c:v>
                </c:pt>
                <c:pt idx="3187">
                  <c:v>15.08802</c:v>
                </c:pt>
                <c:pt idx="3188">
                  <c:v>16.153838</c:v>
                </c:pt>
                <c:pt idx="3189">
                  <c:v>14.493622</c:v>
                </c:pt>
                <c:pt idx="3190">
                  <c:v>14.042699000000001</c:v>
                </c:pt>
                <c:pt idx="3191">
                  <c:v>15.272489</c:v>
                </c:pt>
                <c:pt idx="3192">
                  <c:v>15.436461</c:v>
                </c:pt>
                <c:pt idx="3193">
                  <c:v>16.112845</c:v>
                </c:pt>
                <c:pt idx="3194">
                  <c:v>15.55944</c:v>
                </c:pt>
                <c:pt idx="3195">
                  <c:v>13.755748000000001</c:v>
                </c:pt>
                <c:pt idx="3196">
                  <c:v>17.424620999999998</c:v>
                </c:pt>
                <c:pt idx="3197">
                  <c:v>14.73958</c:v>
                </c:pt>
                <c:pt idx="3198">
                  <c:v>16.686747</c:v>
                </c:pt>
                <c:pt idx="3199">
                  <c:v>15.55944</c:v>
                </c:pt>
                <c:pt idx="3200">
                  <c:v>14.657594</c:v>
                </c:pt>
                <c:pt idx="3201">
                  <c:v>15.026531</c:v>
                </c:pt>
                <c:pt idx="3202">
                  <c:v>14.924048000000001</c:v>
                </c:pt>
                <c:pt idx="3203">
                  <c:v>15.190503</c:v>
                </c:pt>
                <c:pt idx="3204">
                  <c:v>15.313482</c:v>
                </c:pt>
                <c:pt idx="3205">
                  <c:v>14.985538</c:v>
                </c:pt>
                <c:pt idx="3206">
                  <c:v>14.657594</c:v>
                </c:pt>
                <c:pt idx="3207">
                  <c:v>15.108517000000001</c:v>
                </c:pt>
                <c:pt idx="3208">
                  <c:v>15.497949999999999</c:v>
                </c:pt>
                <c:pt idx="3209">
                  <c:v>14.411636</c:v>
                </c:pt>
                <c:pt idx="3210">
                  <c:v>16.235824000000001</c:v>
                </c:pt>
                <c:pt idx="3211">
                  <c:v>14.309153</c:v>
                </c:pt>
                <c:pt idx="3212">
                  <c:v>16.112845</c:v>
                </c:pt>
                <c:pt idx="3213">
                  <c:v>14.309153</c:v>
                </c:pt>
                <c:pt idx="3214">
                  <c:v>16.112845</c:v>
                </c:pt>
                <c:pt idx="3215">
                  <c:v>14.370642999999999</c:v>
                </c:pt>
                <c:pt idx="3216">
                  <c:v>15.292985</c:v>
                </c:pt>
                <c:pt idx="3217">
                  <c:v>14.104188000000001</c:v>
                </c:pt>
                <c:pt idx="3218">
                  <c:v>15.55944</c:v>
                </c:pt>
                <c:pt idx="3219">
                  <c:v>15.108517000000001</c:v>
                </c:pt>
                <c:pt idx="3220">
                  <c:v>15.702915000000001</c:v>
                </c:pt>
                <c:pt idx="3221">
                  <c:v>14.985538</c:v>
                </c:pt>
                <c:pt idx="3222">
                  <c:v>15.047027</c:v>
                </c:pt>
                <c:pt idx="3223">
                  <c:v>14.432131999999999</c:v>
                </c:pt>
                <c:pt idx="3224">
                  <c:v>15.96937</c:v>
                </c:pt>
                <c:pt idx="3225">
                  <c:v>14.596104</c:v>
                </c:pt>
                <c:pt idx="3226">
                  <c:v>15.887384000000001</c:v>
                </c:pt>
                <c:pt idx="3227">
                  <c:v>14.350146000000001</c:v>
                </c:pt>
                <c:pt idx="3228">
                  <c:v>15.497949999999999</c:v>
                </c:pt>
                <c:pt idx="3229">
                  <c:v>14.760076</c:v>
                </c:pt>
                <c:pt idx="3230">
                  <c:v>15.231496</c:v>
                </c:pt>
                <c:pt idx="3231">
                  <c:v>13.817237</c:v>
                </c:pt>
                <c:pt idx="3232">
                  <c:v>15.948873000000001</c:v>
                </c:pt>
                <c:pt idx="3233">
                  <c:v>14.165678</c:v>
                </c:pt>
                <c:pt idx="3234">
                  <c:v>15.928376999999999</c:v>
                </c:pt>
                <c:pt idx="3235">
                  <c:v>14.575608000000001</c:v>
                </c:pt>
                <c:pt idx="3236">
                  <c:v>15.96937</c:v>
                </c:pt>
                <c:pt idx="3237">
                  <c:v>14.124684999999999</c:v>
                </c:pt>
                <c:pt idx="3238">
                  <c:v>15.743907999999999</c:v>
                </c:pt>
                <c:pt idx="3239">
                  <c:v>13.878727</c:v>
                </c:pt>
                <c:pt idx="3240">
                  <c:v>15.026531</c:v>
                </c:pt>
                <c:pt idx="3241">
                  <c:v>13.960713</c:v>
                </c:pt>
                <c:pt idx="3242">
                  <c:v>16.604761</c:v>
                </c:pt>
                <c:pt idx="3243">
                  <c:v>14.063195</c:v>
                </c:pt>
                <c:pt idx="3244">
                  <c:v>15.497949999999999</c:v>
                </c:pt>
                <c:pt idx="3245">
                  <c:v>14.063195</c:v>
                </c:pt>
                <c:pt idx="3246">
                  <c:v>16.481781999999999</c:v>
                </c:pt>
                <c:pt idx="3247">
                  <c:v>13.181846</c:v>
                </c:pt>
                <c:pt idx="3248">
                  <c:v>16.932704999999999</c:v>
                </c:pt>
                <c:pt idx="3249">
                  <c:v>13.571279000000001</c:v>
                </c:pt>
                <c:pt idx="3250">
                  <c:v>15.805398</c:v>
                </c:pt>
                <c:pt idx="3251">
                  <c:v>14.206671</c:v>
                </c:pt>
                <c:pt idx="3252">
                  <c:v>16.338307</c:v>
                </c:pt>
                <c:pt idx="3253">
                  <c:v>13.161349</c:v>
                </c:pt>
                <c:pt idx="3254">
                  <c:v>15.108517000000001</c:v>
                </c:pt>
                <c:pt idx="3255">
                  <c:v>14.493622</c:v>
                </c:pt>
                <c:pt idx="3256">
                  <c:v>16.461286000000001</c:v>
                </c:pt>
                <c:pt idx="3257">
                  <c:v>13.755748000000001</c:v>
                </c:pt>
                <c:pt idx="3258">
                  <c:v>16.912209000000001</c:v>
                </c:pt>
                <c:pt idx="3259">
                  <c:v>14.104188000000001</c:v>
                </c:pt>
                <c:pt idx="3260">
                  <c:v>15.518447</c:v>
                </c:pt>
                <c:pt idx="3261">
                  <c:v>13.653264999999999</c:v>
                </c:pt>
                <c:pt idx="3262">
                  <c:v>15.887384000000001</c:v>
                </c:pt>
                <c:pt idx="3263">
                  <c:v>13.325321000000001</c:v>
                </c:pt>
                <c:pt idx="3264">
                  <c:v>15.96937</c:v>
                </c:pt>
                <c:pt idx="3265">
                  <c:v>14.145180999999999</c:v>
                </c:pt>
                <c:pt idx="3266">
                  <c:v>16.481781999999999</c:v>
                </c:pt>
                <c:pt idx="3267">
                  <c:v>14.001706</c:v>
                </c:pt>
                <c:pt idx="3268">
                  <c:v>17.363132</c:v>
                </c:pt>
                <c:pt idx="3269">
                  <c:v>12.853902</c:v>
                </c:pt>
                <c:pt idx="3270">
                  <c:v>15.477454</c:v>
                </c:pt>
                <c:pt idx="3271">
                  <c:v>13.632769</c:v>
                </c:pt>
                <c:pt idx="3272">
                  <c:v>16.256321</c:v>
                </c:pt>
                <c:pt idx="3273">
                  <c:v>12.402979</c:v>
                </c:pt>
                <c:pt idx="3274">
                  <c:v>15.723412</c:v>
                </c:pt>
                <c:pt idx="3275">
                  <c:v>12.116028</c:v>
                </c:pt>
                <c:pt idx="3276">
                  <c:v>16.522774999999999</c:v>
                </c:pt>
                <c:pt idx="3277">
                  <c:v>13.202342</c:v>
                </c:pt>
                <c:pt idx="3278">
                  <c:v>17.937034000000001</c:v>
                </c:pt>
                <c:pt idx="3279">
                  <c:v>12.546454000000001</c:v>
                </c:pt>
                <c:pt idx="3280">
                  <c:v>17.240152999999999</c:v>
                </c:pt>
                <c:pt idx="3281">
                  <c:v>13.858230000000001</c:v>
                </c:pt>
                <c:pt idx="3282">
                  <c:v>16.092348999999999</c:v>
                </c:pt>
                <c:pt idx="3283">
                  <c:v>12.730923000000001</c:v>
                </c:pt>
                <c:pt idx="3284">
                  <c:v>17.383628000000002</c:v>
                </c:pt>
                <c:pt idx="3285">
                  <c:v>13.181846</c:v>
                </c:pt>
                <c:pt idx="3286">
                  <c:v>16.071852</c:v>
                </c:pt>
                <c:pt idx="3287">
                  <c:v>13.817237</c:v>
                </c:pt>
                <c:pt idx="3288">
                  <c:v>16.440788999999999</c:v>
                </c:pt>
                <c:pt idx="3289">
                  <c:v>13.694258</c:v>
                </c:pt>
                <c:pt idx="3290">
                  <c:v>17.117173999999999</c:v>
                </c:pt>
                <c:pt idx="3291">
                  <c:v>12.853902</c:v>
                </c:pt>
                <c:pt idx="3292">
                  <c:v>16.297314</c:v>
                </c:pt>
                <c:pt idx="3293">
                  <c:v>13.017874000000001</c:v>
                </c:pt>
                <c:pt idx="3294">
                  <c:v>16.133341999999999</c:v>
                </c:pt>
                <c:pt idx="3295">
                  <c:v>12.710426</c:v>
                </c:pt>
                <c:pt idx="3296">
                  <c:v>15.805398</c:v>
                </c:pt>
                <c:pt idx="3297">
                  <c:v>13.427804</c:v>
                </c:pt>
                <c:pt idx="3298">
                  <c:v>17.404125000000001</c:v>
                </c:pt>
                <c:pt idx="3299">
                  <c:v>13.366313999999999</c:v>
                </c:pt>
                <c:pt idx="3300">
                  <c:v>17.424620999999998</c:v>
                </c:pt>
                <c:pt idx="3301">
                  <c:v>12.833405000000001</c:v>
                </c:pt>
                <c:pt idx="3302">
                  <c:v>17.793558000000001</c:v>
                </c:pt>
                <c:pt idx="3303">
                  <c:v>13.325321000000001</c:v>
                </c:pt>
                <c:pt idx="3304">
                  <c:v>17.937034000000001</c:v>
                </c:pt>
                <c:pt idx="3305">
                  <c:v>12.874397999999999</c:v>
                </c:pt>
                <c:pt idx="3306">
                  <c:v>17.035188000000002</c:v>
                </c:pt>
                <c:pt idx="3307">
                  <c:v>12.628439999999999</c:v>
                </c:pt>
                <c:pt idx="3308">
                  <c:v>15.702915000000001</c:v>
                </c:pt>
                <c:pt idx="3309">
                  <c:v>12.771915999999999</c:v>
                </c:pt>
                <c:pt idx="3310">
                  <c:v>16.78923</c:v>
                </c:pt>
                <c:pt idx="3311">
                  <c:v>11.767587000000001</c:v>
                </c:pt>
                <c:pt idx="3312">
                  <c:v>18.244481</c:v>
                </c:pt>
                <c:pt idx="3313">
                  <c:v>13.284328</c:v>
                </c:pt>
                <c:pt idx="3314">
                  <c:v>16.215328</c:v>
                </c:pt>
                <c:pt idx="3315">
                  <c:v>12.792412000000001</c:v>
                </c:pt>
                <c:pt idx="3316">
                  <c:v>16.727740000000001</c:v>
                </c:pt>
                <c:pt idx="3317">
                  <c:v>12.915391</c:v>
                </c:pt>
                <c:pt idx="3318">
                  <c:v>17.711572</c:v>
                </c:pt>
                <c:pt idx="3319">
                  <c:v>12.730923000000001</c:v>
                </c:pt>
                <c:pt idx="3320">
                  <c:v>16.912209000000001</c:v>
                </c:pt>
                <c:pt idx="3321">
                  <c:v>11.972552</c:v>
                </c:pt>
                <c:pt idx="3322">
                  <c:v>17.035188000000002</c:v>
                </c:pt>
                <c:pt idx="3323">
                  <c:v>13.161349</c:v>
                </c:pt>
                <c:pt idx="3324">
                  <c:v>17.076180999999998</c:v>
                </c:pt>
                <c:pt idx="3325">
                  <c:v>13.120355999999999</c:v>
                </c:pt>
                <c:pt idx="3326">
                  <c:v>17.342635000000001</c:v>
                </c:pt>
                <c:pt idx="3327">
                  <c:v>12.853902</c:v>
                </c:pt>
                <c:pt idx="3328">
                  <c:v>16.645754</c:v>
                </c:pt>
                <c:pt idx="3329">
                  <c:v>12.095530999999999</c:v>
                </c:pt>
                <c:pt idx="3330">
                  <c:v>16.379300000000001</c:v>
                </c:pt>
                <c:pt idx="3331">
                  <c:v>11.726594</c:v>
                </c:pt>
                <c:pt idx="3332">
                  <c:v>16.317810000000001</c:v>
                </c:pt>
                <c:pt idx="3333">
                  <c:v>13.837733999999999</c:v>
                </c:pt>
                <c:pt idx="3334">
                  <c:v>17.404125000000001</c:v>
                </c:pt>
                <c:pt idx="3335">
                  <c:v>13.673762</c:v>
                </c:pt>
                <c:pt idx="3336">
                  <c:v>17.055683999999999</c:v>
                </c:pt>
                <c:pt idx="3337">
                  <c:v>12.710426</c:v>
                </c:pt>
                <c:pt idx="3338">
                  <c:v>17.670579</c:v>
                </c:pt>
                <c:pt idx="3339">
                  <c:v>13.263832000000001</c:v>
                </c:pt>
                <c:pt idx="3340">
                  <c:v>17.691075999999999</c:v>
                </c:pt>
                <c:pt idx="3341">
                  <c:v>12.505461</c:v>
                </c:pt>
                <c:pt idx="3342">
                  <c:v>16.092348999999999</c:v>
                </c:pt>
                <c:pt idx="3343">
                  <c:v>11.972552</c:v>
                </c:pt>
                <c:pt idx="3344">
                  <c:v>15.477454</c:v>
                </c:pt>
                <c:pt idx="3345">
                  <c:v>13.735251</c:v>
                </c:pt>
                <c:pt idx="3346">
                  <c:v>17.424620999999998</c:v>
                </c:pt>
                <c:pt idx="3347">
                  <c:v>13.120355999999999</c:v>
                </c:pt>
                <c:pt idx="3348">
                  <c:v>16.358803000000002</c:v>
                </c:pt>
                <c:pt idx="3349">
                  <c:v>12.853902</c:v>
                </c:pt>
                <c:pt idx="3350">
                  <c:v>15.477454</c:v>
                </c:pt>
                <c:pt idx="3351">
                  <c:v>12.566951</c:v>
                </c:pt>
                <c:pt idx="3352">
                  <c:v>16.727740000000001</c:v>
                </c:pt>
                <c:pt idx="3353">
                  <c:v>12.976881000000001</c:v>
                </c:pt>
                <c:pt idx="3354">
                  <c:v>16.727740000000001</c:v>
                </c:pt>
                <c:pt idx="3355">
                  <c:v>13.243335</c:v>
                </c:pt>
                <c:pt idx="3356">
                  <c:v>17.322139</c:v>
                </c:pt>
                <c:pt idx="3357">
                  <c:v>11.952056000000001</c:v>
                </c:pt>
                <c:pt idx="3358">
                  <c:v>17.219656000000001</c:v>
                </c:pt>
                <c:pt idx="3359">
                  <c:v>13.714755</c:v>
                </c:pt>
                <c:pt idx="3360">
                  <c:v>18.367460000000001</c:v>
                </c:pt>
                <c:pt idx="3361">
                  <c:v>12.443972</c:v>
                </c:pt>
                <c:pt idx="3362">
                  <c:v>16.522774999999999</c:v>
                </c:pt>
                <c:pt idx="3363">
                  <c:v>12.320993</c:v>
                </c:pt>
                <c:pt idx="3364">
                  <c:v>16.297314</c:v>
                </c:pt>
                <c:pt idx="3365">
                  <c:v>13.09986</c:v>
                </c:pt>
                <c:pt idx="3366">
                  <c:v>16.379300000000001</c:v>
                </c:pt>
                <c:pt idx="3367">
                  <c:v>12.28</c:v>
                </c:pt>
                <c:pt idx="3368">
                  <c:v>16.502279000000001</c:v>
                </c:pt>
                <c:pt idx="3369">
                  <c:v>12.730923000000001</c:v>
                </c:pt>
                <c:pt idx="3370">
                  <c:v>17.199159999999999</c:v>
                </c:pt>
                <c:pt idx="3371">
                  <c:v>13.161349</c:v>
                </c:pt>
                <c:pt idx="3372">
                  <c:v>17.834551000000001</c:v>
                </c:pt>
                <c:pt idx="3373">
                  <c:v>13.079363000000001</c:v>
                </c:pt>
                <c:pt idx="3374">
                  <c:v>17.506606999999999</c:v>
                </c:pt>
                <c:pt idx="3375">
                  <c:v>12.853902</c:v>
                </c:pt>
                <c:pt idx="3376">
                  <c:v>15.764405</c:v>
                </c:pt>
                <c:pt idx="3377">
                  <c:v>12.402979</c:v>
                </c:pt>
                <c:pt idx="3378">
                  <c:v>15.620929</c:v>
                </c:pt>
                <c:pt idx="3379">
                  <c:v>11.234678000000001</c:v>
                </c:pt>
                <c:pt idx="3380">
                  <c:v>16.399795999999998</c:v>
                </c:pt>
                <c:pt idx="3381">
                  <c:v>12.853902</c:v>
                </c:pt>
                <c:pt idx="3382">
                  <c:v>18.101006000000002</c:v>
                </c:pt>
                <c:pt idx="3383">
                  <c:v>13.776244</c:v>
                </c:pt>
                <c:pt idx="3384">
                  <c:v>17.219656000000001</c:v>
                </c:pt>
                <c:pt idx="3385">
                  <c:v>10.927231000000001</c:v>
                </c:pt>
                <c:pt idx="3386">
                  <c:v>18.080508999999999</c:v>
                </c:pt>
                <c:pt idx="3387">
                  <c:v>13.222839</c:v>
                </c:pt>
                <c:pt idx="3388">
                  <c:v>15.190503</c:v>
                </c:pt>
                <c:pt idx="3389">
                  <c:v>14.247664</c:v>
                </c:pt>
                <c:pt idx="3390">
                  <c:v>14.514118</c:v>
                </c:pt>
                <c:pt idx="3391">
                  <c:v>14.555111</c:v>
                </c:pt>
                <c:pt idx="3392">
                  <c:v>15.190503</c:v>
                </c:pt>
                <c:pt idx="3393">
                  <c:v>16.584264999999998</c:v>
                </c:pt>
                <c:pt idx="3394">
                  <c:v>14.411636</c:v>
                </c:pt>
                <c:pt idx="3395">
                  <c:v>14.104188000000001</c:v>
                </c:pt>
                <c:pt idx="3396">
                  <c:v>14.555111</c:v>
                </c:pt>
                <c:pt idx="3397">
                  <c:v>14.452629</c:v>
                </c:pt>
                <c:pt idx="3398">
                  <c:v>15.190503</c:v>
                </c:pt>
                <c:pt idx="3399">
                  <c:v>15.231496</c:v>
                </c:pt>
                <c:pt idx="3400">
                  <c:v>14.370642999999999</c:v>
                </c:pt>
                <c:pt idx="3401">
                  <c:v>15.047027</c:v>
                </c:pt>
                <c:pt idx="3402">
                  <c:v>15.149509999999999</c:v>
                </c:pt>
                <c:pt idx="3403">
                  <c:v>14.350146000000001</c:v>
                </c:pt>
                <c:pt idx="3404">
                  <c:v>16.010363000000002</c:v>
                </c:pt>
                <c:pt idx="3405">
                  <c:v>14.288657000000001</c:v>
                </c:pt>
                <c:pt idx="3406">
                  <c:v>14.637097000000001</c:v>
                </c:pt>
                <c:pt idx="3407">
                  <c:v>14.534615000000001</c:v>
                </c:pt>
                <c:pt idx="3408">
                  <c:v>14.883055000000001</c:v>
                </c:pt>
                <c:pt idx="3409">
                  <c:v>14.616600999999999</c:v>
                </c:pt>
                <c:pt idx="3410">
                  <c:v>14.944545</c:v>
                </c:pt>
                <c:pt idx="3411">
                  <c:v>14.842062</c:v>
                </c:pt>
                <c:pt idx="3412">
                  <c:v>15.108517000000001</c:v>
                </c:pt>
                <c:pt idx="3413">
                  <c:v>13.960713</c:v>
                </c:pt>
                <c:pt idx="3414">
                  <c:v>14.227167</c:v>
                </c:pt>
                <c:pt idx="3415">
                  <c:v>14.063195</c:v>
                </c:pt>
                <c:pt idx="3416">
                  <c:v>14.678089999999999</c:v>
                </c:pt>
                <c:pt idx="3417">
                  <c:v>15.08802</c:v>
                </c:pt>
                <c:pt idx="3418">
                  <c:v>14.247664</c:v>
                </c:pt>
                <c:pt idx="3419">
                  <c:v>14.534615000000001</c:v>
                </c:pt>
                <c:pt idx="3420">
                  <c:v>14.411636</c:v>
                </c:pt>
                <c:pt idx="3421">
                  <c:v>15.067524000000001</c:v>
                </c:pt>
                <c:pt idx="3422">
                  <c:v>15.579936</c:v>
                </c:pt>
                <c:pt idx="3423">
                  <c:v>14.165678</c:v>
                </c:pt>
                <c:pt idx="3424">
                  <c:v>14.452629</c:v>
                </c:pt>
                <c:pt idx="3425">
                  <c:v>14.227167</c:v>
                </c:pt>
                <c:pt idx="3426">
                  <c:v>15.415964000000001</c:v>
                </c:pt>
                <c:pt idx="3427">
                  <c:v>14.370642999999999</c:v>
                </c:pt>
                <c:pt idx="3428">
                  <c:v>14.452629</c:v>
                </c:pt>
                <c:pt idx="3429">
                  <c:v>14.985538</c:v>
                </c:pt>
                <c:pt idx="3430">
                  <c:v>14.760076</c:v>
                </c:pt>
                <c:pt idx="3431">
                  <c:v>15.251992</c:v>
                </c:pt>
                <c:pt idx="3432">
                  <c:v>14.883055000000001</c:v>
                </c:pt>
                <c:pt idx="3433">
                  <c:v>15.333978</c:v>
                </c:pt>
                <c:pt idx="3434">
                  <c:v>14.903551999999999</c:v>
                </c:pt>
                <c:pt idx="3435">
                  <c:v>15.006034</c:v>
                </c:pt>
                <c:pt idx="3436">
                  <c:v>14.883055000000001</c:v>
                </c:pt>
                <c:pt idx="3437">
                  <c:v>14.801069</c:v>
                </c:pt>
                <c:pt idx="3438">
                  <c:v>13.940215999999999</c:v>
                </c:pt>
                <c:pt idx="3439">
                  <c:v>14.411636</c:v>
                </c:pt>
                <c:pt idx="3440">
                  <c:v>14.73958</c:v>
                </c:pt>
                <c:pt idx="3441">
                  <c:v>14.227167</c:v>
                </c:pt>
                <c:pt idx="3442">
                  <c:v>15.661922000000001</c:v>
                </c:pt>
                <c:pt idx="3443">
                  <c:v>14.698587</c:v>
                </c:pt>
                <c:pt idx="3444">
                  <c:v>14.657594</c:v>
                </c:pt>
                <c:pt idx="3445">
                  <c:v>13.91972</c:v>
                </c:pt>
                <c:pt idx="3446">
                  <c:v>14.596104</c:v>
                </c:pt>
                <c:pt idx="3447">
                  <c:v>14.350146000000001</c:v>
                </c:pt>
                <c:pt idx="3448">
                  <c:v>14.985538</c:v>
                </c:pt>
                <c:pt idx="3449">
                  <c:v>15.026531</c:v>
                </c:pt>
                <c:pt idx="3450">
                  <c:v>15.374971</c:v>
                </c:pt>
                <c:pt idx="3451">
                  <c:v>14.575608000000001</c:v>
                </c:pt>
                <c:pt idx="3452">
                  <c:v>15.108517000000001</c:v>
                </c:pt>
                <c:pt idx="3453">
                  <c:v>14.452629</c:v>
                </c:pt>
                <c:pt idx="3454">
                  <c:v>14.698587</c:v>
                </c:pt>
                <c:pt idx="3455">
                  <c:v>14.657594</c:v>
                </c:pt>
                <c:pt idx="3456">
                  <c:v>14.657594</c:v>
                </c:pt>
                <c:pt idx="3457">
                  <c:v>14.26816</c:v>
                </c:pt>
                <c:pt idx="3458">
                  <c:v>14.657594</c:v>
                </c:pt>
                <c:pt idx="3459">
                  <c:v>14.288657000000001</c:v>
                </c:pt>
                <c:pt idx="3460">
                  <c:v>14.329650000000001</c:v>
                </c:pt>
                <c:pt idx="3461">
                  <c:v>14.288657000000001</c:v>
                </c:pt>
                <c:pt idx="3462">
                  <c:v>14.657594</c:v>
                </c:pt>
                <c:pt idx="3463">
                  <c:v>14.575608000000001</c:v>
                </c:pt>
                <c:pt idx="3464">
                  <c:v>14.780573</c:v>
                </c:pt>
                <c:pt idx="3465">
                  <c:v>14.309153</c:v>
                </c:pt>
                <c:pt idx="3466">
                  <c:v>14.391139000000001</c:v>
                </c:pt>
                <c:pt idx="3467">
                  <c:v>15.210998999999999</c:v>
                </c:pt>
                <c:pt idx="3468">
                  <c:v>14.452629</c:v>
                </c:pt>
                <c:pt idx="3469">
                  <c:v>15.149509999999999</c:v>
                </c:pt>
                <c:pt idx="3470">
                  <c:v>14.616600999999999</c:v>
                </c:pt>
                <c:pt idx="3471">
                  <c:v>14.391139000000001</c:v>
                </c:pt>
                <c:pt idx="3472">
                  <c:v>14.657594</c:v>
                </c:pt>
                <c:pt idx="3473">
                  <c:v>14.165678</c:v>
                </c:pt>
                <c:pt idx="3474">
                  <c:v>14.411636</c:v>
                </c:pt>
                <c:pt idx="3475">
                  <c:v>14.370642999999999</c:v>
                </c:pt>
                <c:pt idx="3476">
                  <c:v>14.842062</c:v>
                </c:pt>
                <c:pt idx="3477">
                  <c:v>14.985538</c:v>
                </c:pt>
                <c:pt idx="3478">
                  <c:v>14.514118</c:v>
                </c:pt>
                <c:pt idx="3479">
                  <c:v>14.432131999999999</c:v>
                </c:pt>
                <c:pt idx="3480">
                  <c:v>14.760076</c:v>
                </c:pt>
                <c:pt idx="3481">
                  <c:v>14.780573</c:v>
                </c:pt>
                <c:pt idx="3482">
                  <c:v>14.534615000000001</c:v>
                </c:pt>
                <c:pt idx="3483">
                  <c:v>14.104188000000001</c:v>
                </c:pt>
                <c:pt idx="3484">
                  <c:v>14.473125</c:v>
                </c:pt>
                <c:pt idx="3485">
                  <c:v>15.497949999999999</c:v>
                </c:pt>
                <c:pt idx="3486">
                  <c:v>14.616600999999999</c:v>
                </c:pt>
                <c:pt idx="3487">
                  <c:v>14.534615000000001</c:v>
                </c:pt>
                <c:pt idx="3488">
                  <c:v>14.801069</c:v>
                </c:pt>
                <c:pt idx="3489">
                  <c:v>15.641425999999999</c:v>
                </c:pt>
                <c:pt idx="3490">
                  <c:v>14.657594</c:v>
                </c:pt>
                <c:pt idx="3491">
                  <c:v>14.26816</c:v>
                </c:pt>
                <c:pt idx="3492">
                  <c:v>14.985538</c:v>
                </c:pt>
                <c:pt idx="3493">
                  <c:v>14.124684999999999</c:v>
                </c:pt>
                <c:pt idx="3494">
                  <c:v>14.760076</c:v>
                </c:pt>
                <c:pt idx="3495">
                  <c:v>14.432131999999999</c:v>
                </c:pt>
                <c:pt idx="3496">
                  <c:v>14.391139000000001</c:v>
                </c:pt>
                <c:pt idx="3497">
                  <c:v>14.247664</c:v>
                </c:pt>
                <c:pt idx="3498">
                  <c:v>14.698587</c:v>
                </c:pt>
                <c:pt idx="3499">
                  <c:v>13.776244</c:v>
                </c:pt>
                <c:pt idx="3500">
                  <c:v>14.555111</c:v>
                </c:pt>
                <c:pt idx="3501">
                  <c:v>15.231496</c:v>
                </c:pt>
                <c:pt idx="3502">
                  <c:v>14.001706</c:v>
                </c:pt>
                <c:pt idx="3503">
                  <c:v>14.903551999999999</c:v>
                </c:pt>
                <c:pt idx="3504">
                  <c:v>15.210998999999999</c:v>
                </c:pt>
                <c:pt idx="3505">
                  <c:v>13.981209</c:v>
                </c:pt>
                <c:pt idx="3506">
                  <c:v>14.411636</c:v>
                </c:pt>
                <c:pt idx="3507">
                  <c:v>14.452629</c:v>
                </c:pt>
                <c:pt idx="3508">
                  <c:v>14.575608000000001</c:v>
                </c:pt>
                <c:pt idx="3509">
                  <c:v>14.575608000000001</c:v>
                </c:pt>
                <c:pt idx="3510">
                  <c:v>14.616600999999999</c:v>
                </c:pt>
                <c:pt idx="3511">
                  <c:v>14.760076</c:v>
                </c:pt>
                <c:pt idx="3512">
                  <c:v>14.473125</c:v>
                </c:pt>
                <c:pt idx="3513">
                  <c:v>14.657594</c:v>
                </c:pt>
                <c:pt idx="3514">
                  <c:v>14.985538</c:v>
                </c:pt>
                <c:pt idx="3515">
                  <c:v>14.575608000000001</c:v>
                </c:pt>
                <c:pt idx="3516">
                  <c:v>14.309153</c:v>
                </c:pt>
                <c:pt idx="3517">
                  <c:v>14.555111</c:v>
                </c:pt>
                <c:pt idx="3518">
                  <c:v>13.91972</c:v>
                </c:pt>
                <c:pt idx="3519">
                  <c:v>14.73958</c:v>
                </c:pt>
                <c:pt idx="3520">
                  <c:v>14.493622</c:v>
                </c:pt>
                <c:pt idx="3521">
                  <c:v>14.657594</c:v>
                </c:pt>
                <c:pt idx="3522">
                  <c:v>14.391139000000001</c:v>
                </c:pt>
                <c:pt idx="3523">
                  <c:v>15.292985</c:v>
                </c:pt>
                <c:pt idx="3524">
                  <c:v>14.288657000000001</c:v>
                </c:pt>
                <c:pt idx="3525">
                  <c:v>14.883055000000001</c:v>
                </c:pt>
                <c:pt idx="3526">
                  <c:v>15.395467999999999</c:v>
                </c:pt>
                <c:pt idx="3527">
                  <c:v>14.063195</c:v>
                </c:pt>
                <c:pt idx="3528">
                  <c:v>14.288657000000001</c:v>
                </c:pt>
                <c:pt idx="3529">
                  <c:v>14.206671</c:v>
                </c:pt>
                <c:pt idx="3530">
                  <c:v>14.821566000000001</c:v>
                </c:pt>
                <c:pt idx="3531">
                  <c:v>14.350146000000001</c:v>
                </c:pt>
                <c:pt idx="3532">
                  <c:v>14.391139000000001</c:v>
                </c:pt>
                <c:pt idx="3533">
                  <c:v>14.309153</c:v>
                </c:pt>
                <c:pt idx="3534">
                  <c:v>14.452629</c:v>
                </c:pt>
                <c:pt idx="3535">
                  <c:v>14.473125</c:v>
                </c:pt>
                <c:pt idx="3536">
                  <c:v>15.477454</c:v>
                </c:pt>
                <c:pt idx="3537">
                  <c:v>14.432131999999999</c:v>
                </c:pt>
                <c:pt idx="3538">
                  <c:v>14.493622</c:v>
                </c:pt>
                <c:pt idx="3539">
                  <c:v>14.247664</c:v>
                </c:pt>
                <c:pt idx="3540">
                  <c:v>14.206671</c:v>
                </c:pt>
                <c:pt idx="3541">
                  <c:v>13.858230000000001</c:v>
                </c:pt>
                <c:pt idx="3542">
                  <c:v>14.473125</c:v>
                </c:pt>
                <c:pt idx="3543">
                  <c:v>14.227167</c:v>
                </c:pt>
                <c:pt idx="3544">
                  <c:v>15.784901</c:v>
                </c:pt>
                <c:pt idx="3545">
                  <c:v>14.288657000000001</c:v>
                </c:pt>
                <c:pt idx="3546">
                  <c:v>14.247664</c:v>
                </c:pt>
                <c:pt idx="3547">
                  <c:v>14.227167</c:v>
                </c:pt>
                <c:pt idx="3548">
                  <c:v>14.411636</c:v>
                </c:pt>
                <c:pt idx="3549">
                  <c:v>14.924048000000001</c:v>
                </c:pt>
                <c:pt idx="3550">
                  <c:v>14.678089999999999</c:v>
                </c:pt>
                <c:pt idx="3551">
                  <c:v>14.657594</c:v>
                </c:pt>
                <c:pt idx="3552">
                  <c:v>14.370642999999999</c:v>
                </c:pt>
                <c:pt idx="3553">
                  <c:v>14.637097000000001</c:v>
                </c:pt>
                <c:pt idx="3554">
                  <c:v>15.251992</c:v>
                </c:pt>
                <c:pt idx="3555">
                  <c:v>14.637097000000001</c:v>
                </c:pt>
                <c:pt idx="3556">
                  <c:v>14.862558999999999</c:v>
                </c:pt>
                <c:pt idx="3557">
                  <c:v>14.432131999999999</c:v>
                </c:pt>
                <c:pt idx="3558">
                  <c:v>14.862558999999999</c:v>
                </c:pt>
                <c:pt idx="3559">
                  <c:v>14.247664</c:v>
                </c:pt>
                <c:pt idx="3560">
                  <c:v>15.047027</c:v>
                </c:pt>
                <c:pt idx="3561">
                  <c:v>14.411636</c:v>
                </c:pt>
                <c:pt idx="3562">
                  <c:v>14.637097000000001</c:v>
                </c:pt>
                <c:pt idx="3563">
                  <c:v>13.837733999999999</c:v>
                </c:pt>
                <c:pt idx="3564">
                  <c:v>14.821566000000001</c:v>
                </c:pt>
                <c:pt idx="3565">
                  <c:v>13.796741000000001</c:v>
                </c:pt>
                <c:pt idx="3566">
                  <c:v>14.657594</c:v>
                </c:pt>
                <c:pt idx="3567">
                  <c:v>14.944545</c:v>
                </c:pt>
                <c:pt idx="3568">
                  <c:v>14.678089999999999</c:v>
                </c:pt>
                <c:pt idx="3569">
                  <c:v>14.514118</c:v>
                </c:pt>
                <c:pt idx="3570">
                  <c:v>15.047027</c:v>
                </c:pt>
                <c:pt idx="3571">
                  <c:v>14.452629</c:v>
                </c:pt>
                <c:pt idx="3572">
                  <c:v>14.186173999999999</c:v>
                </c:pt>
                <c:pt idx="3573">
                  <c:v>14.698587</c:v>
                </c:pt>
                <c:pt idx="3574">
                  <c:v>15.08802</c:v>
                </c:pt>
                <c:pt idx="3575">
                  <c:v>14.165678</c:v>
                </c:pt>
                <c:pt idx="3576">
                  <c:v>14.411636</c:v>
                </c:pt>
                <c:pt idx="3577">
                  <c:v>14.391139000000001</c:v>
                </c:pt>
                <c:pt idx="3578">
                  <c:v>14.575608000000001</c:v>
                </c:pt>
                <c:pt idx="3579">
                  <c:v>14.165678</c:v>
                </c:pt>
                <c:pt idx="3580">
                  <c:v>15.579936</c:v>
                </c:pt>
                <c:pt idx="3581">
                  <c:v>14.493622</c:v>
                </c:pt>
                <c:pt idx="3582">
                  <c:v>14.678089999999999</c:v>
                </c:pt>
                <c:pt idx="3583">
                  <c:v>13.386811</c:v>
                </c:pt>
                <c:pt idx="3584">
                  <c:v>14.616600999999999</c:v>
                </c:pt>
                <c:pt idx="3585">
                  <c:v>13.796741000000001</c:v>
                </c:pt>
                <c:pt idx="3586">
                  <c:v>14.801069</c:v>
                </c:pt>
                <c:pt idx="3587">
                  <c:v>14.73958</c:v>
                </c:pt>
                <c:pt idx="3588">
                  <c:v>14.493622</c:v>
                </c:pt>
                <c:pt idx="3589">
                  <c:v>14.124684999999999</c:v>
                </c:pt>
                <c:pt idx="3590">
                  <c:v>14.73958</c:v>
                </c:pt>
                <c:pt idx="3591">
                  <c:v>14.165678</c:v>
                </c:pt>
                <c:pt idx="3592">
                  <c:v>14.391139000000001</c:v>
                </c:pt>
                <c:pt idx="3593">
                  <c:v>14.965040999999999</c:v>
                </c:pt>
                <c:pt idx="3594">
                  <c:v>15.190503</c:v>
                </c:pt>
                <c:pt idx="3595">
                  <c:v>13.079363000000001</c:v>
                </c:pt>
                <c:pt idx="3596">
                  <c:v>15.272489</c:v>
                </c:pt>
                <c:pt idx="3597">
                  <c:v>14.821566000000001</c:v>
                </c:pt>
                <c:pt idx="3598">
                  <c:v>14.575608000000001</c:v>
                </c:pt>
                <c:pt idx="3599">
                  <c:v>13.755748000000001</c:v>
                </c:pt>
                <c:pt idx="3600">
                  <c:v>14.657594</c:v>
                </c:pt>
                <c:pt idx="3601">
                  <c:v>14.350146000000001</c:v>
                </c:pt>
                <c:pt idx="3602">
                  <c:v>15.415964000000001</c:v>
                </c:pt>
                <c:pt idx="3603">
                  <c:v>14.719082999999999</c:v>
                </c:pt>
                <c:pt idx="3604">
                  <c:v>14.698587</c:v>
                </c:pt>
                <c:pt idx="3605">
                  <c:v>14.514118</c:v>
                </c:pt>
                <c:pt idx="3606">
                  <c:v>14.883055000000001</c:v>
                </c:pt>
                <c:pt idx="3607">
                  <c:v>14.124684999999999</c:v>
                </c:pt>
                <c:pt idx="3608">
                  <c:v>15.129013</c:v>
                </c:pt>
                <c:pt idx="3609">
                  <c:v>14.001706</c:v>
                </c:pt>
                <c:pt idx="3610">
                  <c:v>14.309153</c:v>
                </c:pt>
                <c:pt idx="3611">
                  <c:v>14.288657000000001</c:v>
                </c:pt>
                <c:pt idx="3612">
                  <c:v>15.210998999999999</c:v>
                </c:pt>
                <c:pt idx="3613">
                  <c:v>14.575608000000001</c:v>
                </c:pt>
                <c:pt idx="3614">
                  <c:v>15.292985</c:v>
                </c:pt>
                <c:pt idx="3615">
                  <c:v>14.124684999999999</c:v>
                </c:pt>
                <c:pt idx="3616">
                  <c:v>14.493622</c:v>
                </c:pt>
                <c:pt idx="3617">
                  <c:v>14.534615000000001</c:v>
                </c:pt>
                <c:pt idx="3618">
                  <c:v>15.641425999999999</c:v>
                </c:pt>
                <c:pt idx="3619">
                  <c:v>13.837733999999999</c:v>
                </c:pt>
                <c:pt idx="3620">
                  <c:v>14.780573</c:v>
                </c:pt>
                <c:pt idx="3621">
                  <c:v>14.698587</c:v>
                </c:pt>
                <c:pt idx="3622">
                  <c:v>15.190503</c:v>
                </c:pt>
                <c:pt idx="3623">
                  <c:v>13.776244</c:v>
                </c:pt>
                <c:pt idx="3624">
                  <c:v>15.518447</c:v>
                </c:pt>
                <c:pt idx="3625">
                  <c:v>14.001706</c:v>
                </c:pt>
                <c:pt idx="3626">
                  <c:v>14.903551999999999</c:v>
                </c:pt>
                <c:pt idx="3627">
                  <c:v>14.288657000000001</c:v>
                </c:pt>
                <c:pt idx="3628">
                  <c:v>14.801069</c:v>
                </c:pt>
                <c:pt idx="3629">
                  <c:v>13.940215999999999</c:v>
                </c:pt>
                <c:pt idx="3630">
                  <c:v>15.436461</c:v>
                </c:pt>
                <c:pt idx="3631">
                  <c:v>14.432131999999999</c:v>
                </c:pt>
                <c:pt idx="3632">
                  <c:v>15.333978</c:v>
                </c:pt>
                <c:pt idx="3633">
                  <c:v>13.489293</c:v>
                </c:pt>
                <c:pt idx="3634">
                  <c:v>15.047027</c:v>
                </c:pt>
                <c:pt idx="3635">
                  <c:v>15.006034</c:v>
                </c:pt>
                <c:pt idx="3636">
                  <c:v>15.497949999999999</c:v>
                </c:pt>
                <c:pt idx="3637">
                  <c:v>14.370642999999999</c:v>
                </c:pt>
                <c:pt idx="3638">
                  <c:v>15.497949999999999</c:v>
                </c:pt>
                <c:pt idx="3639">
                  <c:v>13.263832000000001</c:v>
                </c:pt>
                <c:pt idx="3640">
                  <c:v>15.354475000000001</c:v>
                </c:pt>
                <c:pt idx="3641">
                  <c:v>13.91972</c:v>
                </c:pt>
                <c:pt idx="3642">
                  <c:v>15.682418999999999</c:v>
                </c:pt>
                <c:pt idx="3643">
                  <c:v>14.186173999999999</c:v>
                </c:pt>
                <c:pt idx="3644">
                  <c:v>15.333978</c:v>
                </c:pt>
                <c:pt idx="3645">
                  <c:v>14.288657000000001</c:v>
                </c:pt>
                <c:pt idx="3646">
                  <c:v>16.153838</c:v>
                </c:pt>
                <c:pt idx="3647">
                  <c:v>13.304824999999999</c:v>
                </c:pt>
                <c:pt idx="3648">
                  <c:v>15.395467999999999</c:v>
                </c:pt>
                <c:pt idx="3649">
                  <c:v>14.452629</c:v>
                </c:pt>
                <c:pt idx="3650">
                  <c:v>15.456956999999999</c:v>
                </c:pt>
                <c:pt idx="3651">
                  <c:v>14.473125</c:v>
                </c:pt>
                <c:pt idx="3652">
                  <c:v>15.292985</c:v>
                </c:pt>
                <c:pt idx="3653">
                  <c:v>14.452629</c:v>
                </c:pt>
                <c:pt idx="3654">
                  <c:v>15.292985</c:v>
                </c:pt>
                <c:pt idx="3655">
                  <c:v>13.653264999999999</c:v>
                </c:pt>
                <c:pt idx="3656">
                  <c:v>15.129013</c:v>
                </c:pt>
                <c:pt idx="3657">
                  <c:v>14.555111</c:v>
                </c:pt>
                <c:pt idx="3658">
                  <c:v>14.903551999999999</c:v>
                </c:pt>
                <c:pt idx="3659">
                  <c:v>14.001706</c:v>
                </c:pt>
                <c:pt idx="3660">
                  <c:v>15.210998999999999</c:v>
                </c:pt>
                <c:pt idx="3661">
                  <c:v>14.022202</c:v>
                </c:pt>
                <c:pt idx="3662">
                  <c:v>14.329650000000001</c:v>
                </c:pt>
                <c:pt idx="3663">
                  <c:v>14.001706</c:v>
                </c:pt>
                <c:pt idx="3664">
                  <c:v>14.842062</c:v>
                </c:pt>
                <c:pt idx="3665">
                  <c:v>14.104188000000001</c:v>
                </c:pt>
                <c:pt idx="3666">
                  <c:v>14.719082999999999</c:v>
                </c:pt>
                <c:pt idx="3667">
                  <c:v>13.755748000000001</c:v>
                </c:pt>
                <c:pt idx="3668">
                  <c:v>14.965040999999999</c:v>
                </c:pt>
                <c:pt idx="3669">
                  <c:v>14.514118</c:v>
                </c:pt>
                <c:pt idx="3670">
                  <c:v>15.026531</c:v>
                </c:pt>
                <c:pt idx="3671">
                  <c:v>13.960713</c:v>
                </c:pt>
                <c:pt idx="3672">
                  <c:v>14.493622</c:v>
                </c:pt>
                <c:pt idx="3673">
                  <c:v>14.637097000000001</c:v>
                </c:pt>
                <c:pt idx="3674">
                  <c:v>14.924048000000001</c:v>
                </c:pt>
                <c:pt idx="3675">
                  <c:v>14.350146000000001</c:v>
                </c:pt>
                <c:pt idx="3676">
                  <c:v>14.760076</c:v>
                </c:pt>
                <c:pt idx="3677">
                  <c:v>14.26816</c:v>
                </c:pt>
                <c:pt idx="3678">
                  <c:v>14.514118</c:v>
                </c:pt>
                <c:pt idx="3679">
                  <c:v>14.801069</c:v>
                </c:pt>
                <c:pt idx="3680">
                  <c:v>15.108517000000001</c:v>
                </c:pt>
                <c:pt idx="3681">
                  <c:v>14.493622</c:v>
                </c:pt>
                <c:pt idx="3682">
                  <c:v>14.924048000000001</c:v>
                </c:pt>
                <c:pt idx="3683">
                  <c:v>13.91972</c:v>
                </c:pt>
                <c:pt idx="3684">
                  <c:v>15.210998999999999</c:v>
                </c:pt>
                <c:pt idx="3685">
                  <c:v>14.411636</c:v>
                </c:pt>
                <c:pt idx="3686">
                  <c:v>14.391139000000001</c:v>
                </c:pt>
                <c:pt idx="3687">
                  <c:v>14.411636</c:v>
                </c:pt>
                <c:pt idx="3688">
                  <c:v>14.452629</c:v>
                </c:pt>
                <c:pt idx="3689">
                  <c:v>13.673762</c:v>
                </c:pt>
                <c:pt idx="3690">
                  <c:v>14.842062</c:v>
                </c:pt>
                <c:pt idx="3691">
                  <c:v>14.083691999999999</c:v>
                </c:pt>
                <c:pt idx="3692">
                  <c:v>14.022202</c:v>
                </c:pt>
                <c:pt idx="3693">
                  <c:v>13.386811</c:v>
                </c:pt>
                <c:pt idx="3694">
                  <c:v>14.514118</c:v>
                </c:pt>
                <c:pt idx="3695">
                  <c:v>13.858230000000001</c:v>
                </c:pt>
                <c:pt idx="3696">
                  <c:v>15.354475000000001</c:v>
                </c:pt>
                <c:pt idx="3697">
                  <c:v>13.817237</c:v>
                </c:pt>
                <c:pt idx="3698">
                  <c:v>15.333978</c:v>
                </c:pt>
                <c:pt idx="3699">
                  <c:v>14.350146000000001</c:v>
                </c:pt>
                <c:pt idx="3700">
                  <c:v>14.104188000000001</c:v>
                </c:pt>
                <c:pt idx="3701">
                  <c:v>14.821566000000001</c:v>
                </c:pt>
                <c:pt idx="3702">
                  <c:v>15.08802</c:v>
                </c:pt>
                <c:pt idx="3703">
                  <c:v>14.329650000000001</c:v>
                </c:pt>
                <c:pt idx="3704">
                  <c:v>13.981209</c:v>
                </c:pt>
                <c:pt idx="3705">
                  <c:v>14.350146000000001</c:v>
                </c:pt>
                <c:pt idx="3706">
                  <c:v>14.288657000000001</c:v>
                </c:pt>
                <c:pt idx="3707">
                  <c:v>14.883055000000001</c:v>
                </c:pt>
                <c:pt idx="3708">
                  <c:v>14.145180999999999</c:v>
                </c:pt>
                <c:pt idx="3709">
                  <c:v>14.760076</c:v>
                </c:pt>
                <c:pt idx="3710">
                  <c:v>14.247664</c:v>
                </c:pt>
                <c:pt idx="3711">
                  <c:v>14.124684999999999</c:v>
                </c:pt>
                <c:pt idx="3712">
                  <c:v>14.698587</c:v>
                </c:pt>
                <c:pt idx="3713">
                  <c:v>14.411636</c:v>
                </c:pt>
                <c:pt idx="3714">
                  <c:v>14.616600999999999</c:v>
                </c:pt>
                <c:pt idx="3715">
                  <c:v>14.596104</c:v>
                </c:pt>
                <c:pt idx="3716">
                  <c:v>14.862558999999999</c:v>
                </c:pt>
                <c:pt idx="3717">
                  <c:v>15.006034</c:v>
                </c:pt>
                <c:pt idx="3718">
                  <c:v>14.657594</c:v>
                </c:pt>
                <c:pt idx="3719">
                  <c:v>15.55944</c:v>
                </c:pt>
                <c:pt idx="3720">
                  <c:v>14.186173999999999</c:v>
                </c:pt>
                <c:pt idx="3721">
                  <c:v>14.678089999999999</c:v>
                </c:pt>
                <c:pt idx="3722">
                  <c:v>14.391139000000001</c:v>
                </c:pt>
                <c:pt idx="3723">
                  <c:v>13.796741000000001</c:v>
                </c:pt>
                <c:pt idx="3724">
                  <c:v>13.878727</c:v>
                </c:pt>
                <c:pt idx="3725">
                  <c:v>13.796741000000001</c:v>
                </c:pt>
                <c:pt idx="3726">
                  <c:v>14.534615000000001</c:v>
                </c:pt>
                <c:pt idx="3727">
                  <c:v>14.596104</c:v>
                </c:pt>
                <c:pt idx="3728">
                  <c:v>13.960713</c:v>
                </c:pt>
                <c:pt idx="3729">
                  <c:v>15.887384000000001</c:v>
                </c:pt>
                <c:pt idx="3730">
                  <c:v>14.534615000000001</c:v>
                </c:pt>
                <c:pt idx="3731">
                  <c:v>15.456956999999999</c:v>
                </c:pt>
                <c:pt idx="3732">
                  <c:v>13.878727</c:v>
                </c:pt>
                <c:pt idx="3733">
                  <c:v>13.981209</c:v>
                </c:pt>
                <c:pt idx="3734">
                  <c:v>13.366313999999999</c:v>
                </c:pt>
                <c:pt idx="3735">
                  <c:v>13.755748000000001</c:v>
                </c:pt>
                <c:pt idx="3736">
                  <c:v>14.473125</c:v>
                </c:pt>
                <c:pt idx="3737">
                  <c:v>13.222839</c:v>
                </c:pt>
                <c:pt idx="3738">
                  <c:v>14.944545</c:v>
                </c:pt>
                <c:pt idx="3739">
                  <c:v>13.09986</c:v>
                </c:pt>
                <c:pt idx="3740">
                  <c:v>14.985538</c:v>
                </c:pt>
                <c:pt idx="3741">
                  <c:v>17.670579</c:v>
                </c:pt>
                <c:pt idx="3742">
                  <c:v>14.432131999999999</c:v>
                </c:pt>
                <c:pt idx="3743">
                  <c:v>14.821566000000001</c:v>
                </c:pt>
                <c:pt idx="3744">
                  <c:v>15.251992</c:v>
                </c:pt>
                <c:pt idx="3745">
                  <c:v>14.862558999999999</c:v>
                </c:pt>
                <c:pt idx="3746">
                  <c:v>14.657594</c:v>
                </c:pt>
                <c:pt idx="3747">
                  <c:v>14.288657000000001</c:v>
                </c:pt>
                <c:pt idx="3748">
                  <c:v>15.08802</c:v>
                </c:pt>
                <c:pt idx="3749">
                  <c:v>14.903551999999999</c:v>
                </c:pt>
                <c:pt idx="3750">
                  <c:v>14.760076</c:v>
                </c:pt>
                <c:pt idx="3751">
                  <c:v>15.026531</c:v>
                </c:pt>
                <c:pt idx="3752">
                  <c:v>13.571279000000001</c:v>
                </c:pt>
                <c:pt idx="3753">
                  <c:v>15.026531</c:v>
                </c:pt>
                <c:pt idx="3754">
                  <c:v>13.940215999999999</c:v>
                </c:pt>
                <c:pt idx="3755">
                  <c:v>15.456956999999999</c:v>
                </c:pt>
                <c:pt idx="3756">
                  <c:v>13.571279000000001</c:v>
                </c:pt>
                <c:pt idx="3757">
                  <c:v>14.801069</c:v>
                </c:pt>
                <c:pt idx="3758">
                  <c:v>13.714755</c:v>
                </c:pt>
                <c:pt idx="3759">
                  <c:v>15.251992</c:v>
                </c:pt>
                <c:pt idx="3760">
                  <c:v>13.591775999999999</c:v>
                </c:pt>
                <c:pt idx="3761">
                  <c:v>14.473125</c:v>
                </c:pt>
                <c:pt idx="3762">
                  <c:v>13.550782999999999</c:v>
                </c:pt>
                <c:pt idx="3763">
                  <c:v>14.145180999999999</c:v>
                </c:pt>
                <c:pt idx="3764">
                  <c:v>14.145180999999999</c:v>
                </c:pt>
                <c:pt idx="3765">
                  <c:v>14.309153</c:v>
                </c:pt>
                <c:pt idx="3766">
                  <c:v>13.694258</c:v>
                </c:pt>
                <c:pt idx="3767">
                  <c:v>14.247664</c:v>
                </c:pt>
                <c:pt idx="3768">
                  <c:v>12.935888</c:v>
                </c:pt>
                <c:pt idx="3769">
                  <c:v>14.801069</c:v>
                </c:pt>
                <c:pt idx="3770">
                  <c:v>14.022202</c:v>
                </c:pt>
                <c:pt idx="3771">
                  <c:v>14.452629</c:v>
                </c:pt>
                <c:pt idx="3772">
                  <c:v>13.776244</c:v>
                </c:pt>
                <c:pt idx="3773">
                  <c:v>15.456956999999999</c:v>
                </c:pt>
                <c:pt idx="3774">
                  <c:v>14.001706</c:v>
                </c:pt>
                <c:pt idx="3775">
                  <c:v>14.493622</c:v>
                </c:pt>
                <c:pt idx="3776">
                  <c:v>14.145180999999999</c:v>
                </c:pt>
                <c:pt idx="3777">
                  <c:v>14.452629</c:v>
                </c:pt>
                <c:pt idx="3778">
                  <c:v>14.288657000000001</c:v>
                </c:pt>
                <c:pt idx="3779">
                  <c:v>16.235824000000001</c:v>
                </c:pt>
                <c:pt idx="3780">
                  <c:v>13.03837</c:v>
                </c:pt>
                <c:pt idx="3781">
                  <c:v>15.620929</c:v>
                </c:pt>
                <c:pt idx="3782">
                  <c:v>13.325321000000001</c:v>
                </c:pt>
                <c:pt idx="3783">
                  <c:v>15.579936</c:v>
                </c:pt>
                <c:pt idx="3784">
                  <c:v>12.300496000000001</c:v>
                </c:pt>
                <c:pt idx="3785">
                  <c:v>14.452629</c:v>
                </c:pt>
                <c:pt idx="3786">
                  <c:v>13.284328</c:v>
                </c:pt>
                <c:pt idx="3787">
                  <c:v>16.051355999999998</c:v>
                </c:pt>
                <c:pt idx="3788">
                  <c:v>12.894895</c:v>
                </c:pt>
                <c:pt idx="3789">
                  <c:v>16.809726000000001</c:v>
                </c:pt>
                <c:pt idx="3790">
                  <c:v>12.505461</c:v>
                </c:pt>
                <c:pt idx="3791">
                  <c:v>15.764405</c:v>
                </c:pt>
                <c:pt idx="3792">
                  <c:v>13.263832000000001</c:v>
                </c:pt>
                <c:pt idx="3793">
                  <c:v>14.596104</c:v>
                </c:pt>
                <c:pt idx="3794">
                  <c:v>11.808579999999999</c:v>
                </c:pt>
                <c:pt idx="3795">
                  <c:v>15.989865999999999</c:v>
                </c:pt>
                <c:pt idx="3796">
                  <c:v>13.940215999999999</c:v>
                </c:pt>
                <c:pt idx="3797">
                  <c:v>14.801069</c:v>
                </c:pt>
                <c:pt idx="3798">
                  <c:v>13.755748000000001</c:v>
                </c:pt>
                <c:pt idx="3799">
                  <c:v>15.989865999999999</c:v>
                </c:pt>
                <c:pt idx="3800">
                  <c:v>13.079363000000001</c:v>
                </c:pt>
                <c:pt idx="3801">
                  <c:v>15.887384000000001</c:v>
                </c:pt>
                <c:pt idx="3802">
                  <c:v>12.771915999999999</c:v>
                </c:pt>
                <c:pt idx="3803">
                  <c:v>15.682418999999999</c:v>
                </c:pt>
                <c:pt idx="3804">
                  <c:v>12.68993</c:v>
                </c:pt>
                <c:pt idx="3805">
                  <c:v>16.215328</c:v>
                </c:pt>
                <c:pt idx="3806">
                  <c:v>12.566951</c:v>
                </c:pt>
                <c:pt idx="3807">
                  <c:v>15.538943</c:v>
                </c:pt>
                <c:pt idx="3808">
                  <c:v>13.243335</c:v>
                </c:pt>
                <c:pt idx="3809">
                  <c:v>16.256321</c:v>
                </c:pt>
                <c:pt idx="3810">
                  <c:v>12.648937</c:v>
                </c:pt>
                <c:pt idx="3811">
                  <c:v>17.076180999999998</c:v>
                </c:pt>
                <c:pt idx="3812">
                  <c:v>12.198014000000001</c:v>
                </c:pt>
                <c:pt idx="3813">
                  <c:v>15.805398</c:v>
                </c:pt>
                <c:pt idx="3814">
                  <c:v>12.853902</c:v>
                </c:pt>
                <c:pt idx="3815">
                  <c:v>16.420293000000001</c:v>
                </c:pt>
                <c:pt idx="3816">
                  <c:v>11.931559</c:v>
                </c:pt>
                <c:pt idx="3817">
                  <c:v>16.379300000000001</c:v>
                </c:pt>
                <c:pt idx="3818">
                  <c:v>12.874397999999999</c:v>
                </c:pt>
                <c:pt idx="3819">
                  <c:v>16.112845</c:v>
                </c:pt>
                <c:pt idx="3820">
                  <c:v>12.095530999999999</c:v>
                </c:pt>
                <c:pt idx="3821">
                  <c:v>16.748237</c:v>
                </c:pt>
                <c:pt idx="3822">
                  <c:v>12.997377</c:v>
                </c:pt>
                <c:pt idx="3823">
                  <c:v>15.702915000000001</c:v>
                </c:pt>
                <c:pt idx="3824">
                  <c:v>13.079363000000001</c:v>
                </c:pt>
                <c:pt idx="3825">
                  <c:v>14.760076</c:v>
                </c:pt>
                <c:pt idx="3826">
                  <c:v>12.21851</c:v>
                </c:pt>
                <c:pt idx="3827">
                  <c:v>16.461286000000001</c:v>
                </c:pt>
                <c:pt idx="3828">
                  <c:v>13.4483</c:v>
                </c:pt>
                <c:pt idx="3829">
                  <c:v>15.518447</c:v>
                </c:pt>
                <c:pt idx="3830">
                  <c:v>13.03837</c:v>
                </c:pt>
                <c:pt idx="3831">
                  <c:v>16.051355999999998</c:v>
                </c:pt>
                <c:pt idx="3832">
                  <c:v>11.808579999999999</c:v>
                </c:pt>
                <c:pt idx="3833">
                  <c:v>15.887384000000001</c:v>
                </c:pt>
                <c:pt idx="3834">
                  <c:v>11.644608</c:v>
                </c:pt>
                <c:pt idx="3835">
                  <c:v>16.78923</c:v>
                </c:pt>
                <c:pt idx="3836">
                  <c:v>11.952056000000001</c:v>
                </c:pt>
                <c:pt idx="3837">
                  <c:v>16.727740000000001</c:v>
                </c:pt>
                <c:pt idx="3838">
                  <c:v>11.747090999999999</c:v>
                </c:pt>
                <c:pt idx="3839">
                  <c:v>16.912209000000001</c:v>
                </c:pt>
                <c:pt idx="3840">
                  <c:v>12.464468</c:v>
                </c:pt>
                <c:pt idx="3841">
                  <c:v>15.96937</c:v>
                </c:pt>
                <c:pt idx="3842">
                  <c:v>11.665105000000001</c:v>
                </c:pt>
                <c:pt idx="3843">
                  <c:v>16.092348999999999</c:v>
                </c:pt>
                <c:pt idx="3844">
                  <c:v>11.39865</c:v>
                </c:pt>
                <c:pt idx="3845">
                  <c:v>16.071852</c:v>
                </c:pt>
                <c:pt idx="3846">
                  <c:v>12.956384</c:v>
                </c:pt>
                <c:pt idx="3847">
                  <c:v>16.051355999999998</c:v>
                </c:pt>
                <c:pt idx="3848">
                  <c:v>13.735251</c:v>
                </c:pt>
                <c:pt idx="3849">
                  <c:v>16.071852</c:v>
                </c:pt>
                <c:pt idx="3850">
                  <c:v>12.505461</c:v>
                </c:pt>
                <c:pt idx="3851">
                  <c:v>16.051355999999998</c:v>
                </c:pt>
                <c:pt idx="3852">
                  <c:v>11.829077</c:v>
                </c:pt>
                <c:pt idx="3853">
                  <c:v>16.153838</c:v>
                </c:pt>
                <c:pt idx="3854">
                  <c:v>11.726594</c:v>
                </c:pt>
                <c:pt idx="3855">
                  <c:v>16.625257999999999</c:v>
                </c:pt>
                <c:pt idx="3856">
                  <c:v>12.525957999999999</c:v>
                </c:pt>
                <c:pt idx="3857">
                  <c:v>16.153838</c:v>
                </c:pt>
                <c:pt idx="3858">
                  <c:v>11.788084</c:v>
                </c:pt>
                <c:pt idx="3859">
                  <c:v>16.420293000000001</c:v>
                </c:pt>
                <c:pt idx="3860">
                  <c:v>12.341488999999999</c:v>
                </c:pt>
                <c:pt idx="3861">
                  <c:v>16.625257999999999</c:v>
                </c:pt>
                <c:pt idx="3862">
                  <c:v>11.829077</c:v>
                </c:pt>
                <c:pt idx="3863">
                  <c:v>16.399795999999998</c:v>
                </c:pt>
                <c:pt idx="3864">
                  <c:v>12.68993</c:v>
                </c:pt>
                <c:pt idx="3865">
                  <c:v>15.846391000000001</c:v>
                </c:pt>
                <c:pt idx="3866">
                  <c:v>11.993048999999999</c:v>
                </c:pt>
                <c:pt idx="3867">
                  <c:v>15.55944</c:v>
                </c:pt>
                <c:pt idx="3868">
                  <c:v>11.521629000000001</c:v>
                </c:pt>
                <c:pt idx="3869">
                  <c:v>16.543272000000002</c:v>
                </c:pt>
                <c:pt idx="3870">
                  <c:v>11.747090999999999</c:v>
                </c:pt>
                <c:pt idx="3871">
                  <c:v>16.707243999999999</c:v>
                </c:pt>
                <c:pt idx="3872">
                  <c:v>12.525957999999999</c:v>
                </c:pt>
                <c:pt idx="3873">
                  <c:v>15.477454</c:v>
                </c:pt>
                <c:pt idx="3874">
                  <c:v>12.259503</c:v>
                </c:pt>
                <c:pt idx="3875">
                  <c:v>15.661922000000001</c:v>
                </c:pt>
                <c:pt idx="3876">
                  <c:v>11.952056000000001</c:v>
                </c:pt>
                <c:pt idx="3877">
                  <c:v>15.805398</c:v>
                </c:pt>
                <c:pt idx="3878">
                  <c:v>12.587446999999999</c:v>
                </c:pt>
                <c:pt idx="3879">
                  <c:v>16.174334999999999</c:v>
                </c:pt>
                <c:pt idx="3880">
                  <c:v>11.685601</c:v>
                </c:pt>
                <c:pt idx="3881">
                  <c:v>17.342635000000001</c:v>
                </c:pt>
                <c:pt idx="3882">
                  <c:v>11.05021</c:v>
                </c:pt>
                <c:pt idx="3883">
                  <c:v>16.276817000000001</c:v>
                </c:pt>
                <c:pt idx="3884">
                  <c:v>12.259503</c:v>
                </c:pt>
                <c:pt idx="3885">
                  <c:v>16.317810000000001</c:v>
                </c:pt>
                <c:pt idx="3886">
                  <c:v>11.829077</c:v>
                </c:pt>
                <c:pt idx="3887">
                  <c:v>15.620929</c:v>
                </c:pt>
                <c:pt idx="3888">
                  <c:v>12.669433</c:v>
                </c:pt>
                <c:pt idx="3889">
                  <c:v>16.112845</c:v>
                </c:pt>
                <c:pt idx="3890">
                  <c:v>12.628439999999999</c:v>
                </c:pt>
                <c:pt idx="3891">
                  <c:v>16.317810000000001</c:v>
                </c:pt>
                <c:pt idx="3892">
                  <c:v>12.054538000000001</c:v>
                </c:pt>
                <c:pt idx="3893">
                  <c:v>15.231496</c:v>
                </c:pt>
                <c:pt idx="3894">
                  <c:v>11.993048999999999</c:v>
                </c:pt>
                <c:pt idx="3895">
                  <c:v>15.90788</c:v>
                </c:pt>
                <c:pt idx="3896">
                  <c:v>11.993048999999999</c:v>
                </c:pt>
                <c:pt idx="3897">
                  <c:v>16.481781999999999</c:v>
                </c:pt>
                <c:pt idx="3898">
                  <c:v>12.054538000000001</c:v>
                </c:pt>
                <c:pt idx="3899">
                  <c:v>17.322139</c:v>
                </c:pt>
                <c:pt idx="3900">
                  <c:v>12.21851</c:v>
                </c:pt>
                <c:pt idx="3901">
                  <c:v>15.764405</c:v>
                </c:pt>
                <c:pt idx="3902">
                  <c:v>10.988720000000001</c:v>
                </c:pt>
                <c:pt idx="3903">
                  <c:v>16.584264999999998</c:v>
                </c:pt>
                <c:pt idx="3904">
                  <c:v>10.394322000000001</c:v>
                </c:pt>
                <c:pt idx="3905">
                  <c:v>15.518447</c:v>
                </c:pt>
                <c:pt idx="3906">
                  <c:v>12.095530999999999</c:v>
                </c:pt>
                <c:pt idx="3907">
                  <c:v>16.768733000000001</c:v>
                </c:pt>
                <c:pt idx="3908">
                  <c:v>11.685601</c:v>
                </c:pt>
                <c:pt idx="3909">
                  <c:v>17.014690999999999</c:v>
                </c:pt>
                <c:pt idx="3910">
                  <c:v>13.550782999999999</c:v>
                </c:pt>
                <c:pt idx="3911">
                  <c:v>16.235824000000001</c:v>
                </c:pt>
                <c:pt idx="3912">
                  <c:v>11.234678000000001</c:v>
                </c:pt>
                <c:pt idx="3913">
                  <c:v>16.809726000000001</c:v>
                </c:pt>
                <c:pt idx="3914">
                  <c:v>12.730923000000001</c:v>
                </c:pt>
                <c:pt idx="3915">
                  <c:v>14.555111</c:v>
                </c:pt>
                <c:pt idx="3916">
                  <c:v>14.083691999999999</c:v>
                </c:pt>
                <c:pt idx="3917">
                  <c:v>13.694258</c:v>
                </c:pt>
                <c:pt idx="3918">
                  <c:v>14.391139000000001</c:v>
                </c:pt>
                <c:pt idx="3919">
                  <c:v>13.694258</c:v>
                </c:pt>
                <c:pt idx="3920">
                  <c:v>13.796741000000001</c:v>
                </c:pt>
                <c:pt idx="3921">
                  <c:v>14.73958</c:v>
                </c:pt>
                <c:pt idx="3922">
                  <c:v>13.407306999999999</c:v>
                </c:pt>
                <c:pt idx="3923">
                  <c:v>15.887384000000001</c:v>
                </c:pt>
                <c:pt idx="3924">
                  <c:v>13.981209</c:v>
                </c:pt>
                <c:pt idx="3925">
                  <c:v>14.903551999999999</c:v>
                </c:pt>
                <c:pt idx="3926">
                  <c:v>14.391139000000001</c:v>
                </c:pt>
                <c:pt idx="3927">
                  <c:v>13.940215999999999</c:v>
                </c:pt>
                <c:pt idx="3928">
                  <c:v>14.165678</c:v>
                </c:pt>
                <c:pt idx="3929">
                  <c:v>13.899222999999999</c:v>
                </c:pt>
                <c:pt idx="3930">
                  <c:v>14.247664</c:v>
                </c:pt>
                <c:pt idx="3931">
                  <c:v>14.186173999999999</c:v>
                </c:pt>
                <c:pt idx="3932">
                  <c:v>13.653264999999999</c:v>
                </c:pt>
                <c:pt idx="3933">
                  <c:v>13.91972</c:v>
                </c:pt>
                <c:pt idx="3934">
                  <c:v>14.26816</c:v>
                </c:pt>
                <c:pt idx="3935">
                  <c:v>14.26816</c:v>
                </c:pt>
                <c:pt idx="3936">
                  <c:v>13.673762</c:v>
                </c:pt>
                <c:pt idx="3937">
                  <c:v>13.776244</c:v>
                </c:pt>
                <c:pt idx="3938">
                  <c:v>14.657594</c:v>
                </c:pt>
                <c:pt idx="3939">
                  <c:v>14.698587</c:v>
                </c:pt>
                <c:pt idx="3940">
                  <c:v>13.694258</c:v>
                </c:pt>
                <c:pt idx="3941">
                  <c:v>13.612272000000001</c:v>
                </c:pt>
                <c:pt idx="3942">
                  <c:v>14.227167</c:v>
                </c:pt>
                <c:pt idx="3943">
                  <c:v>13.755748000000001</c:v>
                </c:pt>
                <c:pt idx="3944">
                  <c:v>14.288657000000001</c:v>
                </c:pt>
                <c:pt idx="3945">
                  <c:v>13.4483</c:v>
                </c:pt>
                <c:pt idx="3946">
                  <c:v>14.719082999999999</c:v>
                </c:pt>
                <c:pt idx="3947">
                  <c:v>14.596104</c:v>
                </c:pt>
                <c:pt idx="3948">
                  <c:v>13.591775999999999</c:v>
                </c:pt>
                <c:pt idx="3949">
                  <c:v>14.26816</c:v>
                </c:pt>
                <c:pt idx="3950">
                  <c:v>13.509790000000001</c:v>
                </c:pt>
                <c:pt idx="3951">
                  <c:v>13.960713</c:v>
                </c:pt>
                <c:pt idx="3952">
                  <c:v>13.653264999999999</c:v>
                </c:pt>
                <c:pt idx="3953">
                  <c:v>13.91972</c:v>
                </c:pt>
                <c:pt idx="3954">
                  <c:v>13.386811</c:v>
                </c:pt>
                <c:pt idx="3955">
                  <c:v>14.616600999999999</c:v>
                </c:pt>
                <c:pt idx="3956">
                  <c:v>14.534615000000001</c:v>
                </c:pt>
                <c:pt idx="3957">
                  <c:v>13.981209</c:v>
                </c:pt>
                <c:pt idx="3958">
                  <c:v>13.960713</c:v>
                </c:pt>
                <c:pt idx="3959">
                  <c:v>14.083691999999999</c:v>
                </c:pt>
                <c:pt idx="3960">
                  <c:v>14.288657000000001</c:v>
                </c:pt>
                <c:pt idx="3961">
                  <c:v>13.612272000000001</c:v>
                </c:pt>
                <c:pt idx="3962">
                  <c:v>14.473125</c:v>
                </c:pt>
                <c:pt idx="3963">
                  <c:v>13.878727</c:v>
                </c:pt>
                <c:pt idx="3964">
                  <c:v>14.903551999999999</c:v>
                </c:pt>
                <c:pt idx="3965">
                  <c:v>14.555111</c:v>
                </c:pt>
                <c:pt idx="3966">
                  <c:v>14.247664</c:v>
                </c:pt>
                <c:pt idx="3967">
                  <c:v>13.817237</c:v>
                </c:pt>
                <c:pt idx="3968">
                  <c:v>14.370642999999999</c:v>
                </c:pt>
                <c:pt idx="3969">
                  <c:v>14.206671</c:v>
                </c:pt>
                <c:pt idx="3970">
                  <c:v>13.591775999999999</c:v>
                </c:pt>
                <c:pt idx="3971">
                  <c:v>13.858230000000001</c:v>
                </c:pt>
                <c:pt idx="3972">
                  <c:v>13.735251</c:v>
                </c:pt>
                <c:pt idx="3973">
                  <c:v>14.022202</c:v>
                </c:pt>
                <c:pt idx="3974">
                  <c:v>14.616600999999999</c:v>
                </c:pt>
                <c:pt idx="3975">
                  <c:v>13.817237</c:v>
                </c:pt>
                <c:pt idx="3976">
                  <c:v>14.124684999999999</c:v>
                </c:pt>
                <c:pt idx="3977">
                  <c:v>14.022202</c:v>
                </c:pt>
                <c:pt idx="3978">
                  <c:v>14.432131999999999</c:v>
                </c:pt>
                <c:pt idx="3979">
                  <c:v>13.940215999999999</c:v>
                </c:pt>
                <c:pt idx="3980">
                  <c:v>14.001706</c:v>
                </c:pt>
                <c:pt idx="3981">
                  <c:v>13.653264999999999</c:v>
                </c:pt>
                <c:pt idx="3982">
                  <c:v>13.591775999999999</c:v>
                </c:pt>
                <c:pt idx="3983">
                  <c:v>13.530286</c:v>
                </c:pt>
                <c:pt idx="3984">
                  <c:v>13.735251</c:v>
                </c:pt>
                <c:pt idx="3985">
                  <c:v>13.796741000000001</c:v>
                </c:pt>
                <c:pt idx="3986">
                  <c:v>14.452629</c:v>
                </c:pt>
                <c:pt idx="3987">
                  <c:v>13.673762</c:v>
                </c:pt>
                <c:pt idx="3988">
                  <c:v>14.206671</c:v>
                </c:pt>
                <c:pt idx="3989">
                  <c:v>14.329650000000001</c:v>
                </c:pt>
                <c:pt idx="3990">
                  <c:v>14.288657000000001</c:v>
                </c:pt>
                <c:pt idx="3991">
                  <c:v>14.903551999999999</c:v>
                </c:pt>
                <c:pt idx="3992">
                  <c:v>14.022202</c:v>
                </c:pt>
                <c:pt idx="3993">
                  <c:v>14.288657000000001</c:v>
                </c:pt>
                <c:pt idx="3994">
                  <c:v>14.247664</c:v>
                </c:pt>
                <c:pt idx="3995">
                  <c:v>14.883055000000001</c:v>
                </c:pt>
                <c:pt idx="3996">
                  <c:v>14.555111</c:v>
                </c:pt>
                <c:pt idx="3997">
                  <c:v>14.145180999999999</c:v>
                </c:pt>
                <c:pt idx="3998">
                  <c:v>14.391139000000001</c:v>
                </c:pt>
                <c:pt idx="3999">
                  <c:v>13.776244</c:v>
                </c:pt>
                <c:pt idx="4000">
                  <c:v>13.735251</c:v>
                </c:pt>
                <c:pt idx="4001">
                  <c:v>13.427804</c:v>
                </c:pt>
                <c:pt idx="4002">
                  <c:v>14.637097000000001</c:v>
                </c:pt>
                <c:pt idx="4003">
                  <c:v>14.637097000000001</c:v>
                </c:pt>
                <c:pt idx="4004">
                  <c:v>14.575608000000001</c:v>
                </c:pt>
                <c:pt idx="4005">
                  <c:v>13.817237</c:v>
                </c:pt>
                <c:pt idx="4006">
                  <c:v>13.817237</c:v>
                </c:pt>
                <c:pt idx="4007">
                  <c:v>13.858230000000001</c:v>
                </c:pt>
                <c:pt idx="4008">
                  <c:v>14.022202</c:v>
                </c:pt>
                <c:pt idx="4009">
                  <c:v>13.304824999999999</c:v>
                </c:pt>
                <c:pt idx="4010">
                  <c:v>13.714755</c:v>
                </c:pt>
                <c:pt idx="4011">
                  <c:v>13.91972</c:v>
                </c:pt>
                <c:pt idx="4012">
                  <c:v>13.058866999999999</c:v>
                </c:pt>
                <c:pt idx="4013">
                  <c:v>13.325321000000001</c:v>
                </c:pt>
                <c:pt idx="4014">
                  <c:v>13.91972</c:v>
                </c:pt>
                <c:pt idx="4015">
                  <c:v>13.796741000000001</c:v>
                </c:pt>
                <c:pt idx="4016">
                  <c:v>14.698587</c:v>
                </c:pt>
                <c:pt idx="4017">
                  <c:v>13.960713</c:v>
                </c:pt>
                <c:pt idx="4018">
                  <c:v>14.083691999999999</c:v>
                </c:pt>
                <c:pt idx="4019">
                  <c:v>15.251992</c:v>
                </c:pt>
                <c:pt idx="4020">
                  <c:v>13.91972</c:v>
                </c:pt>
                <c:pt idx="4021">
                  <c:v>14.247664</c:v>
                </c:pt>
                <c:pt idx="4022">
                  <c:v>14.022202</c:v>
                </c:pt>
                <c:pt idx="4023">
                  <c:v>13.858230000000001</c:v>
                </c:pt>
                <c:pt idx="4024">
                  <c:v>13.981209</c:v>
                </c:pt>
                <c:pt idx="4025">
                  <c:v>14.288657000000001</c:v>
                </c:pt>
                <c:pt idx="4026">
                  <c:v>13.653264999999999</c:v>
                </c:pt>
                <c:pt idx="4027">
                  <c:v>14.493622</c:v>
                </c:pt>
                <c:pt idx="4028">
                  <c:v>14.678089999999999</c:v>
                </c:pt>
                <c:pt idx="4029">
                  <c:v>14.309153</c:v>
                </c:pt>
                <c:pt idx="4030">
                  <c:v>13.427804</c:v>
                </c:pt>
                <c:pt idx="4031">
                  <c:v>13.325321000000001</c:v>
                </c:pt>
                <c:pt idx="4032">
                  <c:v>13.694258</c:v>
                </c:pt>
                <c:pt idx="4033">
                  <c:v>13.571279000000001</c:v>
                </c:pt>
                <c:pt idx="4034">
                  <c:v>13.940215999999999</c:v>
                </c:pt>
                <c:pt idx="4035">
                  <c:v>13.694258</c:v>
                </c:pt>
                <c:pt idx="4036">
                  <c:v>13.858230000000001</c:v>
                </c:pt>
                <c:pt idx="4037">
                  <c:v>13.550782999999999</c:v>
                </c:pt>
                <c:pt idx="4038">
                  <c:v>14.657594</c:v>
                </c:pt>
                <c:pt idx="4039">
                  <c:v>14.760076</c:v>
                </c:pt>
                <c:pt idx="4040">
                  <c:v>13.796741000000001</c:v>
                </c:pt>
                <c:pt idx="4041">
                  <c:v>14.001706</c:v>
                </c:pt>
                <c:pt idx="4042">
                  <c:v>13.632769</c:v>
                </c:pt>
                <c:pt idx="4043">
                  <c:v>14.247664</c:v>
                </c:pt>
                <c:pt idx="4044">
                  <c:v>13.694258</c:v>
                </c:pt>
                <c:pt idx="4045">
                  <c:v>14.719082999999999</c:v>
                </c:pt>
                <c:pt idx="4046">
                  <c:v>14.227167</c:v>
                </c:pt>
                <c:pt idx="4047">
                  <c:v>14.596104</c:v>
                </c:pt>
                <c:pt idx="4048">
                  <c:v>14.350146000000001</c:v>
                </c:pt>
                <c:pt idx="4049">
                  <c:v>13.714755</c:v>
                </c:pt>
                <c:pt idx="4050">
                  <c:v>14.227167</c:v>
                </c:pt>
                <c:pt idx="4051">
                  <c:v>13.735251</c:v>
                </c:pt>
                <c:pt idx="4052">
                  <c:v>14.186173999999999</c:v>
                </c:pt>
                <c:pt idx="4053">
                  <c:v>14.001706</c:v>
                </c:pt>
                <c:pt idx="4054">
                  <c:v>13.776244</c:v>
                </c:pt>
                <c:pt idx="4055">
                  <c:v>13.960713</c:v>
                </c:pt>
                <c:pt idx="4056">
                  <c:v>13.591775999999999</c:v>
                </c:pt>
                <c:pt idx="4057">
                  <c:v>13.694258</c:v>
                </c:pt>
                <c:pt idx="4058">
                  <c:v>14.637097000000001</c:v>
                </c:pt>
                <c:pt idx="4059">
                  <c:v>14.432131999999999</c:v>
                </c:pt>
                <c:pt idx="4060">
                  <c:v>14.145180999999999</c:v>
                </c:pt>
                <c:pt idx="4061">
                  <c:v>13.673762</c:v>
                </c:pt>
                <c:pt idx="4062">
                  <c:v>13.858230000000001</c:v>
                </c:pt>
                <c:pt idx="4063">
                  <c:v>14.411636</c:v>
                </c:pt>
                <c:pt idx="4064">
                  <c:v>13.755748000000001</c:v>
                </c:pt>
                <c:pt idx="4065">
                  <c:v>14.206671</c:v>
                </c:pt>
                <c:pt idx="4066">
                  <c:v>14.022202</c:v>
                </c:pt>
                <c:pt idx="4067">
                  <c:v>14.309153</c:v>
                </c:pt>
                <c:pt idx="4068">
                  <c:v>14.432131999999999</c:v>
                </c:pt>
                <c:pt idx="4069">
                  <c:v>13.755748000000001</c:v>
                </c:pt>
                <c:pt idx="4070">
                  <c:v>14.247664</c:v>
                </c:pt>
                <c:pt idx="4071">
                  <c:v>14.145180999999999</c:v>
                </c:pt>
                <c:pt idx="4072">
                  <c:v>13.776244</c:v>
                </c:pt>
                <c:pt idx="4073">
                  <c:v>13.530286</c:v>
                </c:pt>
                <c:pt idx="4074">
                  <c:v>13.222839</c:v>
                </c:pt>
                <c:pt idx="4075">
                  <c:v>13.776244</c:v>
                </c:pt>
                <c:pt idx="4076">
                  <c:v>14.493622</c:v>
                </c:pt>
                <c:pt idx="4077">
                  <c:v>13.735251</c:v>
                </c:pt>
                <c:pt idx="4078">
                  <c:v>14.022202</c:v>
                </c:pt>
                <c:pt idx="4079">
                  <c:v>13.858230000000001</c:v>
                </c:pt>
                <c:pt idx="4080">
                  <c:v>13.960713</c:v>
                </c:pt>
                <c:pt idx="4081">
                  <c:v>13.981209</c:v>
                </c:pt>
                <c:pt idx="4082">
                  <c:v>14.104188000000001</c:v>
                </c:pt>
                <c:pt idx="4083">
                  <c:v>14.411636</c:v>
                </c:pt>
                <c:pt idx="4084">
                  <c:v>14.452629</c:v>
                </c:pt>
                <c:pt idx="4085">
                  <c:v>13.796741000000001</c:v>
                </c:pt>
                <c:pt idx="4086">
                  <c:v>13.91972</c:v>
                </c:pt>
                <c:pt idx="4087">
                  <c:v>14.124684999999999</c:v>
                </c:pt>
                <c:pt idx="4088">
                  <c:v>13.735251</c:v>
                </c:pt>
                <c:pt idx="4089">
                  <c:v>14.514118</c:v>
                </c:pt>
                <c:pt idx="4090">
                  <c:v>13.776244</c:v>
                </c:pt>
                <c:pt idx="4091">
                  <c:v>14.411636</c:v>
                </c:pt>
                <c:pt idx="4092">
                  <c:v>14.186173999999999</c:v>
                </c:pt>
                <c:pt idx="4093">
                  <c:v>14.596104</c:v>
                </c:pt>
                <c:pt idx="4094">
                  <c:v>13.776244</c:v>
                </c:pt>
                <c:pt idx="4095">
                  <c:v>13.858230000000001</c:v>
                </c:pt>
                <c:pt idx="4096">
                  <c:v>14.555111</c:v>
                </c:pt>
                <c:pt idx="4097">
                  <c:v>13.550782999999999</c:v>
                </c:pt>
                <c:pt idx="4098">
                  <c:v>14.124684999999999</c:v>
                </c:pt>
                <c:pt idx="4099">
                  <c:v>14.329650000000001</c:v>
                </c:pt>
                <c:pt idx="4100">
                  <c:v>15.129013</c:v>
                </c:pt>
                <c:pt idx="4101">
                  <c:v>13.530286</c:v>
                </c:pt>
                <c:pt idx="4102">
                  <c:v>14.145180999999999</c:v>
                </c:pt>
                <c:pt idx="4103">
                  <c:v>14.555111</c:v>
                </c:pt>
                <c:pt idx="4104">
                  <c:v>13.837733999999999</c:v>
                </c:pt>
                <c:pt idx="4105">
                  <c:v>14.26816</c:v>
                </c:pt>
                <c:pt idx="4106">
                  <c:v>13.940215999999999</c:v>
                </c:pt>
                <c:pt idx="4107">
                  <c:v>13.981209</c:v>
                </c:pt>
                <c:pt idx="4108">
                  <c:v>13.755748000000001</c:v>
                </c:pt>
                <c:pt idx="4109">
                  <c:v>14.698587</c:v>
                </c:pt>
                <c:pt idx="4110">
                  <c:v>13.673762</c:v>
                </c:pt>
                <c:pt idx="4111">
                  <c:v>14.063195</c:v>
                </c:pt>
                <c:pt idx="4112">
                  <c:v>13.858230000000001</c:v>
                </c:pt>
                <c:pt idx="4113">
                  <c:v>14.862558999999999</c:v>
                </c:pt>
                <c:pt idx="4114">
                  <c:v>14.821566000000001</c:v>
                </c:pt>
                <c:pt idx="4115">
                  <c:v>14.083691999999999</c:v>
                </c:pt>
                <c:pt idx="4116">
                  <c:v>14.534615000000001</c:v>
                </c:pt>
                <c:pt idx="4117">
                  <c:v>13.899222999999999</c:v>
                </c:pt>
                <c:pt idx="4118">
                  <c:v>13.694258</c:v>
                </c:pt>
                <c:pt idx="4119">
                  <c:v>14.165678</c:v>
                </c:pt>
                <c:pt idx="4120">
                  <c:v>13.530286</c:v>
                </c:pt>
                <c:pt idx="4121">
                  <c:v>13.140853</c:v>
                </c:pt>
                <c:pt idx="4122">
                  <c:v>14.206671</c:v>
                </c:pt>
                <c:pt idx="4123">
                  <c:v>14.165678</c:v>
                </c:pt>
                <c:pt idx="4124">
                  <c:v>13.940215999999999</c:v>
                </c:pt>
                <c:pt idx="4125">
                  <c:v>13.796741000000001</c:v>
                </c:pt>
                <c:pt idx="4126">
                  <c:v>14.124684999999999</c:v>
                </c:pt>
                <c:pt idx="4127">
                  <c:v>13.858230000000001</c:v>
                </c:pt>
                <c:pt idx="4128">
                  <c:v>13.817237</c:v>
                </c:pt>
                <c:pt idx="4129">
                  <c:v>13.632769</c:v>
                </c:pt>
                <c:pt idx="4130">
                  <c:v>13.776244</c:v>
                </c:pt>
                <c:pt idx="4131">
                  <c:v>13.407306999999999</c:v>
                </c:pt>
                <c:pt idx="4132">
                  <c:v>13.714755</c:v>
                </c:pt>
                <c:pt idx="4133">
                  <c:v>14.596104</c:v>
                </c:pt>
                <c:pt idx="4134">
                  <c:v>14.186173999999999</c:v>
                </c:pt>
                <c:pt idx="4135">
                  <c:v>14.391139000000001</c:v>
                </c:pt>
                <c:pt idx="4136">
                  <c:v>13.550782999999999</c:v>
                </c:pt>
                <c:pt idx="4137">
                  <c:v>14.801069</c:v>
                </c:pt>
                <c:pt idx="4138">
                  <c:v>14.022202</c:v>
                </c:pt>
                <c:pt idx="4139">
                  <c:v>13.940215999999999</c:v>
                </c:pt>
                <c:pt idx="4140">
                  <c:v>14.391139000000001</c:v>
                </c:pt>
                <c:pt idx="4141">
                  <c:v>14.842062</c:v>
                </c:pt>
                <c:pt idx="4142">
                  <c:v>12.894895</c:v>
                </c:pt>
                <c:pt idx="4143">
                  <c:v>14.370642999999999</c:v>
                </c:pt>
                <c:pt idx="4144">
                  <c:v>13.796741000000001</c:v>
                </c:pt>
                <c:pt idx="4145">
                  <c:v>14.022202</c:v>
                </c:pt>
                <c:pt idx="4146">
                  <c:v>14.26816</c:v>
                </c:pt>
                <c:pt idx="4147">
                  <c:v>14.391139000000001</c:v>
                </c:pt>
                <c:pt idx="4148">
                  <c:v>14.063195</c:v>
                </c:pt>
                <c:pt idx="4149">
                  <c:v>13.735251</c:v>
                </c:pt>
                <c:pt idx="4150">
                  <c:v>15.313482</c:v>
                </c:pt>
                <c:pt idx="4151">
                  <c:v>14.26816</c:v>
                </c:pt>
                <c:pt idx="4152">
                  <c:v>13.550782999999999</c:v>
                </c:pt>
                <c:pt idx="4153">
                  <c:v>13.776244</c:v>
                </c:pt>
                <c:pt idx="4154">
                  <c:v>13.899222999999999</c:v>
                </c:pt>
                <c:pt idx="4155">
                  <c:v>13.550782999999999</c:v>
                </c:pt>
                <c:pt idx="4156">
                  <c:v>13.673762</c:v>
                </c:pt>
                <c:pt idx="4157">
                  <c:v>14.329650000000001</c:v>
                </c:pt>
                <c:pt idx="4158">
                  <c:v>14.247664</c:v>
                </c:pt>
                <c:pt idx="4159">
                  <c:v>13.899222999999999</c:v>
                </c:pt>
                <c:pt idx="4160">
                  <c:v>13.694258</c:v>
                </c:pt>
                <c:pt idx="4161">
                  <c:v>14.73958</c:v>
                </c:pt>
                <c:pt idx="4162">
                  <c:v>13.878727</c:v>
                </c:pt>
                <c:pt idx="4163">
                  <c:v>14.063195</c:v>
                </c:pt>
                <c:pt idx="4164">
                  <c:v>13.940215999999999</c:v>
                </c:pt>
                <c:pt idx="4165">
                  <c:v>13.940215999999999</c:v>
                </c:pt>
                <c:pt idx="4166">
                  <c:v>13.837733999999999</c:v>
                </c:pt>
                <c:pt idx="4167">
                  <c:v>14.063195</c:v>
                </c:pt>
                <c:pt idx="4168">
                  <c:v>12.956384</c:v>
                </c:pt>
                <c:pt idx="4169">
                  <c:v>13.899222999999999</c:v>
                </c:pt>
                <c:pt idx="4170">
                  <c:v>14.493622</c:v>
                </c:pt>
                <c:pt idx="4171">
                  <c:v>14.493622</c:v>
                </c:pt>
                <c:pt idx="4172">
                  <c:v>14.350146000000001</c:v>
                </c:pt>
                <c:pt idx="4173">
                  <c:v>14.063195</c:v>
                </c:pt>
                <c:pt idx="4174">
                  <c:v>13.981209</c:v>
                </c:pt>
                <c:pt idx="4175">
                  <c:v>14.616600999999999</c:v>
                </c:pt>
                <c:pt idx="4176">
                  <c:v>13.345818</c:v>
                </c:pt>
                <c:pt idx="4177">
                  <c:v>14.555111</c:v>
                </c:pt>
                <c:pt idx="4178">
                  <c:v>13.140853</c:v>
                </c:pt>
                <c:pt idx="4179">
                  <c:v>14.165678</c:v>
                </c:pt>
                <c:pt idx="4180">
                  <c:v>13.489293</c:v>
                </c:pt>
                <c:pt idx="4181">
                  <c:v>14.493622</c:v>
                </c:pt>
                <c:pt idx="4182">
                  <c:v>13.776244</c:v>
                </c:pt>
                <c:pt idx="4183">
                  <c:v>14.985538</c:v>
                </c:pt>
                <c:pt idx="4184">
                  <c:v>13.079363000000001</c:v>
                </c:pt>
                <c:pt idx="4185">
                  <c:v>15.272489</c:v>
                </c:pt>
                <c:pt idx="4186">
                  <c:v>13.837733999999999</c:v>
                </c:pt>
                <c:pt idx="4187">
                  <c:v>13.837733999999999</c:v>
                </c:pt>
                <c:pt idx="4188">
                  <c:v>14.001706</c:v>
                </c:pt>
                <c:pt idx="4189">
                  <c:v>14.596104</c:v>
                </c:pt>
                <c:pt idx="4190">
                  <c:v>13.653264999999999</c:v>
                </c:pt>
                <c:pt idx="4191">
                  <c:v>14.821566000000001</c:v>
                </c:pt>
                <c:pt idx="4192">
                  <c:v>14.001706</c:v>
                </c:pt>
                <c:pt idx="4193">
                  <c:v>14.637097000000001</c:v>
                </c:pt>
                <c:pt idx="4194">
                  <c:v>13.960713</c:v>
                </c:pt>
                <c:pt idx="4195">
                  <c:v>14.391139000000001</c:v>
                </c:pt>
                <c:pt idx="4196">
                  <c:v>13.4483</c:v>
                </c:pt>
                <c:pt idx="4197">
                  <c:v>13.653264999999999</c:v>
                </c:pt>
                <c:pt idx="4198">
                  <c:v>13.981209</c:v>
                </c:pt>
                <c:pt idx="4199">
                  <c:v>14.288657000000001</c:v>
                </c:pt>
                <c:pt idx="4200">
                  <c:v>12.956384</c:v>
                </c:pt>
                <c:pt idx="4201">
                  <c:v>13.714755</c:v>
                </c:pt>
                <c:pt idx="4202">
                  <c:v>13.91972</c:v>
                </c:pt>
                <c:pt idx="4203">
                  <c:v>14.001706</c:v>
                </c:pt>
                <c:pt idx="4204">
                  <c:v>13.776244</c:v>
                </c:pt>
                <c:pt idx="4205">
                  <c:v>14.165678</c:v>
                </c:pt>
                <c:pt idx="4206">
                  <c:v>15.067524000000001</c:v>
                </c:pt>
                <c:pt idx="4207">
                  <c:v>13.837733999999999</c:v>
                </c:pt>
                <c:pt idx="4208">
                  <c:v>14.247664</c:v>
                </c:pt>
                <c:pt idx="4209">
                  <c:v>14.022202</c:v>
                </c:pt>
                <c:pt idx="4210">
                  <c:v>14.411636</c:v>
                </c:pt>
                <c:pt idx="4211">
                  <c:v>14.575608000000001</c:v>
                </c:pt>
                <c:pt idx="4212">
                  <c:v>13.386811</c:v>
                </c:pt>
                <c:pt idx="4213">
                  <c:v>14.514118</c:v>
                </c:pt>
                <c:pt idx="4214">
                  <c:v>14.206671</c:v>
                </c:pt>
                <c:pt idx="4215">
                  <c:v>14.350146000000001</c:v>
                </c:pt>
                <c:pt idx="4216">
                  <c:v>14.001706</c:v>
                </c:pt>
                <c:pt idx="4217">
                  <c:v>15.764405</c:v>
                </c:pt>
                <c:pt idx="4218">
                  <c:v>13.796741000000001</c:v>
                </c:pt>
                <c:pt idx="4219">
                  <c:v>13.981209</c:v>
                </c:pt>
                <c:pt idx="4220">
                  <c:v>13.243335</c:v>
                </c:pt>
                <c:pt idx="4221">
                  <c:v>14.473125</c:v>
                </c:pt>
                <c:pt idx="4222">
                  <c:v>13.776244</c:v>
                </c:pt>
                <c:pt idx="4223">
                  <c:v>14.042699000000001</c:v>
                </c:pt>
                <c:pt idx="4224">
                  <c:v>14.206671</c:v>
                </c:pt>
                <c:pt idx="4225">
                  <c:v>14.145180999999999</c:v>
                </c:pt>
                <c:pt idx="4226">
                  <c:v>13.837733999999999</c:v>
                </c:pt>
                <c:pt idx="4227">
                  <c:v>14.514118</c:v>
                </c:pt>
                <c:pt idx="4228">
                  <c:v>13.735251</c:v>
                </c:pt>
                <c:pt idx="4229">
                  <c:v>14.370642999999999</c:v>
                </c:pt>
                <c:pt idx="4230">
                  <c:v>14.350146000000001</c:v>
                </c:pt>
                <c:pt idx="4231">
                  <c:v>14.26816</c:v>
                </c:pt>
                <c:pt idx="4232">
                  <c:v>13.673762</c:v>
                </c:pt>
                <c:pt idx="4233">
                  <c:v>14.370642999999999</c:v>
                </c:pt>
                <c:pt idx="4234">
                  <c:v>13.817237</c:v>
                </c:pt>
                <c:pt idx="4235">
                  <c:v>14.452629</c:v>
                </c:pt>
                <c:pt idx="4236">
                  <c:v>13.960713</c:v>
                </c:pt>
                <c:pt idx="4237">
                  <c:v>14.063195</c:v>
                </c:pt>
                <c:pt idx="4238">
                  <c:v>13.653264999999999</c:v>
                </c:pt>
                <c:pt idx="4239">
                  <c:v>14.575608000000001</c:v>
                </c:pt>
                <c:pt idx="4240">
                  <c:v>14.391139000000001</c:v>
                </c:pt>
                <c:pt idx="4241">
                  <c:v>15.006034</c:v>
                </c:pt>
                <c:pt idx="4242">
                  <c:v>14.596104</c:v>
                </c:pt>
                <c:pt idx="4243">
                  <c:v>15.497949999999999</c:v>
                </c:pt>
                <c:pt idx="4244">
                  <c:v>15.989865999999999</c:v>
                </c:pt>
                <c:pt idx="4245">
                  <c:v>16.092348999999999</c:v>
                </c:pt>
                <c:pt idx="4246">
                  <c:v>15.866887</c:v>
                </c:pt>
                <c:pt idx="4247">
                  <c:v>16.707243999999999</c:v>
                </c:pt>
                <c:pt idx="4248">
                  <c:v>16.030859</c:v>
                </c:pt>
                <c:pt idx="4249">
                  <c:v>16.358803000000002</c:v>
                </c:pt>
                <c:pt idx="4250">
                  <c:v>15.579936</c:v>
                </c:pt>
                <c:pt idx="4251">
                  <c:v>16.379300000000001</c:v>
                </c:pt>
                <c:pt idx="4252">
                  <c:v>15.723412</c:v>
                </c:pt>
                <c:pt idx="4253">
                  <c:v>16.78923</c:v>
                </c:pt>
                <c:pt idx="4254">
                  <c:v>16.235824000000001</c:v>
                </c:pt>
                <c:pt idx="4255">
                  <c:v>16.871216</c:v>
                </c:pt>
                <c:pt idx="4256">
                  <c:v>14.924048000000001</c:v>
                </c:pt>
                <c:pt idx="4257">
                  <c:v>16.338307</c:v>
                </c:pt>
                <c:pt idx="4258">
                  <c:v>16.112845</c:v>
                </c:pt>
                <c:pt idx="4259">
                  <c:v>16.830223</c:v>
                </c:pt>
                <c:pt idx="4260">
                  <c:v>15.784901</c:v>
                </c:pt>
                <c:pt idx="4261">
                  <c:v>16.686747</c:v>
                </c:pt>
                <c:pt idx="4262">
                  <c:v>14.432131999999999</c:v>
                </c:pt>
                <c:pt idx="4263">
                  <c:v>18.162495</c:v>
                </c:pt>
                <c:pt idx="4264">
                  <c:v>15.374971</c:v>
                </c:pt>
                <c:pt idx="4265">
                  <c:v>16.174334999999999</c:v>
                </c:pt>
                <c:pt idx="4266">
                  <c:v>15.374971</c:v>
                </c:pt>
                <c:pt idx="4267">
                  <c:v>16.543272000000002</c:v>
                </c:pt>
                <c:pt idx="4268">
                  <c:v>14.678089999999999</c:v>
                </c:pt>
                <c:pt idx="4269">
                  <c:v>16.891711999999998</c:v>
                </c:pt>
                <c:pt idx="4270">
                  <c:v>15.477454</c:v>
                </c:pt>
                <c:pt idx="4271">
                  <c:v>16.891711999999998</c:v>
                </c:pt>
                <c:pt idx="4272">
                  <c:v>15.006034</c:v>
                </c:pt>
                <c:pt idx="4273">
                  <c:v>16.112845</c:v>
                </c:pt>
                <c:pt idx="4274">
                  <c:v>15.108517000000001</c:v>
                </c:pt>
                <c:pt idx="4275">
                  <c:v>16.481781999999999</c:v>
                </c:pt>
                <c:pt idx="4276">
                  <c:v>15.887384000000001</c:v>
                </c:pt>
                <c:pt idx="4277">
                  <c:v>16.030859</c:v>
                </c:pt>
                <c:pt idx="4278">
                  <c:v>14.801069</c:v>
                </c:pt>
                <c:pt idx="4279">
                  <c:v>16.973697999999999</c:v>
                </c:pt>
                <c:pt idx="4280">
                  <c:v>15.108517000000001</c:v>
                </c:pt>
                <c:pt idx="4281">
                  <c:v>17.178663</c:v>
                </c:pt>
                <c:pt idx="4282">
                  <c:v>14.780573</c:v>
                </c:pt>
                <c:pt idx="4283">
                  <c:v>16.010363000000002</c:v>
                </c:pt>
                <c:pt idx="4284">
                  <c:v>15.006034</c:v>
                </c:pt>
                <c:pt idx="4285">
                  <c:v>17.035188000000002</c:v>
                </c:pt>
                <c:pt idx="4286">
                  <c:v>14.678089999999999</c:v>
                </c:pt>
                <c:pt idx="4287">
                  <c:v>15.825894</c:v>
                </c:pt>
                <c:pt idx="4288">
                  <c:v>14.73958</c:v>
                </c:pt>
                <c:pt idx="4289">
                  <c:v>16.604761</c:v>
                </c:pt>
                <c:pt idx="4290">
                  <c:v>15.579936</c:v>
                </c:pt>
                <c:pt idx="4291">
                  <c:v>16.481781999999999</c:v>
                </c:pt>
                <c:pt idx="4292">
                  <c:v>15.436461</c:v>
                </c:pt>
                <c:pt idx="4293">
                  <c:v>16.153838</c:v>
                </c:pt>
                <c:pt idx="4294">
                  <c:v>14.514118</c:v>
                </c:pt>
                <c:pt idx="4295">
                  <c:v>16.686747</c:v>
                </c:pt>
                <c:pt idx="4296">
                  <c:v>15.190503</c:v>
                </c:pt>
                <c:pt idx="4297">
                  <c:v>16.297314</c:v>
                </c:pt>
                <c:pt idx="4298">
                  <c:v>15.272489</c:v>
                </c:pt>
                <c:pt idx="4299">
                  <c:v>16.153838</c:v>
                </c:pt>
                <c:pt idx="4300">
                  <c:v>14.698587</c:v>
                </c:pt>
                <c:pt idx="4301">
                  <c:v>16.235824000000001</c:v>
                </c:pt>
                <c:pt idx="4302">
                  <c:v>15.251992</c:v>
                </c:pt>
                <c:pt idx="4303">
                  <c:v>15.784901</c:v>
                </c:pt>
                <c:pt idx="4304">
                  <c:v>15.272489</c:v>
                </c:pt>
                <c:pt idx="4305">
                  <c:v>16.604761</c:v>
                </c:pt>
                <c:pt idx="4306">
                  <c:v>15.272489</c:v>
                </c:pt>
                <c:pt idx="4307">
                  <c:v>16.666250999999999</c:v>
                </c:pt>
                <c:pt idx="4308">
                  <c:v>14.411636</c:v>
                </c:pt>
                <c:pt idx="4309">
                  <c:v>16.809726000000001</c:v>
                </c:pt>
                <c:pt idx="4310">
                  <c:v>15.210998999999999</c:v>
                </c:pt>
                <c:pt idx="4311">
                  <c:v>16.563768</c:v>
                </c:pt>
                <c:pt idx="4312">
                  <c:v>15.026531</c:v>
                </c:pt>
                <c:pt idx="4313">
                  <c:v>16.522774999999999</c:v>
                </c:pt>
                <c:pt idx="4314">
                  <c:v>15.395467999999999</c:v>
                </c:pt>
                <c:pt idx="4315">
                  <c:v>15.805398</c:v>
                </c:pt>
                <c:pt idx="4316">
                  <c:v>15.108517000000001</c:v>
                </c:pt>
                <c:pt idx="4317">
                  <c:v>16.317810000000001</c:v>
                </c:pt>
                <c:pt idx="4318">
                  <c:v>15.702915000000001</c:v>
                </c:pt>
                <c:pt idx="4319">
                  <c:v>16.830223</c:v>
                </c:pt>
                <c:pt idx="4320">
                  <c:v>15.436461</c:v>
                </c:pt>
                <c:pt idx="4321">
                  <c:v>16.502279000000001</c:v>
                </c:pt>
                <c:pt idx="4322">
                  <c:v>15.231496</c:v>
                </c:pt>
                <c:pt idx="4323">
                  <c:v>15.395467999999999</c:v>
                </c:pt>
                <c:pt idx="4324">
                  <c:v>15.272489</c:v>
                </c:pt>
                <c:pt idx="4325">
                  <c:v>15.928376999999999</c:v>
                </c:pt>
                <c:pt idx="4326">
                  <c:v>15.08802</c:v>
                </c:pt>
                <c:pt idx="4327">
                  <c:v>16.625257999999999</c:v>
                </c:pt>
                <c:pt idx="4328">
                  <c:v>15.354475000000001</c:v>
                </c:pt>
                <c:pt idx="4329">
                  <c:v>16.010363000000002</c:v>
                </c:pt>
                <c:pt idx="4330">
                  <c:v>15.292985</c:v>
                </c:pt>
                <c:pt idx="4331">
                  <c:v>16.215328</c:v>
                </c:pt>
                <c:pt idx="4332">
                  <c:v>14.575608000000001</c:v>
                </c:pt>
                <c:pt idx="4333">
                  <c:v>16.707243999999999</c:v>
                </c:pt>
                <c:pt idx="4334">
                  <c:v>15.661922000000001</c:v>
                </c:pt>
                <c:pt idx="4335">
                  <c:v>15.641425999999999</c:v>
                </c:pt>
                <c:pt idx="4336">
                  <c:v>14.719082999999999</c:v>
                </c:pt>
                <c:pt idx="4337">
                  <c:v>16.174334999999999</c:v>
                </c:pt>
                <c:pt idx="4338">
                  <c:v>15.887384000000001</c:v>
                </c:pt>
                <c:pt idx="4339">
                  <c:v>16.112845</c:v>
                </c:pt>
                <c:pt idx="4340">
                  <c:v>15.436461</c:v>
                </c:pt>
                <c:pt idx="4341">
                  <c:v>15.743907999999999</c:v>
                </c:pt>
                <c:pt idx="4342">
                  <c:v>14.698587</c:v>
                </c:pt>
                <c:pt idx="4343">
                  <c:v>17.096677</c:v>
                </c:pt>
                <c:pt idx="4344">
                  <c:v>15.518447</c:v>
                </c:pt>
                <c:pt idx="4345">
                  <c:v>16.686747</c:v>
                </c:pt>
                <c:pt idx="4346">
                  <c:v>15.047027</c:v>
                </c:pt>
                <c:pt idx="4347">
                  <c:v>16.625257999999999</c:v>
                </c:pt>
                <c:pt idx="4348">
                  <c:v>14.985538</c:v>
                </c:pt>
                <c:pt idx="4349">
                  <c:v>16.358803000000002</c:v>
                </c:pt>
                <c:pt idx="4350">
                  <c:v>15.579936</c:v>
                </c:pt>
                <c:pt idx="4351">
                  <c:v>16.399795999999998</c:v>
                </c:pt>
                <c:pt idx="4352">
                  <c:v>15.313482</c:v>
                </c:pt>
                <c:pt idx="4353">
                  <c:v>16.440788999999999</c:v>
                </c:pt>
                <c:pt idx="4354">
                  <c:v>15.251992</c:v>
                </c:pt>
                <c:pt idx="4355">
                  <c:v>16.953202000000001</c:v>
                </c:pt>
                <c:pt idx="4356">
                  <c:v>14.842062</c:v>
                </c:pt>
                <c:pt idx="4357">
                  <c:v>15.743907999999999</c:v>
                </c:pt>
                <c:pt idx="4358">
                  <c:v>14.944545</c:v>
                </c:pt>
                <c:pt idx="4359">
                  <c:v>16.235824000000001</c:v>
                </c:pt>
                <c:pt idx="4360">
                  <c:v>15.374971</c:v>
                </c:pt>
                <c:pt idx="4361">
                  <c:v>16.010363000000002</c:v>
                </c:pt>
                <c:pt idx="4362">
                  <c:v>15.374971</c:v>
                </c:pt>
                <c:pt idx="4363">
                  <c:v>15.374971</c:v>
                </c:pt>
                <c:pt idx="4364">
                  <c:v>15.661922000000001</c:v>
                </c:pt>
                <c:pt idx="4365">
                  <c:v>16.522774999999999</c:v>
                </c:pt>
                <c:pt idx="4366">
                  <c:v>14.842062</c:v>
                </c:pt>
                <c:pt idx="4367">
                  <c:v>15.456956999999999</c:v>
                </c:pt>
                <c:pt idx="4368">
                  <c:v>15.251992</c:v>
                </c:pt>
                <c:pt idx="4369">
                  <c:v>16.543272000000002</c:v>
                </c:pt>
                <c:pt idx="4370">
                  <c:v>15.497949999999999</c:v>
                </c:pt>
                <c:pt idx="4371">
                  <c:v>15.928376999999999</c:v>
                </c:pt>
                <c:pt idx="4372">
                  <c:v>15.395467999999999</c:v>
                </c:pt>
                <c:pt idx="4373">
                  <c:v>16.830223</c:v>
                </c:pt>
                <c:pt idx="4374">
                  <c:v>15.272489</c:v>
                </c:pt>
                <c:pt idx="4375">
                  <c:v>16.297314</c:v>
                </c:pt>
                <c:pt idx="4376">
                  <c:v>15.210998999999999</c:v>
                </c:pt>
                <c:pt idx="4377">
                  <c:v>16.399795999999998</c:v>
                </c:pt>
                <c:pt idx="4378">
                  <c:v>15.149509999999999</c:v>
                </c:pt>
                <c:pt idx="4379">
                  <c:v>15.948873000000001</c:v>
                </c:pt>
                <c:pt idx="4380">
                  <c:v>15.436461</c:v>
                </c:pt>
                <c:pt idx="4381">
                  <c:v>16.276817000000001</c:v>
                </c:pt>
                <c:pt idx="4382">
                  <c:v>15.333978</c:v>
                </c:pt>
                <c:pt idx="4383">
                  <c:v>15.805398</c:v>
                </c:pt>
                <c:pt idx="4384">
                  <c:v>15.538943</c:v>
                </c:pt>
                <c:pt idx="4385">
                  <c:v>15.497949999999999</c:v>
                </c:pt>
                <c:pt idx="4386">
                  <c:v>14.493622</c:v>
                </c:pt>
                <c:pt idx="4387">
                  <c:v>16.871216</c:v>
                </c:pt>
                <c:pt idx="4388">
                  <c:v>14.903551999999999</c:v>
                </c:pt>
                <c:pt idx="4389">
                  <c:v>16.973697999999999</c:v>
                </c:pt>
                <c:pt idx="4390">
                  <c:v>15.292985</c:v>
                </c:pt>
                <c:pt idx="4391">
                  <c:v>16.830223</c:v>
                </c:pt>
                <c:pt idx="4392">
                  <c:v>15.231496</c:v>
                </c:pt>
                <c:pt idx="4393">
                  <c:v>15.928376999999999</c:v>
                </c:pt>
                <c:pt idx="4394">
                  <c:v>16.071852</c:v>
                </c:pt>
                <c:pt idx="4395">
                  <c:v>15.538943</c:v>
                </c:pt>
                <c:pt idx="4396">
                  <c:v>15.047027</c:v>
                </c:pt>
                <c:pt idx="4397">
                  <c:v>16.645754</c:v>
                </c:pt>
                <c:pt idx="4398">
                  <c:v>14.063195</c:v>
                </c:pt>
                <c:pt idx="4399">
                  <c:v>16.461286000000001</c:v>
                </c:pt>
                <c:pt idx="4400">
                  <c:v>15.436461</c:v>
                </c:pt>
                <c:pt idx="4401">
                  <c:v>16.379300000000001</c:v>
                </c:pt>
                <c:pt idx="4402">
                  <c:v>14.842062</c:v>
                </c:pt>
                <c:pt idx="4403">
                  <c:v>16.707243999999999</c:v>
                </c:pt>
                <c:pt idx="4404">
                  <c:v>14.985538</c:v>
                </c:pt>
                <c:pt idx="4405">
                  <c:v>15.805398</c:v>
                </c:pt>
                <c:pt idx="4406">
                  <c:v>15.170006000000001</c:v>
                </c:pt>
                <c:pt idx="4407">
                  <c:v>15.55944</c:v>
                </c:pt>
                <c:pt idx="4408">
                  <c:v>15.477454</c:v>
                </c:pt>
                <c:pt idx="4409">
                  <c:v>16.010363000000002</c:v>
                </c:pt>
                <c:pt idx="4410">
                  <c:v>15.108517000000001</c:v>
                </c:pt>
                <c:pt idx="4411">
                  <c:v>16.645754</c:v>
                </c:pt>
                <c:pt idx="4412">
                  <c:v>15.538943</c:v>
                </c:pt>
                <c:pt idx="4413">
                  <c:v>15.825894</c:v>
                </c:pt>
                <c:pt idx="4414">
                  <c:v>15.579936</c:v>
                </c:pt>
                <c:pt idx="4415">
                  <c:v>16.215328</c:v>
                </c:pt>
                <c:pt idx="4416">
                  <c:v>15.272489</c:v>
                </c:pt>
                <c:pt idx="4417">
                  <c:v>15.354475000000001</c:v>
                </c:pt>
                <c:pt idx="4418">
                  <c:v>15.292985</c:v>
                </c:pt>
                <c:pt idx="4419">
                  <c:v>16.727740000000001</c:v>
                </c:pt>
                <c:pt idx="4420">
                  <c:v>16.030859</c:v>
                </c:pt>
                <c:pt idx="4421">
                  <c:v>16.338307</c:v>
                </c:pt>
                <c:pt idx="4422">
                  <c:v>15.723412</c:v>
                </c:pt>
                <c:pt idx="4423">
                  <c:v>15.723412</c:v>
                </c:pt>
                <c:pt idx="4424">
                  <c:v>15.477454</c:v>
                </c:pt>
                <c:pt idx="4425">
                  <c:v>16.912209000000001</c:v>
                </c:pt>
                <c:pt idx="4426">
                  <c:v>14.206671</c:v>
                </c:pt>
                <c:pt idx="4427">
                  <c:v>16.051355999999998</c:v>
                </c:pt>
                <c:pt idx="4428">
                  <c:v>15.129013</c:v>
                </c:pt>
                <c:pt idx="4429">
                  <c:v>16.727740000000001</c:v>
                </c:pt>
                <c:pt idx="4430">
                  <c:v>15.333978</c:v>
                </c:pt>
                <c:pt idx="4431">
                  <c:v>16.625257999999999</c:v>
                </c:pt>
                <c:pt idx="4432">
                  <c:v>14.698587</c:v>
                </c:pt>
                <c:pt idx="4433">
                  <c:v>15.989865999999999</c:v>
                </c:pt>
                <c:pt idx="4434">
                  <c:v>14.821566000000001</c:v>
                </c:pt>
                <c:pt idx="4435">
                  <c:v>16.133341999999999</c:v>
                </c:pt>
                <c:pt idx="4436">
                  <c:v>14.411636</c:v>
                </c:pt>
                <c:pt idx="4437">
                  <c:v>16.604761</c:v>
                </c:pt>
                <c:pt idx="4438">
                  <c:v>14.350146000000001</c:v>
                </c:pt>
                <c:pt idx="4439">
                  <c:v>16.768733000000001</c:v>
                </c:pt>
                <c:pt idx="4440">
                  <c:v>14.903551999999999</c:v>
                </c:pt>
                <c:pt idx="4441">
                  <c:v>15.948873000000001</c:v>
                </c:pt>
                <c:pt idx="4442">
                  <c:v>14.698587</c:v>
                </c:pt>
                <c:pt idx="4443">
                  <c:v>15.928376999999999</c:v>
                </c:pt>
                <c:pt idx="4444">
                  <c:v>15.477454</c:v>
                </c:pt>
                <c:pt idx="4445">
                  <c:v>16.440788999999999</c:v>
                </c:pt>
                <c:pt idx="4446">
                  <c:v>14.965040999999999</c:v>
                </c:pt>
                <c:pt idx="4447">
                  <c:v>16.625257999999999</c:v>
                </c:pt>
                <c:pt idx="4448">
                  <c:v>14.862558999999999</c:v>
                </c:pt>
                <c:pt idx="4449">
                  <c:v>15.825894</c:v>
                </c:pt>
                <c:pt idx="4450">
                  <c:v>15.948873000000001</c:v>
                </c:pt>
                <c:pt idx="4451">
                  <c:v>15.55944</c:v>
                </c:pt>
                <c:pt idx="4452">
                  <c:v>15.006034</c:v>
                </c:pt>
                <c:pt idx="4453">
                  <c:v>16.502279000000001</c:v>
                </c:pt>
                <c:pt idx="4454">
                  <c:v>15.251992</c:v>
                </c:pt>
                <c:pt idx="4455">
                  <c:v>15.497949999999999</c:v>
                </c:pt>
                <c:pt idx="4456">
                  <c:v>15.292985</c:v>
                </c:pt>
                <c:pt idx="4457">
                  <c:v>15.948873000000001</c:v>
                </c:pt>
                <c:pt idx="4458">
                  <c:v>15.55944</c:v>
                </c:pt>
                <c:pt idx="4459">
                  <c:v>17.670579</c:v>
                </c:pt>
                <c:pt idx="4460">
                  <c:v>15.210998999999999</c:v>
                </c:pt>
                <c:pt idx="4461">
                  <c:v>15.661922000000001</c:v>
                </c:pt>
                <c:pt idx="4462">
                  <c:v>15.129013</c:v>
                </c:pt>
                <c:pt idx="4463">
                  <c:v>16.440788999999999</c:v>
                </c:pt>
                <c:pt idx="4464">
                  <c:v>15.292985</c:v>
                </c:pt>
                <c:pt idx="4465">
                  <c:v>16.317810000000001</c:v>
                </c:pt>
                <c:pt idx="4466">
                  <c:v>15.620929</c:v>
                </c:pt>
                <c:pt idx="4467">
                  <c:v>15.743907999999999</c:v>
                </c:pt>
                <c:pt idx="4468">
                  <c:v>15.190503</c:v>
                </c:pt>
                <c:pt idx="4469">
                  <c:v>15.538943</c:v>
                </c:pt>
                <c:pt idx="4470">
                  <c:v>15.723412</c:v>
                </c:pt>
                <c:pt idx="4471">
                  <c:v>15.989865999999999</c:v>
                </c:pt>
                <c:pt idx="4472">
                  <c:v>15.129013</c:v>
                </c:pt>
                <c:pt idx="4473">
                  <c:v>16.051355999999998</c:v>
                </c:pt>
                <c:pt idx="4474">
                  <c:v>16.215328</c:v>
                </c:pt>
                <c:pt idx="4475">
                  <c:v>16.461286000000001</c:v>
                </c:pt>
                <c:pt idx="4476">
                  <c:v>14.493622</c:v>
                </c:pt>
                <c:pt idx="4477">
                  <c:v>15.825894</c:v>
                </c:pt>
                <c:pt idx="4478">
                  <c:v>14.965040999999999</c:v>
                </c:pt>
                <c:pt idx="4479">
                  <c:v>16.461286000000001</c:v>
                </c:pt>
                <c:pt idx="4480">
                  <c:v>15.333978</c:v>
                </c:pt>
                <c:pt idx="4481">
                  <c:v>15.928376999999999</c:v>
                </c:pt>
                <c:pt idx="4482">
                  <c:v>14.329650000000001</c:v>
                </c:pt>
                <c:pt idx="4483">
                  <c:v>15.723412</c:v>
                </c:pt>
                <c:pt idx="4484">
                  <c:v>15.190503</c:v>
                </c:pt>
                <c:pt idx="4485">
                  <c:v>17.158166999999999</c:v>
                </c:pt>
                <c:pt idx="4486">
                  <c:v>14.411636</c:v>
                </c:pt>
                <c:pt idx="4487">
                  <c:v>15.96937</c:v>
                </c:pt>
                <c:pt idx="4488">
                  <c:v>14.575608000000001</c:v>
                </c:pt>
                <c:pt idx="4489">
                  <c:v>15.866887</c:v>
                </c:pt>
                <c:pt idx="4490">
                  <c:v>14.452629</c:v>
                </c:pt>
                <c:pt idx="4491">
                  <c:v>16.481781999999999</c:v>
                </c:pt>
                <c:pt idx="4492">
                  <c:v>15.231496</c:v>
                </c:pt>
                <c:pt idx="4493">
                  <c:v>16.235824000000001</c:v>
                </c:pt>
                <c:pt idx="4494">
                  <c:v>15.129013</c:v>
                </c:pt>
                <c:pt idx="4495">
                  <c:v>16.748237</c:v>
                </c:pt>
                <c:pt idx="4496">
                  <c:v>15.313482</c:v>
                </c:pt>
                <c:pt idx="4497">
                  <c:v>15.90788</c:v>
                </c:pt>
                <c:pt idx="4498">
                  <c:v>14.555111</c:v>
                </c:pt>
                <c:pt idx="4499">
                  <c:v>15.743907999999999</c:v>
                </c:pt>
                <c:pt idx="4500">
                  <c:v>15.026531</c:v>
                </c:pt>
                <c:pt idx="4501">
                  <c:v>16.194831000000001</c:v>
                </c:pt>
                <c:pt idx="4502">
                  <c:v>14.842062</c:v>
                </c:pt>
                <c:pt idx="4503">
                  <c:v>15.313482</c:v>
                </c:pt>
                <c:pt idx="4504">
                  <c:v>15.292985</c:v>
                </c:pt>
                <c:pt idx="4505">
                  <c:v>15.55944</c:v>
                </c:pt>
                <c:pt idx="4506">
                  <c:v>15.313482</c:v>
                </c:pt>
                <c:pt idx="4507">
                  <c:v>18.264977999999999</c:v>
                </c:pt>
                <c:pt idx="4508">
                  <c:v>14.411636</c:v>
                </c:pt>
                <c:pt idx="4509">
                  <c:v>15.620929</c:v>
                </c:pt>
                <c:pt idx="4510">
                  <c:v>15.08802</c:v>
                </c:pt>
                <c:pt idx="4511">
                  <c:v>15.641425999999999</c:v>
                </c:pt>
                <c:pt idx="4512">
                  <c:v>15.333978</c:v>
                </c:pt>
                <c:pt idx="4513">
                  <c:v>16.338307</c:v>
                </c:pt>
                <c:pt idx="4514">
                  <c:v>15.374971</c:v>
                </c:pt>
                <c:pt idx="4515">
                  <c:v>15.620929</c:v>
                </c:pt>
                <c:pt idx="4516">
                  <c:v>14.903551999999999</c:v>
                </c:pt>
                <c:pt idx="4517">
                  <c:v>17.096677</c:v>
                </c:pt>
                <c:pt idx="4518">
                  <c:v>15.456956999999999</c:v>
                </c:pt>
                <c:pt idx="4519">
                  <c:v>15.641425999999999</c:v>
                </c:pt>
                <c:pt idx="4520">
                  <c:v>15.190503</c:v>
                </c:pt>
                <c:pt idx="4521">
                  <c:v>16.645754</c:v>
                </c:pt>
                <c:pt idx="4522">
                  <c:v>14.26816</c:v>
                </c:pt>
                <c:pt idx="4523">
                  <c:v>16.297314</c:v>
                </c:pt>
                <c:pt idx="4524">
                  <c:v>15.251992</c:v>
                </c:pt>
                <c:pt idx="4525">
                  <c:v>15.948873000000001</c:v>
                </c:pt>
                <c:pt idx="4526">
                  <c:v>15.231496</c:v>
                </c:pt>
                <c:pt idx="4527">
                  <c:v>16.112845</c:v>
                </c:pt>
                <c:pt idx="4528">
                  <c:v>14.534615000000001</c:v>
                </c:pt>
                <c:pt idx="4529">
                  <c:v>15.887384000000001</c:v>
                </c:pt>
                <c:pt idx="4530">
                  <c:v>14.842062</c:v>
                </c:pt>
                <c:pt idx="4531">
                  <c:v>16.276817000000001</c:v>
                </c:pt>
                <c:pt idx="4532">
                  <c:v>14.903551999999999</c:v>
                </c:pt>
                <c:pt idx="4533">
                  <c:v>17.424620999999998</c:v>
                </c:pt>
                <c:pt idx="4534">
                  <c:v>14.227167</c:v>
                </c:pt>
                <c:pt idx="4535">
                  <c:v>16.276817000000001</c:v>
                </c:pt>
                <c:pt idx="4536">
                  <c:v>14.780573</c:v>
                </c:pt>
                <c:pt idx="4537">
                  <c:v>15.784901</c:v>
                </c:pt>
                <c:pt idx="4538">
                  <c:v>14.698587</c:v>
                </c:pt>
                <c:pt idx="4539">
                  <c:v>16.686747</c:v>
                </c:pt>
                <c:pt idx="4540">
                  <c:v>13.079363000000001</c:v>
                </c:pt>
                <c:pt idx="4541">
                  <c:v>16.174334999999999</c:v>
                </c:pt>
                <c:pt idx="4542">
                  <c:v>14.329650000000001</c:v>
                </c:pt>
                <c:pt idx="4543">
                  <c:v>16.051355999999998</c:v>
                </c:pt>
                <c:pt idx="4544">
                  <c:v>14.924048000000001</c:v>
                </c:pt>
                <c:pt idx="4545">
                  <c:v>16.502279000000001</c:v>
                </c:pt>
                <c:pt idx="4546">
                  <c:v>15.497949999999999</c:v>
                </c:pt>
                <c:pt idx="4547">
                  <c:v>16.317810000000001</c:v>
                </c:pt>
                <c:pt idx="4548">
                  <c:v>14.760076</c:v>
                </c:pt>
                <c:pt idx="4549">
                  <c:v>15.497949999999999</c:v>
                </c:pt>
                <c:pt idx="4550">
                  <c:v>14.206671</c:v>
                </c:pt>
                <c:pt idx="4551">
                  <c:v>15.90788</c:v>
                </c:pt>
                <c:pt idx="4552">
                  <c:v>15.497949999999999</c:v>
                </c:pt>
                <c:pt idx="4553">
                  <c:v>15.928376999999999</c:v>
                </c:pt>
                <c:pt idx="4554">
                  <c:v>15.497949999999999</c:v>
                </c:pt>
                <c:pt idx="4555">
                  <c:v>16.584264999999998</c:v>
                </c:pt>
                <c:pt idx="4556">
                  <c:v>15.415964000000001</c:v>
                </c:pt>
                <c:pt idx="4557">
                  <c:v>15.764405</c:v>
                </c:pt>
                <c:pt idx="4558">
                  <c:v>15.170006000000001</c:v>
                </c:pt>
                <c:pt idx="4559">
                  <c:v>16.174334999999999</c:v>
                </c:pt>
                <c:pt idx="4560">
                  <c:v>14.534615000000001</c:v>
                </c:pt>
                <c:pt idx="4561">
                  <c:v>16.748237</c:v>
                </c:pt>
                <c:pt idx="4562">
                  <c:v>14.534615000000001</c:v>
                </c:pt>
                <c:pt idx="4563">
                  <c:v>15.784901</c:v>
                </c:pt>
                <c:pt idx="4564">
                  <c:v>14.227167</c:v>
                </c:pt>
                <c:pt idx="4565">
                  <c:v>16.133341999999999</c:v>
                </c:pt>
                <c:pt idx="4566">
                  <c:v>14.575608000000001</c:v>
                </c:pt>
                <c:pt idx="4567">
                  <c:v>15.456956999999999</c:v>
                </c:pt>
                <c:pt idx="4568">
                  <c:v>15.129013</c:v>
                </c:pt>
                <c:pt idx="4569">
                  <c:v>15.641425999999999</c:v>
                </c:pt>
                <c:pt idx="4570">
                  <c:v>14.678089999999999</c:v>
                </c:pt>
                <c:pt idx="4571">
                  <c:v>15.702915000000001</c:v>
                </c:pt>
                <c:pt idx="4572">
                  <c:v>15.08802</c:v>
                </c:pt>
                <c:pt idx="4573">
                  <c:v>15.395467999999999</c:v>
                </c:pt>
                <c:pt idx="4574">
                  <c:v>14.780573</c:v>
                </c:pt>
                <c:pt idx="4575">
                  <c:v>15.600433000000001</c:v>
                </c:pt>
                <c:pt idx="4576">
                  <c:v>15.026531</c:v>
                </c:pt>
                <c:pt idx="4577">
                  <c:v>16.092348999999999</c:v>
                </c:pt>
                <c:pt idx="4578">
                  <c:v>14.924048000000001</c:v>
                </c:pt>
                <c:pt idx="4579">
                  <c:v>16.071852</c:v>
                </c:pt>
                <c:pt idx="4580">
                  <c:v>14.719082999999999</c:v>
                </c:pt>
                <c:pt idx="4581">
                  <c:v>15.928376999999999</c:v>
                </c:pt>
                <c:pt idx="4582">
                  <c:v>15.231496</c:v>
                </c:pt>
                <c:pt idx="4583">
                  <c:v>15.600433000000001</c:v>
                </c:pt>
                <c:pt idx="4584">
                  <c:v>14.432131999999999</c:v>
                </c:pt>
                <c:pt idx="4585">
                  <c:v>15.08802</c:v>
                </c:pt>
                <c:pt idx="4586">
                  <c:v>14.73958</c:v>
                </c:pt>
                <c:pt idx="4587">
                  <c:v>16.051355999999998</c:v>
                </c:pt>
                <c:pt idx="4588">
                  <c:v>14.124684999999999</c:v>
                </c:pt>
                <c:pt idx="4589">
                  <c:v>15.374971</c:v>
                </c:pt>
                <c:pt idx="4590">
                  <c:v>14.534615000000001</c:v>
                </c:pt>
                <c:pt idx="4591">
                  <c:v>16.010363000000002</c:v>
                </c:pt>
                <c:pt idx="4592">
                  <c:v>14.391139000000001</c:v>
                </c:pt>
                <c:pt idx="4593">
                  <c:v>16.440788999999999</c:v>
                </c:pt>
                <c:pt idx="4594">
                  <c:v>15.682418999999999</c:v>
                </c:pt>
                <c:pt idx="4595">
                  <c:v>14.944545</c:v>
                </c:pt>
                <c:pt idx="4596">
                  <c:v>15.620929</c:v>
                </c:pt>
                <c:pt idx="4597">
                  <c:v>16.235824000000001</c:v>
                </c:pt>
                <c:pt idx="4598">
                  <c:v>15.006034</c:v>
                </c:pt>
                <c:pt idx="4599">
                  <c:v>15.272489</c:v>
                </c:pt>
                <c:pt idx="4600">
                  <c:v>15.661922000000001</c:v>
                </c:pt>
                <c:pt idx="4601">
                  <c:v>15.395467999999999</c:v>
                </c:pt>
                <c:pt idx="4602">
                  <c:v>15.231496</c:v>
                </c:pt>
                <c:pt idx="4603">
                  <c:v>16.133341999999999</c:v>
                </c:pt>
                <c:pt idx="4604">
                  <c:v>15.764405</c:v>
                </c:pt>
                <c:pt idx="4605">
                  <c:v>16.563768</c:v>
                </c:pt>
                <c:pt idx="4606">
                  <c:v>15.395467999999999</c:v>
                </c:pt>
                <c:pt idx="4607">
                  <c:v>15.784901</c:v>
                </c:pt>
                <c:pt idx="4608">
                  <c:v>14.042699000000001</c:v>
                </c:pt>
                <c:pt idx="4609">
                  <c:v>16.051355999999998</c:v>
                </c:pt>
                <c:pt idx="4610">
                  <c:v>14.698587</c:v>
                </c:pt>
                <c:pt idx="4611">
                  <c:v>15.456956999999999</c:v>
                </c:pt>
                <c:pt idx="4612">
                  <c:v>14.350146000000001</c:v>
                </c:pt>
                <c:pt idx="4613">
                  <c:v>15.743907999999999</c:v>
                </c:pt>
                <c:pt idx="4614">
                  <c:v>15.415964000000001</c:v>
                </c:pt>
                <c:pt idx="4615">
                  <c:v>14.903551999999999</c:v>
                </c:pt>
                <c:pt idx="4616">
                  <c:v>15.395467999999999</c:v>
                </c:pt>
                <c:pt idx="4617">
                  <c:v>14.862558999999999</c:v>
                </c:pt>
                <c:pt idx="4618">
                  <c:v>14.842062</c:v>
                </c:pt>
                <c:pt idx="4619">
                  <c:v>14.862558999999999</c:v>
                </c:pt>
                <c:pt idx="4620">
                  <c:v>15.292985</c:v>
                </c:pt>
                <c:pt idx="4621">
                  <c:v>13.878727</c:v>
                </c:pt>
                <c:pt idx="4622">
                  <c:v>15.190503</c:v>
                </c:pt>
                <c:pt idx="4623">
                  <c:v>15.497949999999999</c:v>
                </c:pt>
                <c:pt idx="4624">
                  <c:v>14.903551999999999</c:v>
                </c:pt>
                <c:pt idx="4625">
                  <c:v>15.989865999999999</c:v>
                </c:pt>
                <c:pt idx="4626">
                  <c:v>15.292985</c:v>
                </c:pt>
                <c:pt idx="4627">
                  <c:v>15.170006000000001</c:v>
                </c:pt>
                <c:pt idx="4628">
                  <c:v>14.883055000000001</c:v>
                </c:pt>
                <c:pt idx="4629">
                  <c:v>15.661922000000001</c:v>
                </c:pt>
                <c:pt idx="4630">
                  <c:v>14.719082999999999</c:v>
                </c:pt>
                <c:pt idx="4631">
                  <c:v>15.784901</c:v>
                </c:pt>
                <c:pt idx="4632">
                  <c:v>15.067524000000001</c:v>
                </c:pt>
                <c:pt idx="4633">
                  <c:v>15.292985</c:v>
                </c:pt>
                <c:pt idx="4634">
                  <c:v>15.129013</c:v>
                </c:pt>
                <c:pt idx="4635">
                  <c:v>15.374971</c:v>
                </c:pt>
                <c:pt idx="4636">
                  <c:v>14.616600999999999</c:v>
                </c:pt>
                <c:pt idx="4637">
                  <c:v>15.415964000000001</c:v>
                </c:pt>
                <c:pt idx="4638">
                  <c:v>15.497949999999999</c:v>
                </c:pt>
                <c:pt idx="4639">
                  <c:v>15.600433000000001</c:v>
                </c:pt>
                <c:pt idx="4640">
                  <c:v>14.73958</c:v>
                </c:pt>
                <c:pt idx="4641">
                  <c:v>15.497949999999999</c:v>
                </c:pt>
                <c:pt idx="4642">
                  <c:v>15.08802</c:v>
                </c:pt>
                <c:pt idx="4643">
                  <c:v>15.641425999999999</c:v>
                </c:pt>
                <c:pt idx="4644">
                  <c:v>15.620929</c:v>
                </c:pt>
                <c:pt idx="4645">
                  <c:v>15.210998999999999</c:v>
                </c:pt>
                <c:pt idx="4646">
                  <c:v>14.145180999999999</c:v>
                </c:pt>
                <c:pt idx="4647">
                  <c:v>15.292985</c:v>
                </c:pt>
                <c:pt idx="4648">
                  <c:v>15.436461</c:v>
                </c:pt>
                <c:pt idx="4649">
                  <c:v>15.579936</c:v>
                </c:pt>
                <c:pt idx="4650">
                  <c:v>15.149509999999999</c:v>
                </c:pt>
                <c:pt idx="4651">
                  <c:v>15.497949999999999</c:v>
                </c:pt>
                <c:pt idx="4652">
                  <c:v>14.924048000000001</c:v>
                </c:pt>
                <c:pt idx="4653">
                  <c:v>16.379300000000001</c:v>
                </c:pt>
                <c:pt idx="4654">
                  <c:v>15.887384000000001</c:v>
                </c:pt>
                <c:pt idx="4655">
                  <c:v>16.338307</c:v>
                </c:pt>
                <c:pt idx="4656">
                  <c:v>15.846391000000001</c:v>
                </c:pt>
                <c:pt idx="4657">
                  <c:v>16.932704999999999</c:v>
                </c:pt>
                <c:pt idx="4658">
                  <c:v>16.133341999999999</c:v>
                </c:pt>
                <c:pt idx="4659">
                  <c:v>16.276817000000001</c:v>
                </c:pt>
                <c:pt idx="4660">
                  <c:v>16.051355999999998</c:v>
                </c:pt>
                <c:pt idx="4661">
                  <c:v>17.117173999999999</c:v>
                </c:pt>
                <c:pt idx="4662">
                  <c:v>16.502279000000001</c:v>
                </c:pt>
                <c:pt idx="4663">
                  <c:v>15.661922000000001</c:v>
                </c:pt>
                <c:pt idx="4664">
                  <c:v>14.411636</c:v>
                </c:pt>
                <c:pt idx="4665">
                  <c:v>15.600433000000001</c:v>
                </c:pt>
                <c:pt idx="4666">
                  <c:v>14.411636</c:v>
                </c:pt>
                <c:pt idx="4667">
                  <c:v>15.866887</c:v>
                </c:pt>
                <c:pt idx="4668">
                  <c:v>14.801069</c:v>
                </c:pt>
                <c:pt idx="4669">
                  <c:v>16.317810000000001</c:v>
                </c:pt>
                <c:pt idx="4670">
                  <c:v>15.641425999999999</c:v>
                </c:pt>
                <c:pt idx="4671">
                  <c:v>15.682418999999999</c:v>
                </c:pt>
                <c:pt idx="4672">
                  <c:v>15.333978</c:v>
                </c:pt>
                <c:pt idx="4673">
                  <c:v>16.748237</c:v>
                </c:pt>
                <c:pt idx="4674">
                  <c:v>16.112845</c:v>
                </c:pt>
                <c:pt idx="4675">
                  <c:v>15.948873000000001</c:v>
                </c:pt>
                <c:pt idx="4676">
                  <c:v>16.215328</c:v>
                </c:pt>
                <c:pt idx="4677">
                  <c:v>16.543272000000002</c:v>
                </c:pt>
                <c:pt idx="4678">
                  <c:v>16.194831000000001</c:v>
                </c:pt>
                <c:pt idx="4679">
                  <c:v>17.383628000000002</c:v>
                </c:pt>
                <c:pt idx="4680">
                  <c:v>16.953202000000001</c:v>
                </c:pt>
                <c:pt idx="4681">
                  <c:v>16.850719000000002</c:v>
                </c:pt>
                <c:pt idx="4682">
                  <c:v>17.281146</c:v>
                </c:pt>
                <c:pt idx="4683">
                  <c:v>16.932704999999999</c:v>
                </c:pt>
                <c:pt idx="4684">
                  <c:v>16.871216</c:v>
                </c:pt>
                <c:pt idx="4685">
                  <c:v>17.568097000000002</c:v>
                </c:pt>
                <c:pt idx="4686">
                  <c:v>17.568097000000002</c:v>
                </c:pt>
                <c:pt idx="4687">
                  <c:v>17.978027000000001</c:v>
                </c:pt>
                <c:pt idx="4688">
                  <c:v>17.916537000000002</c:v>
                </c:pt>
                <c:pt idx="4689">
                  <c:v>17.691075999999999</c:v>
                </c:pt>
                <c:pt idx="4690">
                  <c:v>14.616600999999999</c:v>
                </c:pt>
                <c:pt idx="4691">
                  <c:v>15.456956999999999</c:v>
                </c:pt>
                <c:pt idx="4692">
                  <c:v>14.780573</c:v>
                </c:pt>
                <c:pt idx="4693">
                  <c:v>15.313482</c:v>
                </c:pt>
                <c:pt idx="4694">
                  <c:v>15.313482</c:v>
                </c:pt>
                <c:pt idx="4695">
                  <c:v>15.887384000000001</c:v>
                </c:pt>
                <c:pt idx="4696">
                  <c:v>15.682418999999999</c:v>
                </c:pt>
                <c:pt idx="4697">
                  <c:v>15.518447</c:v>
                </c:pt>
                <c:pt idx="4698">
                  <c:v>16.010363000000002</c:v>
                </c:pt>
                <c:pt idx="4699">
                  <c:v>16.768733000000001</c:v>
                </c:pt>
                <c:pt idx="4700">
                  <c:v>15.313482</c:v>
                </c:pt>
                <c:pt idx="4701">
                  <c:v>16.010363000000002</c:v>
                </c:pt>
                <c:pt idx="4702">
                  <c:v>16.051355999999998</c:v>
                </c:pt>
                <c:pt idx="4703">
                  <c:v>16.481781999999999</c:v>
                </c:pt>
                <c:pt idx="4704">
                  <c:v>16.030859</c:v>
                </c:pt>
                <c:pt idx="4705">
                  <c:v>16.707243999999999</c:v>
                </c:pt>
                <c:pt idx="4706">
                  <c:v>17.199159999999999</c:v>
                </c:pt>
                <c:pt idx="4707">
                  <c:v>17.014690999999999</c:v>
                </c:pt>
                <c:pt idx="4708">
                  <c:v>16.051355999999998</c:v>
                </c:pt>
                <c:pt idx="4709">
                  <c:v>17.219656000000001</c:v>
                </c:pt>
                <c:pt idx="4710">
                  <c:v>16.461286000000001</c:v>
                </c:pt>
                <c:pt idx="4711">
                  <c:v>17.178663</c:v>
                </c:pt>
                <c:pt idx="4712">
                  <c:v>16.78923</c:v>
                </c:pt>
                <c:pt idx="4713">
                  <c:v>16.584264999999998</c:v>
                </c:pt>
                <c:pt idx="4714">
                  <c:v>17.588592999999999</c:v>
                </c:pt>
                <c:pt idx="4715">
                  <c:v>16.932704999999999</c:v>
                </c:pt>
                <c:pt idx="4716">
                  <c:v>16.891711999999998</c:v>
                </c:pt>
                <c:pt idx="4717">
                  <c:v>17.670579</c:v>
                </c:pt>
                <c:pt idx="4718">
                  <c:v>16.891711999999998</c:v>
                </c:pt>
                <c:pt idx="4719">
                  <c:v>17.301642000000001</c:v>
                </c:pt>
                <c:pt idx="4720">
                  <c:v>16.912209000000001</c:v>
                </c:pt>
                <c:pt idx="4721">
                  <c:v>17.363132</c:v>
                </c:pt>
                <c:pt idx="4722">
                  <c:v>16.584264999999998</c:v>
                </c:pt>
                <c:pt idx="4723">
                  <c:v>16.625257999999999</c:v>
                </c:pt>
                <c:pt idx="4724">
                  <c:v>16.727740000000001</c:v>
                </c:pt>
                <c:pt idx="4725">
                  <c:v>17.424620999999998</c:v>
                </c:pt>
                <c:pt idx="4726">
                  <c:v>16.297314</c:v>
                </c:pt>
                <c:pt idx="4727">
                  <c:v>18.121502</c:v>
                </c:pt>
                <c:pt idx="4728">
                  <c:v>17.732068999999999</c:v>
                </c:pt>
                <c:pt idx="4729">
                  <c:v>17.486111000000001</c:v>
                </c:pt>
                <c:pt idx="4730">
                  <c:v>16.522774999999999</c:v>
                </c:pt>
                <c:pt idx="4731">
                  <c:v>17.732068999999999</c:v>
                </c:pt>
                <c:pt idx="4732">
                  <c:v>17.014690999999999</c:v>
                </c:pt>
                <c:pt idx="4733">
                  <c:v>17.670579</c:v>
                </c:pt>
                <c:pt idx="4734">
                  <c:v>17.117173999999999</c:v>
                </c:pt>
                <c:pt idx="4735">
                  <c:v>18.408453000000002</c:v>
                </c:pt>
                <c:pt idx="4736">
                  <c:v>16.748237</c:v>
                </c:pt>
                <c:pt idx="4737">
                  <c:v>17.773061999999999</c:v>
                </c:pt>
                <c:pt idx="4738">
                  <c:v>16.953202000000001</c:v>
                </c:pt>
                <c:pt idx="4739">
                  <c:v>17.855048</c:v>
                </c:pt>
                <c:pt idx="4740">
                  <c:v>17.486111000000001</c:v>
                </c:pt>
                <c:pt idx="4741">
                  <c:v>17.527104000000001</c:v>
                </c:pt>
                <c:pt idx="4742">
                  <c:v>16.707243999999999</c:v>
                </c:pt>
                <c:pt idx="4743">
                  <c:v>17.281146</c:v>
                </c:pt>
                <c:pt idx="4744">
                  <c:v>17.465613999999999</c:v>
                </c:pt>
                <c:pt idx="4745">
                  <c:v>17.424620999999998</c:v>
                </c:pt>
                <c:pt idx="4746">
                  <c:v>17.629586</c:v>
                </c:pt>
                <c:pt idx="4747">
                  <c:v>18.101006000000002</c:v>
                </c:pt>
                <c:pt idx="4748">
                  <c:v>16.973697999999999</c:v>
                </c:pt>
                <c:pt idx="4749">
                  <c:v>17.547599999999999</c:v>
                </c:pt>
                <c:pt idx="4750">
                  <c:v>17.650082999999999</c:v>
                </c:pt>
                <c:pt idx="4751">
                  <c:v>17.650082999999999</c:v>
                </c:pt>
                <c:pt idx="4752">
                  <c:v>17.588592999999999</c:v>
                </c:pt>
                <c:pt idx="4753">
                  <c:v>17.629586</c:v>
                </c:pt>
                <c:pt idx="4754">
                  <c:v>16.317810000000001</c:v>
                </c:pt>
                <c:pt idx="4755">
                  <c:v>17.281146</c:v>
                </c:pt>
                <c:pt idx="4756">
                  <c:v>17.711572</c:v>
                </c:pt>
                <c:pt idx="4757">
                  <c:v>17.568097000000002</c:v>
                </c:pt>
                <c:pt idx="4758">
                  <c:v>16.707243999999999</c:v>
                </c:pt>
                <c:pt idx="4759">
                  <c:v>18.182991999999999</c:v>
                </c:pt>
                <c:pt idx="4760">
                  <c:v>18.756893999999999</c:v>
                </c:pt>
                <c:pt idx="4761">
                  <c:v>18.42895</c:v>
                </c:pt>
                <c:pt idx="4762">
                  <c:v>17.424620999999998</c:v>
                </c:pt>
                <c:pt idx="4763">
                  <c:v>17.834551000000001</c:v>
                </c:pt>
                <c:pt idx="4764">
                  <c:v>17.363132</c:v>
                </c:pt>
                <c:pt idx="4765">
                  <c:v>16.850719000000002</c:v>
                </c:pt>
                <c:pt idx="4766">
                  <c:v>17.199159999999999</c:v>
                </c:pt>
                <c:pt idx="4767">
                  <c:v>18.060013000000001</c:v>
                </c:pt>
                <c:pt idx="4768">
                  <c:v>17.527104000000001</c:v>
                </c:pt>
                <c:pt idx="4769">
                  <c:v>18.572424999999999</c:v>
                </c:pt>
                <c:pt idx="4770">
                  <c:v>18.449445999999998</c:v>
                </c:pt>
                <c:pt idx="4771">
                  <c:v>17.978027000000001</c:v>
                </c:pt>
                <c:pt idx="4772">
                  <c:v>16.973697999999999</c:v>
                </c:pt>
                <c:pt idx="4773">
                  <c:v>17.588592999999999</c:v>
                </c:pt>
                <c:pt idx="4774">
                  <c:v>17.793558000000001</c:v>
                </c:pt>
                <c:pt idx="4775">
                  <c:v>17.465613999999999</c:v>
                </c:pt>
                <c:pt idx="4776">
                  <c:v>16.973697999999999</c:v>
                </c:pt>
                <c:pt idx="4777">
                  <c:v>17.957529999999998</c:v>
                </c:pt>
                <c:pt idx="4778">
                  <c:v>17.506606999999999</c:v>
                </c:pt>
                <c:pt idx="4779">
                  <c:v>17.896041</c:v>
                </c:pt>
                <c:pt idx="4780">
                  <c:v>18.592922000000002</c:v>
                </c:pt>
                <c:pt idx="4781">
                  <c:v>18.060013000000001</c:v>
                </c:pt>
                <c:pt idx="4782">
                  <c:v>17.957529999999998</c:v>
                </c:pt>
                <c:pt idx="4783">
                  <c:v>18.797886999999999</c:v>
                </c:pt>
                <c:pt idx="4784">
                  <c:v>18.223984999999999</c:v>
                </c:pt>
                <c:pt idx="4785">
                  <c:v>18.531431999999999</c:v>
                </c:pt>
                <c:pt idx="4786">
                  <c:v>18.654411</c:v>
                </c:pt>
                <c:pt idx="4787">
                  <c:v>18.592922000000002</c:v>
                </c:pt>
                <c:pt idx="4788">
                  <c:v>18.900369000000001</c:v>
                </c:pt>
                <c:pt idx="4789">
                  <c:v>19.023347999999999</c:v>
                </c:pt>
                <c:pt idx="4790">
                  <c:v>19.617747000000001</c:v>
                </c:pt>
                <c:pt idx="4791">
                  <c:v>18.879873</c:v>
                </c:pt>
                <c:pt idx="4792">
                  <c:v>19.392285000000001</c:v>
                </c:pt>
                <c:pt idx="4793">
                  <c:v>19.371789</c:v>
                </c:pt>
                <c:pt idx="4794">
                  <c:v>18.77739</c:v>
                </c:pt>
                <c:pt idx="4795">
                  <c:v>18.674907999999999</c:v>
                </c:pt>
                <c:pt idx="4796">
                  <c:v>18.961859</c:v>
                </c:pt>
                <c:pt idx="4797">
                  <c:v>20.888529999999999</c:v>
                </c:pt>
                <c:pt idx="4798">
                  <c:v>19.720229</c:v>
                </c:pt>
                <c:pt idx="4799">
                  <c:v>19.740725999999999</c:v>
                </c:pt>
                <c:pt idx="4800">
                  <c:v>20.253138</c:v>
                </c:pt>
                <c:pt idx="4801">
                  <c:v>20.560586000000001</c:v>
                </c:pt>
                <c:pt idx="4802">
                  <c:v>19.658740000000002</c:v>
                </c:pt>
                <c:pt idx="4803">
                  <c:v>18.654411</c:v>
                </c:pt>
                <c:pt idx="4804">
                  <c:v>19.105333999999999</c:v>
                </c:pt>
                <c:pt idx="4805">
                  <c:v>18.756893999999999</c:v>
                </c:pt>
                <c:pt idx="4806">
                  <c:v>18.797886999999999</c:v>
                </c:pt>
                <c:pt idx="4807">
                  <c:v>19.125831000000002</c:v>
                </c:pt>
                <c:pt idx="4808">
                  <c:v>19.884201000000001</c:v>
                </c:pt>
                <c:pt idx="4809">
                  <c:v>19.556256999999999</c:v>
                </c:pt>
                <c:pt idx="4810">
                  <c:v>18.879873</c:v>
                </c:pt>
                <c:pt idx="4811">
                  <c:v>18.674907999999999</c:v>
                </c:pt>
                <c:pt idx="4812">
                  <c:v>19.699732999999998</c:v>
                </c:pt>
                <c:pt idx="4813">
                  <c:v>19.18732</c:v>
                </c:pt>
                <c:pt idx="4814">
                  <c:v>19.207816999999999</c:v>
                </c:pt>
                <c:pt idx="4815">
                  <c:v>16.174334999999999</c:v>
                </c:pt>
                <c:pt idx="4816">
                  <c:v>17.178663</c:v>
                </c:pt>
                <c:pt idx="4817">
                  <c:v>16.830223</c:v>
                </c:pt>
                <c:pt idx="4818">
                  <c:v>16.830223</c:v>
                </c:pt>
                <c:pt idx="4819">
                  <c:v>16.850719000000002</c:v>
                </c:pt>
                <c:pt idx="4820">
                  <c:v>17.035188000000002</c:v>
                </c:pt>
                <c:pt idx="4821">
                  <c:v>16.563768</c:v>
                </c:pt>
                <c:pt idx="4822">
                  <c:v>17.260649000000001</c:v>
                </c:pt>
                <c:pt idx="4823">
                  <c:v>18.223984999999999</c:v>
                </c:pt>
                <c:pt idx="4824">
                  <c:v>18.244481</c:v>
                </c:pt>
                <c:pt idx="4825">
                  <c:v>17.383628000000002</c:v>
                </c:pt>
                <c:pt idx="4826">
                  <c:v>17.158166999999999</c:v>
                </c:pt>
                <c:pt idx="4827">
                  <c:v>18.797886999999999</c:v>
                </c:pt>
                <c:pt idx="4828">
                  <c:v>16.932704999999999</c:v>
                </c:pt>
                <c:pt idx="4829">
                  <c:v>17.527104000000001</c:v>
                </c:pt>
                <c:pt idx="4830">
                  <c:v>20.417110000000001</c:v>
                </c:pt>
                <c:pt idx="4831">
                  <c:v>19.105333999999999</c:v>
                </c:pt>
                <c:pt idx="4832">
                  <c:v>17.281146</c:v>
                </c:pt>
                <c:pt idx="4833">
                  <c:v>18.346964</c:v>
                </c:pt>
                <c:pt idx="4834">
                  <c:v>18.920866</c:v>
                </c:pt>
                <c:pt idx="4835">
                  <c:v>17.998522999999999</c:v>
                </c:pt>
                <c:pt idx="4836">
                  <c:v>18.715900999999999</c:v>
                </c:pt>
                <c:pt idx="4837">
                  <c:v>18.941362000000002</c:v>
                </c:pt>
                <c:pt idx="4838">
                  <c:v>18.490438999999999</c:v>
                </c:pt>
                <c:pt idx="4839">
                  <c:v>19.207816999999999</c:v>
                </c:pt>
                <c:pt idx="4840">
                  <c:v>19.289802999999999</c:v>
                </c:pt>
                <c:pt idx="4841">
                  <c:v>20.109663000000001</c:v>
                </c:pt>
                <c:pt idx="4842">
                  <c:v>18.264977999999999</c:v>
                </c:pt>
                <c:pt idx="4843">
                  <c:v>17.055683999999999</c:v>
                </c:pt>
                <c:pt idx="4844">
                  <c:v>17.383628000000002</c:v>
                </c:pt>
                <c:pt idx="4845">
                  <c:v>16.994195000000001</c:v>
                </c:pt>
                <c:pt idx="4846">
                  <c:v>19.18732</c:v>
                </c:pt>
                <c:pt idx="4847">
                  <c:v>17.916537000000002</c:v>
                </c:pt>
                <c:pt idx="4848">
                  <c:v>16.604761</c:v>
                </c:pt>
                <c:pt idx="4849">
                  <c:v>17.773061999999999</c:v>
                </c:pt>
                <c:pt idx="4850">
                  <c:v>18.83888</c:v>
                </c:pt>
                <c:pt idx="4851">
                  <c:v>17.076180999999998</c:v>
                </c:pt>
                <c:pt idx="4852">
                  <c:v>19.166823999999998</c:v>
                </c:pt>
                <c:pt idx="4853">
                  <c:v>17.998522999999999</c:v>
                </c:pt>
                <c:pt idx="4854">
                  <c:v>18.551929000000001</c:v>
                </c:pt>
                <c:pt idx="4855">
                  <c:v>18.264977999999999</c:v>
                </c:pt>
                <c:pt idx="4856">
                  <c:v>16.850719000000002</c:v>
                </c:pt>
                <c:pt idx="4857">
                  <c:v>17.568097000000002</c:v>
                </c:pt>
                <c:pt idx="4858">
                  <c:v>17.260649000000001</c:v>
                </c:pt>
                <c:pt idx="4859">
                  <c:v>17.855048</c:v>
                </c:pt>
                <c:pt idx="4860">
                  <c:v>17.445118000000001</c:v>
                </c:pt>
                <c:pt idx="4861">
                  <c:v>17.752565000000001</c:v>
                </c:pt>
                <c:pt idx="4862">
                  <c:v>17.527104000000001</c:v>
                </c:pt>
                <c:pt idx="4863">
                  <c:v>17.465613999999999</c:v>
                </c:pt>
                <c:pt idx="4864">
                  <c:v>15.047027</c:v>
                </c:pt>
                <c:pt idx="4865">
                  <c:v>16.686747</c:v>
                </c:pt>
                <c:pt idx="4866">
                  <c:v>19.207816999999999</c:v>
                </c:pt>
                <c:pt idx="4867">
                  <c:v>17.568097000000002</c:v>
                </c:pt>
                <c:pt idx="4868">
                  <c:v>18.531431999999999</c:v>
                </c:pt>
                <c:pt idx="4869">
                  <c:v>17.404125000000001</c:v>
                </c:pt>
                <c:pt idx="4870">
                  <c:v>15.723412</c:v>
                </c:pt>
                <c:pt idx="4871">
                  <c:v>17.158166999999999</c:v>
                </c:pt>
                <c:pt idx="4872">
                  <c:v>17.547599999999999</c:v>
                </c:pt>
                <c:pt idx="4873">
                  <c:v>16.912209000000001</c:v>
                </c:pt>
                <c:pt idx="4874">
                  <c:v>16.912209000000001</c:v>
                </c:pt>
                <c:pt idx="4875">
                  <c:v>16.912209000000001</c:v>
                </c:pt>
                <c:pt idx="4876">
                  <c:v>16.522774999999999</c:v>
                </c:pt>
                <c:pt idx="4877">
                  <c:v>15.784901</c:v>
                </c:pt>
                <c:pt idx="4878">
                  <c:v>17.998522999999999</c:v>
                </c:pt>
                <c:pt idx="4879">
                  <c:v>17.793558000000001</c:v>
                </c:pt>
                <c:pt idx="4880">
                  <c:v>17.527104000000001</c:v>
                </c:pt>
                <c:pt idx="4881">
                  <c:v>16.666250999999999</c:v>
                </c:pt>
                <c:pt idx="4882">
                  <c:v>20.765550999999999</c:v>
                </c:pt>
                <c:pt idx="4883">
                  <c:v>18.818383000000001</c:v>
                </c:pt>
                <c:pt idx="4884">
                  <c:v>17.404125000000001</c:v>
                </c:pt>
                <c:pt idx="4885">
                  <c:v>18.449445999999998</c:v>
                </c:pt>
                <c:pt idx="4886">
                  <c:v>22.015837000000001</c:v>
                </c:pt>
                <c:pt idx="4887">
                  <c:v>18.305971</c:v>
                </c:pt>
                <c:pt idx="4888">
                  <c:v>21.892858</c:v>
                </c:pt>
                <c:pt idx="4889">
                  <c:v>17.568097000000002</c:v>
                </c:pt>
                <c:pt idx="4890">
                  <c:v>17.629586</c:v>
                </c:pt>
                <c:pt idx="4891">
                  <c:v>16.358803000000002</c:v>
                </c:pt>
                <c:pt idx="4892">
                  <c:v>17.014690999999999</c:v>
                </c:pt>
                <c:pt idx="4893">
                  <c:v>16.584264999999998</c:v>
                </c:pt>
                <c:pt idx="4894">
                  <c:v>16.399795999999998</c:v>
                </c:pt>
                <c:pt idx="4895">
                  <c:v>13.673762</c:v>
                </c:pt>
                <c:pt idx="4896">
                  <c:v>17.322139</c:v>
                </c:pt>
                <c:pt idx="4897">
                  <c:v>16.891711999999998</c:v>
                </c:pt>
                <c:pt idx="4898">
                  <c:v>15.661922000000001</c:v>
                </c:pt>
                <c:pt idx="4899">
                  <c:v>16.030859</c:v>
                </c:pt>
                <c:pt idx="4900">
                  <c:v>17.834551000000001</c:v>
                </c:pt>
                <c:pt idx="4901">
                  <c:v>16.461286000000001</c:v>
                </c:pt>
                <c:pt idx="4902">
                  <c:v>16.092348999999999</c:v>
                </c:pt>
                <c:pt idx="4903">
                  <c:v>16.174334999999999</c:v>
                </c:pt>
                <c:pt idx="4904">
                  <c:v>18.080508999999999</c:v>
                </c:pt>
                <c:pt idx="4905">
                  <c:v>16.78923</c:v>
                </c:pt>
                <c:pt idx="4906">
                  <c:v>16.235824000000001</c:v>
                </c:pt>
                <c:pt idx="4907">
                  <c:v>17.793558000000001</c:v>
                </c:pt>
                <c:pt idx="4908">
                  <c:v>17.568097000000002</c:v>
                </c:pt>
                <c:pt idx="4909">
                  <c:v>17.13767</c:v>
                </c:pt>
                <c:pt idx="4910">
                  <c:v>16.194831000000001</c:v>
                </c:pt>
                <c:pt idx="4911">
                  <c:v>16.399795999999998</c:v>
                </c:pt>
                <c:pt idx="4912">
                  <c:v>17.117173999999999</c:v>
                </c:pt>
                <c:pt idx="4913">
                  <c:v>16.522774999999999</c:v>
                </c:pt>
                <c:pt idx="4914">
                  <c:v>17.055683999999999</c:v>
                </c:pt>
                <c:pt idx="4915">
                  <c:v>16.071852</c:v>
                </c:pt>
                <c:pt idx="4916">
                  <c:v>17.178663</c:v>
                </c:pt>
                <c:pt idx="4917">
                  <c:v>15.456956999999999</c:v>
                </c:pt>
                <c:pt idx="4918">
                  <c:v>17.13767</c:v>
                </c:pt>
                <c:pt idx="4919">
                  <c:v>16.871216</c:v>
                </c:pt>
                <c:pt idx="4920">
                  <c:v>17.260649000000001</c:v>
                </c:pt>
                <c:pt idx="4921">
                  <c:v>15.702915000000001</c:v>
                </c:pt>
                <c:pt idx="4922">
                  <c:v>17.568097000000002</c:v>
                </c:pt>
                <c:pt idx="4923">
                  <c:v>15.477454</c:v>
                </c:pt>
                <c:pt idx="4924">
                  <c:v>17.711572</c:v>
                </c:pt>
                <c:pt idx="4925">
                  <c:v>15.395467999999999</c:v>
                </c:pt>
                <c:pt idx="4926">
                  <c:v>16.420293000000001</c:v>
                </c:pt>
                <c:pt idx="4927">
                  <c:v>16.071852</c:v>
                </c:pt>
                <c:pt idx="4928">
                  <c:v>18.715900999999999</c:v>
                </c:pt>
                <c:pt idx="4929">
                  <c:v>15.96937</c:v>
                </c:pt>
                <c:pt idx="4930">
                  <c:v>17.363132</c:v>
                </c:pt>
                <c:pt idx="4931">
                  <c:v>16.276817000000001</c:v>
                </c:pt>
                <c:pt idx="4932">
                  <c:v>17.937034000000001</c:v>
                </c:pt>
                <c:pt idx="4933">
                  <c:v>17.404125000000001</c:v>
                </c:pt>
                <c:pt idx="4934">
                  <c:v>18.736397</c:v>
                </c:pt>
                <c:pt idx="4935">
                  <c:v>15.928376999999999</c:v>
                </c:pt>
                <c:pt idx="4936">
                  <c:v>18.449445999999998</c:v>
                </c:pt>
                <c:pt idx="4937">
                  <c:v>17.240152999999999</c:v>
                </c:pt>
                <c:pt idx="4938">
                  <c:v>18.367460000000001</c:v>
                </c:pt>
                <c:pt idx="4939">
                  <c:v>16.625257999999999</c:v>
                </c:pt>
                <c:pt idx="4940">
                  <c:v>17.916537000000002</c:v>
                </c:pt>
                <c:pt idx="4941">
                  <c:v>18.469943000000001</c:v>
                </c:pt>
                <c:pt idx="4942">
                  <c:v>19.043845000000001</c:v>
                </c:pt>
                <c:pt idx="4943">
                  <c:v>18.490438999999999</c:v>
                </c:pt>
                <c:pt idx="4944">
                  <c:v>18.367460000000001</c:v>
                </c:pt>
                <c:pt idx="4945">
                  <c:v>19.720229</c:v>
                </c:pt>
                <c:pt idx="4946">
                  <c:v>20.150656000000001</c:v>
                </c:pt>
                <c:pt idx="4947">
                  <c:v>19.802215</c:v>
                </c:pt>
                <c:pt idx="4948">
                  <c:v>20.847536999999999</c:v>
                </c:pt>
                <c:pt idx="4949">
                  <c:v>19.720229</c:v>
                </c:pt>
                <c:pt idx="4950">
                  <c:v>20.294131</c:v>
                </c:pt>
                <c:pt idx="4951">
                  <c:v>20.519593</c:v>
                </c:pt>
                <c:pt idx="4952">
                  <c:v>22.610236</c:v>
                </c:pt>
                <c:pt idx="4953">
                  <c:v>21.974844000000001</c:v>
                </c:pt>
                <c:pt idx="4954">
                  <c:v>20.027677000000001</c:v>
                </c:pt>
                <c:pt idx="4955">
                  <c:v>19.576754000000001</c:v>
                </c:pt>
                <c:pt idx="4956">
                  <c:v>21.175481000000001</c:v>
                </c:pt>
                <c:pt idx="4957">
                  <c:v>18.695404</c:v>
                </c:pt>
                <c:pt idx="4958">
                  <c:v>21.072997999999998</c:v>
                </c:pt>
                <c:pt idx="4959">
                  <c:v>19.269306</c:v>
                </c:pt>
                <c:pt idx="4960">
                  <c:v>20.273634999999999</c:v>
                </c:pt>
                <c:pt idx="4961">
                  <c:v>18.223984999999999</c:v>
                </c:pt>
                <c:pt idx="4962">
                  <c:v>20.847536999999999</c:v>
                </c:pt>
                <c:pt idx="4963">
                  <c:v>19.146326999999999</c:v>
                </c:pt>
                <c:pt idx="4964">
                  <c:v>20.253138</c:v>
                </c:pt>
                <c:pt idx="4965">
                  <c:v>19.269306</c:v>
                </c:pt>
                <c:pt idx="4966">
                  <c:v>20.991012000000001</c:v>
                </c:pt>
                <c:pt idx="4967">
                  <c:v>18.654411</c:v>
                </c:pt>
                <c:pt idx="4968">
                  <c:v>19.18732</c:v>
                </c:pt>
                <c:pt idx="4969">
                  <c:v>18.019020000000001</c:v>
                </c:pt>
                <c:pt idx="4970">
                  <c:v>21.154983999999999</c:v>
                </c:pt>
                <c:pt idx="4971">
                  <c:v>18.490438999999999</c:v>
                </c:pt>
                <c:pt idx="4972">
                  <c:v>20.82704</c:v>
                </c:pt>
                <c:pt idx="4973">
                  <c:v>18.039515999999999</c:v>
                </c:pt>
                <c:pt idx="4974">
                  <c:v>20.437607</c:v>
                </c:pt>
                <c:pt idx="4975">
                  <c:v>17.998522999999999</c:v>
                </c:pt>
                <c:pt idx="4976">
                  <c:v>19.945691</c:v>
                </c:pt>
                <c:pt idx="4977">
                  <c:v>17.322139</c:v>
                </c:pt>
                <c:pt idx="4978">
                  <c:v>21.913354999999999</c:v>
                </c:pt>
                <c:pt idx="4979">
                  <c:v>18.818383000000001</c:v>
                </c:pt>
                <c:pt idx="4980">
                  <c:v>20.458103000000001</c:v>
                </c:pt>
                <c:pt idx="4981">
                  <c:v>18.736397</c:v>
                </c:pt>
                <c:pt idx="4982">
                  <c:v>20.929523</c:v>
                </c:pt>
                <c:pt idx="4983">
                  <c:v>18.633914999999998</c:v>
                </c:pt>
                <c:pt idx="4984">
                  <c:v>20.970516</c:v>
                </c:pt>
                <c:pt idx="4985">
                  <c:v>18.244481</c:v>
                </c:pt>
                <c:pt idx="4986">
                  <c:v>19.761222</c:v>
                </c:pt>
                <c:pt idx="4987">
                  <c:v>17.732068999999999</c:v>
                </c:pt>
                <c:pt idx="4988">
                  <c:v>20.355620999999999</c:v>
                </c:pt>
                <c:pt idx="4989">
                  <c:v>18.42895</c:v>
                </c:pt>
                <c:pt idx="4990">
                  <c:v>19.802215</c:v>
                </c:pt>
                <c:pt idx="4991">
                  <c:v>18.346964</c:v>
                </c:pt>
                <c:pt idx="4992">
                  <c:v>21.257466999999998</c:v>
                </c:pt>
                <c:pt idx="4993">
                  <c:v>17.404125000000001</c:v>
                </c:pt>
                <c:pt idx="4994">
                  <c:v>21.913354999999999</c:v>
                </c:pt>
                <c:pt idx="4995">
                  <c:v>18.141998999999998</c:v>
                </c:pt>
                <c:pt idx="4996">
                  <c:v>20.499096000000002</c:v>
                </c:pt>
                <c:pt idx="4997">
                  <c:v>19.269306</c:v>
                </c:pt>
                <c:pt idx="4998">
                  <c:v>20.786047</c:v>
                </c:pt>
                <c:pt idx="4999">
                  <c:v>17.158166999999999</c:v>
                </c:pt>
                <c:pt idx="5000">
                  <c:v>21.298459999999999</c:v>
                </c:pt>
                <c:pt idx="5001">
                  <c:v>17.506606999999999</c:v>
                </c:pt>
                <c:pt idx="5002">
                  <c:v>19.966187000000001</c:v>
                </c:pt>
                <c:pt idx="5003">
                  <c:v>17.076180999999998</c:v>
                </c:pt>
                <c:pt idx="5004">
                  <c:v>20.950019000000001</c:v>
                </c:pt>
                <c:pt idx="5005">
                  <c:v>18.162495</c:v>
                </c:pt>
                <c:pt idx="5006">
                  <c:v>20.806543999999999</c:v>
                </c:pt>
                <c:pt idx="5007">
                  <c:v>18.141998999999998</c:v>
                </c:pt>
                <c:pt idx="5008">
                  <c:v>21.564914000000002</c:v>
                </c:pt>
                <c:pt idx="5009">
                  <c:v>17.383628000000002</c:v>
                </c:pt>
                <c:pt idx="5010">
                  <c:v>21.400942000000001</c:v>
                </c:pt>
                <c:pt idx="5011">
                  <c:v>17.711572</c:v>
                </c:pt>
                <c:pt idx="5012">
                  <c:v>21.072997999999998</c:v>
                </c:pt>
                <c:pt idx="5013">
                  <c:v>17.896041</c:v>
                </c:pt>
                <c:pt idx="5014">
                  <c:v>22.548746000000001</c:v>
                </c:pt>
                <c:pt idx="5015">
                  <c:v>18.060013000000001</c:v>
                </c:pt>
                <c:pt idx="5016">
                  <c:v>21.892858</c:v>
                </c:pt>
                <c:pt idx="5017">
                  <c:v>18.182991999999999</c:v>
                </c:pt>
                <c:pt idx="5018">
                  <c:v>19.863705</c:v>
                </c:pt>
                <c:pt idx="5019">
                  <c:v>16.871216</c:v>
                </c:pt>
                <c:pt idx="5020">
                  <c:v>20.458103000000001</c:v>
                </c:pt>
                <c:pt idx="5021">
                  <c:v>16.850719000000002</c:v>
                </c:pt>
                <c:pt idx="5022">
                  <c:v>20.683565000000002</c:v>
                </c:pt>
                <c:pt idx="5023">
                  <c:v>17.486111000000001</c:v>
                </c:pt>
                <c:pt idx="5024">
                  <c:v>21.093495000000001</c:v>
                </c:pt>
                <c:pt idx="5025">
                  <c:v>17.998522999999999</c:v>
                </c:pt>
                <c:pt idx="5026">
                  <c:v>21.749383000000002</c:v>
                </c:pt>
                <c:pt idx="5027">
                  <c:v>17.465613999999999</c:v>
                </c:pt>
                <c:pt idx="5028">
                  <c:v>20.314627999999999</c:v>
                </c:pt>
                <c:pt idx="5029">
                  <c:v>17.281146</c:v>
                </c:pt>
                <c:pt idx="5030">
                  <c:v>21.380445999999999</c:v>
                </c:pt>
                <c:pt idx="5031">
                  <c:v>17.178663</c:v>
                </c:pt>
                <c:pt idx="5032">
                  <c:v>22.097823000000002</c:v>
                </c:pt>
                <c:pt idx="5033">
                  <c:v>18.346964</c:v>
                </c:pt>
                <c:pt idx="5034">
                  <c:v>21.175481000000001</c:v>
                </c:pt>
                <c:pt idx="5035">
                  <c:v>16.338307</c:v>
                </c:pt>
                <c:pt idx="5036">
                  <c:v>21.503425</c:v>
                </c:pt>
                <c:pt idx="5037">
                  <c:v>17.814055</c:v>
                </c:pt>
                <c:pt idx="5038">
                  <c:v>20.704060999999999</c:v>
                </c:pt>
                <c:pt idx="5039">
                  <c:v>16.338307</c:v>
                </c:pt>
                <c:pt idx="5040">
                  <c:v>20.970516</c:v>
                </c:pt>
                <c:pt idx="5041">
                  <c:v>17.117173999999999</c:v>
                </c:pt>
                <c:pt idx="5042">
                  <c:v>20.396614</c:v>
                </c:pt>
                <c:pt idx="5043">
                  <c:v>17.199159999999999</c:v>
                </c:pt>
                <c:pt idx="5044">
                  <c:v>21.113990999999999</c:v>
                </c:pt>
                <c:pt idx="5045">
                  <c:v>17.486111000000001</c:v>
                </c:pt>
                <c:pt idx="5046">
                  <c:v>22.220801999999999</c:v>
                </c:pt>
                <c:pt idx="5047">
                  <c:v>18.019020000000001</c:v>
                </c:pt>
                <c:pt idx="5048">
                  <c:v>22.220801999999999</c:v>
                </c:pt>
                <c:pt idx="5049">
                  <c:v>17.342635000000001</c:v>
                </c:pt>
                <c:pt idx="5050">
                  <c:v>21.667397000000001</c:v>
                </c:pt>
                <c:pt idx="5051">
                  <c:v>16.850719000000002</c:v>
                </c:pt>
                <c:pt idx="5052">
                  <c:v>21.318956</c:v>
                </c:pt>
                <c:pt idx="5053">
                  <c:v>16.092348999999999</c:v>
                </c:pt>
                <c:pt idx="5054">
                  <c:v>20.929523</c:v>
                </c:pt>
                <c:pt idx="5055">
                  <c:v>16.953202000000001</c:v>
                </c:pt>
                <c:pt idx="5056">
                  <c:v>20.027677000000001</c:v>
                </c:pt>
                <c:pt idx="5057">
                  <c:v>16.973697999999999</c:v>
                </c:pt>
                <c:pt idx="5058">
                  <c:v>21.605906999999998</c:v>
                </c:pt>
                <c:pt idx="5059">
                  <c:v>17.527104000000001</c:v>
                </c:pt>
                <c:pt idx="5060">
                  <c:v>21.831368999999999</c:v>
                </c:pt>
                <c:pt idx="5061">
                  <c:v>17.014690999999999</c:v>
                </c:pt>
                <c:pt idx="5062">
                  <c:v>21.400942000000001</c:v>
                </c:pt>
                <c:pt idx="5063">
                  <c:v>16.645754</c:v>
                </c:pt>
                <c:pt idx="5064">
                  <c:v>21.380445999999999</c:v>
                </c:pt>
                <c:pt idx="5065">
                  <c:v>16.994195000000001</c:v>
                </c:pt>
                <c:pt idx="5066">
                  <c:v>22.651229000000001</c:v>
                </c:pt>
                <c:pt idx="5067">
                  <c:v>17.486111000000001</c:v>
                </c:pt>
                <c:pt idx="5068">
                  <c:v>21.810872</c:v>
                </c:pt>
                <c:pt idx="5069">
                  <c:v>18.141998999999998</c:v>
                </c:pt>
                <c:pt idx="5070">
                  <c:v>21.728885999999999</c:v>
                </c:pt>
                <c:pt idx="5071">
                  <c:v>17.363132</c:v>
                </c:pt>
                <c:pt idx="5072">
                  <c:v>20.581081999999999</c:v>
                </c:pt>
                <c:pt idx="5073">
                  <c:v>16.481781999999999</c:v>
                </c:pt>
                <c:pt idx="5074">
                  <c:v>21.421438999999999</c:v>
                </c:pt>
                <c:pt idx="5075">
                  <c:v>16.645754</c:v>
                </c:pt>
                <c:pt idx="5076">
                  <c:v>20.601579000000001</c:v>
                </c:pt>
                <c:pt idx="5077">
                  <c:v>16.994195000000001</c:v>
                </c:pt>
                <c:pt idx="5078">
                  <c:v>20.622074999999999</c:v>
                </c:pt>
                <c:pt idx="5079">
                  <c:v>17.568097000000002</c:v>
                </c:pt>
                <c:pt idx="5080">
                  <c:v>21.216474000000002</c:v>
                </c:pt>
                <c:pt idx="5081">
                  <c:v>17.752565000000001</c:v>
                </c:pt>
                <c:pt idx="5082">
                  <c:v>21.236969999999999</c:v>
                </c:pt>
                <c:pt idx="5083">
                  <c:v>17.752565000000001</c:v>
                </c:pt>
                <c:pt idx="5084">
                  <c:v>21.236969999999999</c:v>
                </c:pt>
                <c:pt idx="5085">
                  <c:v>17.937034000000001</c:v>
                </c:pt>
                <c:pt idx="5086">
                  <c:v>20.335124</c:v>
                </c:pt>
                <c:pt idx="5087">
                  <c:v>17.383628000000002</c:v>
                </c:pt>
                <c:pt idx="5088">
                  <c:v>21.626404000000001</c:v>
                </c:pt>
                <c:pt idx="5089">
                  <c:v>17.055683999999999</c:v>
                </c:pt>
                <c:pt idx="5090">
                  <c:v>21.093495000000001</c:v>
                </c:pt>
                <c:pt idx="5091">
                  <c:v>16.010363000000002</c:v>
                </c:pt>
                <c:pt idx="5092">
                  <c:v>21.195976999999999</c:v>
                </c:pt>
                <c:pt idx="5093">
                  <c:v>16.358803000000002</c:v>
                </c:pt>
                <c:pt idx="5094">
                  <c:v>20.888529999999999</c:v>
                </c:pt>
                <c:pt idx="5095">
                  <c:v>16.932704999999999</c:v>
                </c:pt>
                <c:pt idx="5096">
                  <c:v>21.605906999999998</c:v>
                </c:pt>
                <c:pt idx="5097">
                  <c:v>15.90788</c:v>
                </c:pt>
                <c:pt idx="5098">
                  <c:v>20.560586000000001</c:v>
                </c:pt>
                <c:pt idx="5099">
                  <c:v>17.096677</c:v>
                </c:pt>
                <c:pt idx="5100">
                  <c:v>22.589739000000002</c:v>
                </c:pt>
                <c:pt idx="5101">
                  <c:v>16.78923</c:v>
                </c:pt>
                <c:pt idx="5102">
                  <c:v>22.364277999999999</c:v>
                </c:pt>
                <c:pt idx="5103">
                  <c:v>17.465613999999999</c:v>
                </c:pt>
                <c:pt idx="5104">
                  <c:v>21.359949</c:v>
                </c:pt>
                <c:pt idx="5105">
                  <c:v>16.830223</c:v>
                </c:pt>
                <c:pt idx="5106">
                  <c:v>22.159313000000001</c:v>
                </c:pt>
                <c:pt idx="5107">
                  <c:v>17.588592999999999</c:v>
                </c:pt>
                <c:pt idx="5108">
                  <c:v>20.888529999999999</c:v>
                </c:pt>
                <c:pt idx="5109">
                  <c:v>16.379300000000001</c:v>
                </c:pt>
                <c:pt idx="5110">
                  <c:v>21.093495000000001</c:v>
                </c:pt>
                <c:pt idx="5111">
                  <c:v>17.916537000000002</c:v>
                </c:pt>
                <c:pt idx="5112">
                  <c:v>20.171151999999999</c:v>
                </c:pt>
                <c:pt idx="5113">
                  <c:v>16.379300000000001</c:v>
                </c:pt>
                <c:pt idx="5114">
                  <c:v>22.200306000000001</c:v>
                </c:pt>
                <c:pt idx="5115">
                  <c:v>17.527104000000001</c:v>
                </c:pt>
                <c:pt idx="5116">
                  <c:v>21.667397000000001</c:v>
                </c:pt>
                <c:pt idx="5117">
                  <c:v>16.030859</c:v>
                </c:pt>
                <c:pt idx="5118">
                  <c:v>21.954348</c:v>
                </c:pt>
                <c:pt idx="5119">
                  <c:v>17.916537000000002</c:v>
                </c:pt>
                <c:pt idx="5120">
                  <c:v>21.790375999999998</c:v>
                </c:pt>
                <c:pt idx="5121">
                  <c:v>16.092348999999999</c:v>
                </c:pt>
                <c:pt idx="5122">
                  <c:v>19.679236</c:v>
                </c:pt>
                <c:pt idx="5123">
                  <c:v>18.77739</c:v>
                </c:pt>
                <c:pt idx="5124">
                  <c:v>19.207816999999999</c:v>
                </c:pt>
                <c:pt idx="5125">
                  <c:v>19.412782</c:v>
                </c:pt>
                <c:pt idx="5126">
                  <c:v>19.904698</c:v>
                </c:pt>
                <c:pt idx="5127">
                  <c:v>19.556256999999999</c:v>
                </c:pt>
                <c:pt idx="5128">
                  <c:v>19.166823999999998</c:v>
                </c:pt>
                <c:pt idx="5129">
                  <c:v>19.556256999999999</c:v>
                </c:pt>
                <c:pt idx="5130">
                  <c:v>19.105333999999999</c:v>
                </c:pt>
                <c:pt idx="5131">
                  <c:v>20.027677000000001</c:v>
                </c:pt>
                <c:pt idx="5132">
                  <c:v>19.330795999999999</c:v>
                </c:pt>
                <c:pt idx="5133">
                  <c:v>19.207816999999999</c:v>
                </c:pt>
                <c:pt idx="5134">
                  <c:v>18.182991999999999</c:v>
                </c:pt>
                <c:pt idx="5135">
                  <c:v>19.125831000000002</c:v>
                </c:pt>
                <c:pt idx="5136">
                  <c:v>19.310299000000001</c:v>
                </c:pt>
                <c:pt idx="5137">
                  <c:v>19.330795999999999</c:v>
                </c:pt>
                <c:pt idx="5138">
                  <c:v>19.064340999999999</c:v>
                </c:pt>
                <c:pt idx="5139">
                  <c:v>18.818383000000001</c:v>
                </c:pt>
                <c:pt idx="5140">
                  <c:v>19.576754000000001</c:v>
                </c:pt>
                <c:pt idx="5141">
                  <c:v>18.900369000000001</c:v>
                </c:pt>
                <c:pt idx="5142">
                  <c:v>19.515263999999998</c:v>
                </c:pt>
                <c:pt idx="5143">
                  <c:v>19.18732</c:v>
                </c:pt>
                <c:pt idx="5144">
                  <c:v>18.572424999999999</c:v>
                </c:pt>
                <c:pt idx="5145">
                  <c:v>19.453775</c:v>
                </c:pt>
                <c:pt idx="5146">
                  <c:v>19.248809999999999</c:v>
                </c:pt>
                <c:pt idx="5147">
                  <c:v>19.617747000000001</c:v>
                </c:pt>
                <c:pt idx="5148">
                  <c:v>18.469943000000001</c:v>
                </c:pt>
                <c:pt idx="5149">
                  <c:v>18.469943000000001</c:v>
                </c:pt>
                <c:pt idx="5150">
                  <c:v>18.961859</c:v>
                </c:pt>
                <c:pt idx="5151">
                  <c:v>19.515263999999998</c:v>
                </c:pt>
                <c:pt idx="5152">
                  <c:v>18.633914999999998</c:v>
                </c:pt>
                <c:pt idx="5153">
                  <c:v>19.002852000000001</c:v>
                </c:pt>
                <c:pt idx="5154">
                  <c:v>19.248809999999999</c:v>
                </c:pt>
                <c:pt idx="5155">
                  <c:v>19.146326999999999</c:v>
                </c:pt>
                <c:pt idx="5156">
                  <c:v>19.228313</c:v>
                </c:pt>
                <c:pt idx="5157">
                  <c:v>19.392285000000001</c:v>
                </c:pt>
                <c:pt idx="5158">
                  <c:v>18.613417999999999</c:v>
                </c:pt>
                <c:pt idx="5159">
                  <c:v>19.392285000000001</c:v>
                </c:pt>
                <c:pt idx="5160">
                  <c:v>19.515263999999998</c:v>
                </c:pt>
                <c:pt idx="5161">
                  <c:v>19.556256999999999</c:v>
                </c:pt>
                <c:pt idx="5162">
                  <c:v>19.535761000000001</c:v>
                </c:pt>
                <c:pt idx="5163">
                  <c:v>17.814055</c:v>
                </c:pt>
                <c:pt idx="5164">
                  <c:v>19.002852000000001</c:v>
                </c:pt>
                <c:pt idx="5165">
                  <c:v>18.633914999999998</c:v>
                </c:pt>
                <c:pt idx="5166">
                  <c:v>19.105333999999999</c:v>
                </c:pt>
                <c:pt idx="5167">
                  <c:v>19.576754000000001</c:v>
                </c:pt>
                <c:pt idx="5168">
                  <c:v>18.387957</c:v>
                </c:pt>
                <c:pt idx="5169">
                  <c:v>19.023347999999999</c:v>
                </c:pt>
                <c:pt idx="5170">
                  <c:v>19.228313</c:v>
                </c:pt>
                <c:pt idx="5171">
                  <c:v>19.453775</c:v>
                </c:pt>
                <c:pt idx="5172">
                  <c:v>19.269306</c:v>
                </c:pt>
                <c:pt idx="5173">
                  <c:v>19.617747000000001</c:v>
                </c:pt>
                <c:pt idx="5174">
                  <c:v>18.469943000000001</c:v>
                </c:pt>
                <c:pt idx="5175">
                  <c:v>19.166823999999998</c:v>
                </c:pt>
                <c:pt idx="5176">
                  <c:v>19.207816999999999</c:v>
                </c:pt>
                <c:pt idx="5177">
                  <c:v>19.863705</c:v>
                </c:pt>
                <c:pt idx="5178">
                  <c:v>18.019020000000001</c:v>
                </c:pt>
                <c:pt idx="5179">
                  <c:v>18.285474000000001</c:v>
                </c:pt>
                <c:pt idx="5180">
                  <c:v>19.535761000000001</c:v>
                </c:pt>
                <c:pt idx="5181">
                  <c:v>18.674907999999999</c:v>
                </c:pt>
                <c:pt idx="5182">
                  <c:v>17.978027000000001</c:v>
                </c:pt>
                <c:pt idx="5183">
                  <c:v>19.330795999999999</c:v>
                </c:pt>
                <c:pt idx="5184">
                  <c:v>18.920866</c:v>
                </c:pt>
                <c:pt idx="5185">
                  <c:v>18.674907999999999</c:v>
                </c:pt>
                <c:pt idx="5186">
                  <c:v>18.900369000000001</c:v>
                </c:pt>
                <c:pt idx="5187">
                  <c:v>19.289802999999999</c:v>
                </c:pt>
                <c:pt idx="5188">
                  <c:v>18.961859</c:v>
                </c:pt>
                <c:pt idx="5189">
                  <c:v>18.613417999999999</c:v>
                </c:pt>
                <c:pt idx="5190">
                  <c:v>19.105333999999999</c:v>
                </c:pt>
                <c:pt idx="5191">
                  <c:v>19.248809999999999</c:v>
                </c:pt>
                <c:pt idx="5192">
                  <c:v>19.166823999999998</c:v>
                </c:pt>
                <c:pt idx="5193">
                  <c:v>18.305971</c:v>
                </c:pt>
                <c:pt idx="5194">
                  <c:v>19.064340999999999</c:v>
                </c:pt>
                <c:pt idx="5195">
                  <c:v>19.371789</c:v>
                </c:pt>
                <c:pt idx="5196">
                  <c:v>19.084838000000001</c:v>
                </c:pt>
                <c:pt idx="5197">
                  <c:v>19.289802999999999</c:v>
                </c:pt>
                <c:pt idx="5198">
                  <c:v>19.269306</c:v>
                </c:pt>
                <c:pt idx="5199">
                  <c:v>19.351292000000001</c:v>
                </c:pt>
                <c:pt idx="5200">
                  <c:v>18.756893999999999</c:v>
                </c:pt>
                <c:pt idx="5201">
                  <c:v>18.449445999999998</c:v>
                </c:pt>
                <c:pt idx="5202">
                  <c:v>19.679236</c:v>
                </c:pt>
                <c:pt idx="5203">
                  <c:v>18.715900999999999</c:v>
                </c:pt>
                <c:pt idx="5204">
                  <c:v>17.957529999999998</c:v>
                </c:pt>
                <c:pt idx="5205">
                  <c:v>19.084838000000001</c:v>
                </c:pt>
                <c:pt idx="5206">
                  <c:v>19.617747000000001</c:v>
                </c:pt>
                <c:pt idx="5207">
                  <c:v>19.269306</c:v>
                </c:pt>
                <c:pt idx="5208">
                  <c:v>18.920866</c:v>
                </c:pt>
                <c:pt idx="5209">
                  <c:v>18.797886999999999</c:v>
                </c:pt>
                <c:pt idx="5210">
                  <c:v>19.433278000000001</c:v>
                </c:pt>
                <c:pt idx="5211">
                  <c:v>17.834551000000001</c:v>
                </c:pt>
                <c:pt idx="5212">
                  <c:v>17.957529999999998</c:v>
                </c:pt>
                <c:pt idx="5213">
                  <c:v>19.064340999999999</c:v>
                </c:pt>
                <c:pt idx="5214">
                  <c:v>18.736397</c:v>
                </c:pt>
                <c:pt idx="5215">
                  <c:v>18.080508999999999</c:v>
                </c:pt>
                <c:pt idx="5216">
                  <c:v>19.351292000000001</c:v>
                </c:pt>
                <c:pt idx="5217">
                  <c:v>19.494768000000001</c:v>
                </c:pt>
                <c:pt idx="5218">
                  <c:v>19.392285000000001</c:v>
                </c:pt>
                <c:pt idx="5219">
                  <c:v>18.469943000000001</c:v>
                </c:pt>
                <c:pt idx="5220">
                  <c:v>18.920866</c:v>
                </c:pt>
                <c:pt idx="5221">
                  <c:v>18.674907999999999</c:v>
                </c:pt>
                <c:pt idx="5222">
                  <c:v>18.900369000000001</c:v>
                </c:pt>
                <c:pt idx="5223">
                  <c:v>19.720229</c:v>
                </c:pt>
                <c:pt idx="5224">
                  <c:v>18.510936000000001</c:v>
                </c:pt>
                <c:pt idx="5225">
                  <c:v>18.674907999999999</c:v>
                </c:pt>
                <c:pt idx="5226">
                  <c:v>18.510936000000001</c:v>
                </c:pt>
                <c:pt idx="5227">
                  <c:v>18.633914999999998</c:v>
                </c:pt>
                <c:pt idx="5228">
                  <c:v>19.125831000000002</c:v>
                </c:pt>
                <c:pt idx="5229">
                  <c:v>18.510936000000001</c:v>
                </c:pt>
                <c:pt idx="5230">
                  <c:v>18.367460000000001</c:v>
                </c:pt>
                <c:pt idx="5231">
                  <c:v>18.572424999999999</c:v>
                </c:pt>
                <c:pt idx="5232">
                  <c:v>19.002852000000001</c:v>
                </c:pt>
                <c:pt idx="5233">
                  <c:v>18.797886999999999</c:v>
                </c:pt>
                <c:pt idx="5234">
                  <c:v>18.592922000000002</c:v>
                </c:pt>
                <c:pt idx="5235">
                  <c:v>18.367460000000001</c:v>
                </c:pt>
                <c:pt idx="5236">
                  <c:v>19.002852000000001</c:v>
                </c:pt>
                <c:pt idx="5237">
                  <c:v>18.654411</c:v>
                </c:pt>
                <c:pt idx="5238">
                  <c:v>18.592922000000002</c:v>
                </c:pt>
                <c:pt idx="5239">
                  <c:v>19.535761000000001</c:v>
                </c:pt>
                <c:pt idx="5240">
                  <c:v>18.469943000000001</c:v>
                </c:pt>
                <c:pt idx="5241">
                  <c:v>18.162495</c:v>
                </c:pt>
                <c:pt idx="5242">
                  <c:v>18.42895</c:v>
                </c:pt>
                <c:pt idx="5243">
                  <c:v>19.576754000000001</c:v>
                </c:pt>
                <c:pt idx="5244">
                  <c:v>17.998522999999999</c:v>
                </c:pt>
                <c:pt idx="5245">
                  <c:v>18.941362000000002</c:v>
                </c:pt>
                <c:pt idx="5246">
                  <c:v>19.453775</c:v>
                </c:pt>
                <c:pt idx="5247">
                  <c:v>19.269306</c:v>
                </c:pt>
                <c:pt idx="5248">
                  <c:v>18.162495</c:v>
                </c:pt>
                <c:pt idx="5249">
                  <c:v>18.654411</c:v>
                </c:pt>
                <c:pt idx="5250">
                  <c:v>18.941362000000002</c:v>
                </c:pt>
                <c:pt idx="5251">
                  <c:v>17.998522999999999</c:v>
                </c:pt>
                <c:pt idx="5252">
                  <c:v>18.633914999999998</c:v>
                </c:pt>
                <c:pt idx="5253">
                  <c:v>18.387957</c:v>
                </c:pt>
                <c:pt idx="5254">
                  <c:v>19.146326999999999</c:v>
                </c:pt>
                <c:pt idx="5255">
                  <c:v>19.166823999999998</c:v>
                </c:pt>
                <c:pt idx="5256">
                  <c:v>18.797886999999999</c:v>
                </c:pt>
                <c:pt idx="5257">
                  <c:v>18.080508999999999</c:v>
                </c:pt>
                <c:pt idx="5258">
                  <c:v>18.490438999999999</c:v>
                </c:pt>
                <c:pt idx="5259">
                  <c:v>18.695404</c:v>
                </c:pt>
                <c:pt idx="5260">
                  <c:v>18.592922000000002</c:v>
                </c:pt>
                <c:pt idx="5261">
                  <c:v>18.818383000000001</c:v>
                </c:pt>
                <c:pt idx="5262">
                  <c:v>19.371789</c:v>
                </c:pt>
                <c:pt idx="5263">
                  <c:v>18.346964</c:v>
                </c:pt>
                <c:pt idx="5264">
                  <c:v>18.42895</c:v>
                </c:pt>
                <c:pt idx="5265">
                  <c:v>18.42895</c:v>
                </c:pt>
                <c:pt idx="5266">
                  <c:v>18.101006000000002</c:v>
                </c:pt>
                <c:pt idx="5267">
                  <c:v>18.080508999999999</c:v>
                </c:pt>
                <c:pt idx="5268">
                  <c:v>18.613417999999999</c:v>
                </c:pt>
                <c:pt idx="5269">
                  <c:v>18.42895</c:v>
                </c:pt>
                <c:pt idx="5270">
                  <c:v>18.756893999999999</c:v>
                </c:pt>
                <c:pt idx="5271">
                  <c:v>19.084838000000001</c:v>
                </c:pt>
                <c:pt idx="5272">
                  <c:v>18.510936000000001</c:v>
                </c:pt>
                <c:pt idx="5273">
                  <c:v>18.408453000000002</c:v>
                </c:pt>
                <c:pt idx="5274">
                  <c:v>17.322139</c:v>
                </c:pt>
                <c:pt idx="5275">
                  <c:v>18.674907999999999</c:v>
                </c:pt>
                <c:pt idx="5276">
                  <c:v>18.490438999999999</c:v>
                </c:pt>
                <c:pt idx="5277">
                  <c:v>18.469943000000001</c:v>
                </c:pt>
                <c:pt idx="5278">
                  <c:v>18.551929000000001</c:v>
                </c:pt>
                <c:pt idx="5279">
                  <c:v>18.387957</c:v>
                </c:pt>
                <c:pt idx="5280">
                  <c:v>18.736397</c:v>
                </c:pt>
                <c:pt idx="5281">
                  <c:v>18.818383000000001</c:v>
                </c:pt>
                <c:pt idx="5282">
                  <c:v>18.654411</c:v>
                </c:pt>
                <c:pt idx="5283">
                  <c:v>18.531431999999999</c:v>
                </c:pt>
                <c:pt idx="5284">
                  <c:v>18.449445999999998</c:v>
                </c:pt>
                <c:pt idx="5285">
                  <c:v>18.264977999999999</c:v>
                </c:pt>
                <c:pt idx="5286">
                  <c:v>18.531431999999999</c:v>
                </c:pt>
                <c:pt idx="5287">
                  <c:v>18.797886999999999</c:v>
                </c:pt>
                <c:pt idx="5288">
                  <c:v>17.773061999999999</c:v>
                </c:pt>
                <c:pt idx="5289">
                  <c:v>18.469943000000001</c:v>
                </c:pt>
                <c:pt idx="5290">
                  <c:v>18.408453000000002</c:v>
                </c:pt>
                <c:pt idx="5291">
                  <c:v>19.576754000000001</c:v>
                </c:pt>
                <c:pt idx="5292">
                  <c:v>18.039515999999999</c:v>
                </c:pt>
                <c:pt idx="5293">
                  <c:v>20.109663000000001</c:v>
                </c:pt>
                <c:pt idx="5294">
                  <c:v>18.736397</c:v>
                </c:pt>
                <c:pt idx="5295">
                  <c:v>18.080508999999999</c:v>
                </c:pt>
                <c:pt idx="5296">
                  <c:v>17.937034000000001</c:v>
                </c:pt>
                <c:pt idx="5297">
                  <c:v>18.531431999999999</c:v>
                </c:pt>
                <c:pt idx="5298">
                  <c:v>18.387957</c:v>
                </c:pt>
                <c:pt idx="5299">
                  <c:v>18.244481</c:v>
                </c:pt>
                <c:pt idx="5300">
                  <c:v>18.387957</c:v>
                </c:pt>
                <c:pt idx="5301">
                  <c:v>18.654411</c:v>
                </c:pt>
                <c:pt idx="5302">
                  <c:v>19.679236</c:v>
                </c:pt>
                <c:pt idx="5303">
                  <c:v>17.896041</c:v>
                </c:pt>
                <c:pt idx="5304">
                  <c:v>19.084838000000001</c:v>
                </c:pt>
                <c:pt idx="5305">
                  <c:v>18.490438999999999</c:v>
                </c:pt>
                <c:pt idx="5306">
                  <c:v>18.285474000000001</c:v>
                </c:pt>
                <c:pt idx="5307">
                  <c:v>18.326467000000001</c:v>
                </c:pt>
                <c:pt idx="5308">
                  <c:v>19.166823999999998</c:v>
                </c:pt>
                <c:pt idx="5309">
                  <c:v>18.715900999999999</c:v>
                </c:pt>
                <c:pt idx="5310">
                  <c:v>18.674907999999999</c:v>
                </c:pt>
                <c:pt idx="5311">
                  <c:v>18.387957</c:v>
                </c:pt>
                <c:pt idx="5312">
                  <c:v>19.269306</c:v>
                </c:pt>
                <c:pt idx="5313">
                  <c:v>18.141998999999998</c:v>
                </c:pt>
                <c:pt idx="5314">
                  <c:v>18.695404</c:v>
                </c:pt>
                <c:pt idx="5315">
                  <c:v>19.084838000000001</c:v>
                </c:pt>
                <c:pt idx="5316">
                  <c:v>18.490438999999999</c:v>
                </c:pt>
                <c:pt idx="5317">
                  <c:v>18.162495</c:v>
                </c:pt>
                <c:pt idx="5318">
                  <c:v>18.285474000000001</c:v>
                </c:pt>
                <c:pt idx="5319">
                  <c:v>18.367460000000001</c:v>
                </c:pt>
                <c:pt idx="5320">
                  <c:v>18.941362000000002</c:v>
                </c:pt>
                <c:pt idx="5321">
                  <c:v>18.42895</c:v>
                </c:pt>
                <c:pt idx="5322">
                  <c:v>19.146326999999999</c:v>
                </c:pt>
                <c:pt idx="5323">
                  <c:v>18.408453000000002</c:v>
                </c:pt>
                <c:pt idx="5324">
                  <c:v>19.494768000000001</c:v>
                </c:pt>
                <c:pt idx="5325">
                  <c:v>17.896041</c:v>
                </c:pt>
                <c:pt idx="5326">
                  <c:v>18.367460000000001</c:v>
                </c:pt>
                <c:pt idx="5327">
                  <c:v>18.592922000000002</c:v>
                </c:pt>
                <c:pt idx="5328">
                  <c:v>18.695404</c:v>
                </c:pt>
                <c:pt idx="5329">
                  <c:v>17.978027000000001</c:v>
                </c:pt>
                <c:pt idx="5330">
                  <c:v>18.42895</c:v>
                </c:pt>
                <c:pt idx="5331">
                  <c:v>18.77739</c:v>
                </c:pt>
                <c:pt idx="5332">
                  <c:v>18.674907999999999</c:v>
                </c:pt>
                <c:pt idx="5333">
                  <c:v>18.531431999999999</c:v>
                </c:pt>
                <c:pt idx="5334">
                  <c:v>18.141998999999998</c:v>
                </c:pt>
                <c:pt idx="5335">
                  <c:v>18.83888</c:v>
                </c:pt>
                <c:pt idx="5336">
                  <c:v>18.408453000000002</c:v>
                </c:pt>
                <c:pt idx="5337">
                  <c:v>18.736397</c:v>
                </c:pt>
                <c:pt idx="5338">
                  <c:v>18.920866</c:v>
                </c:pt>
                <c:pt idx="5339">
                  <c:v>17.773061999999999</c:v>
                </c:pt>
                <c:pt idx="5340">
                  <c:v>18.879873</c:v>
                </c:pt>
                <c:pt idx="5341">
                  <c:v>18.715900999999999</c:v>
                </c:pt>
                <c:pt idx="5342">
                  <c:v>18.305971</c:v>
                </c:pt>
                <c:pt idx="5343">
                  <c:v>18.387957</c:v>
                </c:pt>
                <c:pt idx="5344">
                  <c:v>18.182991999999999</c:v>
                </c:pt>
                <c:pt idx="5345">
                  <c:v>17.670579</c:v>
                </c:pt>
                <c:pt idx="5346">
                  <c:v>19.617747000000001</c:v>
                </c:pt>
                <c:pt idx="5347">
                  <c:v>18.490438999999999</c:v>
                </c:pt>
                <c:pt idx="5348">
                  <c:v>18.285474000000001</c:v>
                </c:pt>
                <c:pt idx="5349">
                  <c:v>20.048172999999998</c:v>
                </c:pt>
                <c:pt idx="5350">
                  <c:v>19.453775</c:v>
                </c:pt>
                <c:pt idx="5351">
                  <c:v>17.691075999999999</c:v>
                </c:pt>
                <c:pt idx="5352">
                  <c:v>18.42895</c:v>
                </c:pt>
                <c:pt idx="5353">
                  <c:v>17.896041</c:v>
                </c:pt>
                <c:pt idx="5354">
                  <c:v>18.346964</c:v>
                </c:pt>
                <c:pt idx="5355">
                  <c:v>19.740725999999999</c:v>
                </c:pt>
                <c:pt idx="5356">
                  <c:v>19.18732</c:v>
                </c:pt>
                <c:pt idx="5357">
                  <c:v>18.900369000000001</c:v>
                </c:pt>
                <c:pt idx="5358">
                  <c:v>18.449445999999998</c:v>
                </c:pt>
                <c:pt idx="5359">
                  <c:v>18.797886999999999</c:v>
                </c:pt>
                <c:pt idx="5360">
                  <c:v>19.023347999999999</c:v>
                </c:pt>
                <c:pt idx="5361">
                  <c:v>18.326467000000001</c:v>
                </c:pt>
                <c:pt idx="5362">
                  <c:v>18.941362000000002</c:v>
                </c:pt>
                <c:pt idx="5363">
                  <c:v>18.592922000000002</c:v>
                </c:pt>
                <c:pt idx="5364">
                  <c:v>18.756893999999999</c:v>
                </c:pt>
                <c:pt idx="5365">
                  <c:v>18.674907999999999</c:v>
                </c:pt>
                <c:pt idx="5366">
                  <c:v>18.941362000000002</c:v>
                </c:pt>
                <c:pt idx="5367">
                  <c:v>17.691075999999999</c:v>
                </c:pt>
                <c:pt idx="5368">
                  <c:v>18.121502</c:v>
                </c:pt>
                <c:pt idx="5369">
                  <c:v>18.42895</c:v>
                </c:pt>
                <c:pt idx="5370">
                  <c:v>18.490438999999999</c:v>
                </c:pt>
                <c:pt idx="5371">
                  <c:v>18.572424999999999</c:v>
                </c:pt>
                <c:pt idx="5372">
                  <c:v>18.019020000000001</c:v>
                </c:pt>
                <c:pt idx="5373">
                  <c:v>17.178663</c:v>
                </c:pt>
                <c:pt idx="5374">
                  <c:v>18.756893999999999</c:v>
                </c:pt>
                <c:pt idx="5375">
                  <c:v>18.551929000000001</c:v>
                </c:pt>
                <c:pt idx="5376">
                  <c:v>18.531431999999999</c:v>
                </c:pt>
                <c:pt idx="5377">
                  <c:v>17.896041</c:v>
                </c:pt>
                <c:pt idx="5378">
                  <c:v>18.387957</c:v>
                </c:pt>
                <c:pt idx="5379">
                  <c:v>18.695404</c:v>
                </c:pt>
                <c:pt idx="5380">
                  <c:v>18.469943000000001</c:v>
                </c:pt>
                <c:pt idx="5381">
                  <c:v>18.572424999999999</c:v>
                </c:pt>
                <c:pt idx="5382">
                  <c:v>18.449445999999998</c:v>
                </c:pt>
                <c:pt idx="5383">
                  <c:v>17.732068999999999</c:v>
                </c:pt>
                <c:pt idx="5384">
                  <c:v>18.510936000000001</c:v>
                </c:pt>
                <c:pt idx="5385">
                  <c:v>18.756893999999999</c:v>
                </c:pt>
                <c:pt idx="5386">
                  <c:v>19.310299000000001</c:v>
                </c:pt>
                <c:pt idx="5387">
                  <c:v>17.670579</c:v>
                </c:pt>
                <c:pt idx="5388">
                  <c:v>18.756893999999999</c:v>
                </c:pt>
                <c:pt idx="5389">
                  <c:v>17.752565000000001</c:v>
                </c:pt>
                <c:pt idx="5390">
                  <c:v>18.42895</c:v>
                </c:pt>
                <c:pt idx="5391">
                  <c:v>18.551929000000001</c:v>
                </c:pt>
                <c:pt idx="5392">
                  <c:v>19.392285000000001</c:v>
                </c:pt>
                <c:pt idx="5393">
                  <c:v>18.223984999999999</c:v>
                </c:pt>
                <c:pt idx="5394">
                  <c:v>19.351292000000001</c:v>
                </c:pt>
                <c:pt idx="5395">
                  <c:v>16.604761</c:v>
                </c:pt>
                <c:pt idx="5396">
                  <c:v>18.982354999999998</c:v>
                </c:pt>
                <c:pt idx="5397">
                  <c:v>17.773061999999999</c:v>
                </c:pt>
                <c:pt idx="5398">
                  <c:v>18.101006000000002</c:v>
                </c:pt>
                <c:pt idx="5399">
                  <c:v>17.486111000000001</c:v>
                </c:pt>
                <c:pt idx="5400">
                  <c:v>18.797886999999999</c:v>
                </c:pt>
                <c:pt idx="5401">
                  <c:v>19.228313</c:v>
                </c:pt>
                <c:pt idx="5402">
                  <c:v>19.269306</c:v>
                </c:pt>
                <c:pt idx="5403">
                  <c:v>18.101006000000002</c:v>
                </c:pt>
                <c:pt idx="5404">
                  <c:v>19.248809999999999</c:v>
                </c:pt>
                <c:pt idx="5405">
                  <c:v>19.105333999999999</c:v>
                </c:pt>
                <c:pt idx="5406">
                  <c:v>18.490438999999999</c:v>
                </c:pt>
                <c:pt idx="5407">
                  <c:v>17.916537000000002</c:v>
                </c:pt>
                <c:pt idx="5408">
                  <c:v>19.556256999999999</c:v>
                </c:pt>
                <c:pt idx="5409">
                  <c:v>18.223984999999999</c:v>
                </c:pt>
                <c:pt idx="5410">
                  <c:v>17.752565000000001</c:v>
                </c:pt>
                <c:pt idx="5411">
                  <c:v>17.547599999999999</c:v>
                </c:pt>
                <c:pt idx="5412">
                  <c:v>19.125831000000002</c:v>
                </c:pt>
                <c:pt idx="5413">
                  <c:v>17.629586</c:v>
                </c:pt>
                <c:pt idx="5414">
                  <c:v>19.351292000000001</c:v>
                </c:pt>
                <c:pt idx="5415">
                  <c:v>17.363132</c:v>
                </c:pt>
                <c:pt idx="5416">
                  <c:v>19.986684</c:v>
                </c:pt>
                <c:pt idx="5417">
                  <c:v>18.551929000000001</c:v>
                </c:pt>
                <c:pt idx="5418">
                  <c:v>18.654411</c:v>
                </c:pt>
                <c:pt idx="5419">
                  <c:v>18.121502</c:v>
                </c:pt>
                <c:pt idx="5420">
                  <c:v>18.961859</c:v>
                </c:pt>
                <c:pt idx="5421">
                  <c:v>17.978027000000001</c:v>
                </c:pt>
                <c:pt idx="5422">
                  <c:v>19.986684</c:v>
                </c:pt>
                <c:pt idx="5423">
                  <c:v>18.326467000000001</c:v>
                </c:pt>
                <c:pt idx="5424">
                  <c:v>19.002852000000001</c:v>
                </c:pt>
                <c:pt idx="5425">
                  <c:v>17.937034000000001</c:v>
                </c:pt>
                <c:pt idx="5426">
                  <c:v>18.674907999999999</c:v>
                </c:pt>
                <c:pt idx="5427">
                  <c:v>17.527104000000001</c:v>
                </c:pt>
                <c:pt idx="5428">
                  <c:v>18.510936000000001</c:v>
                </c:pt>
                <c:pt idx="5429">
                  <c:v>17.670579</c:v>
                </c:pt>
                <c:pt idx="5430">
                  <c:v>19.166823999999998</c:v>
                </c:pt>
                <c:pt idx="5431">
                  <c:v>18.080508999999999</c:v>
                </c:pt>
                <c:pt idx="5432">
                  <c:v>18.223984999999999</c:v>
                </c:pt>
                <c:pt idx="5433">
                  <c:v>17.691075999999999</c:v>
                </c:pt>
                <c:pt idx="5434">
                  <c:v>19.105333999999999</c:v>
                </c:pt>
                <c:pt idx="5435">
                  <c:v>18.490438999999999</c:v>
                </c:pt>
                <c:pt idx="5436">
                  <c:v>18.42895</c:v>
                </c:pt>
                <c:pt idx="5437">
                  <c:v>17.691075999999999</c:v>
                </c:pt>
                <c:pt idx="5438">
                  <c:v>19.064340999999999</c:v>
                </c:pt>
                <c:pt idx="5439">
                  <c:v>18.900369000000001</c:v>
                </c:pt>
                <c:pt idx="5440">
                  <c:v>18.551929000000001</c:v>
                </c:pt>
                <c:pt idx="5441">
                  <c:v>18.42895</c:v>
                </c:pt>
                <c:pt idx="5442">
                  <c:v>18.469943000000001</c:v>
                </c:pt>
                <c:pt idx="5443">
                  <c:v>17.732068999999999</c:v>
                </c:pt>
                <c:pt idx="5444">
                  <c:v>18.182991999999999</c:v>
                </c:pt>
                <c:pt idx="5445">
                  <c:v>18.080508999999999</c:v>
                </c:pt>
                <c:pt idx="5446">
                  <c:v>19.043845000000001</c:v>
                </c:pt>
                <c:pt idx="5447">
                  <c:v>16.973697999999999</c:v>
                </c:pt>
                <c:pt idx="5448">
                  <c:v>18.982354999999998</c:v>
                </c:pt>
                <c:pt idx="5449">
                  <c:v>18.592922000000002</c:v>
                </c:pt>
                <c:pt idx="5450">
                  <c:v>17.404125000000001</c:v>
                </c:pt>
                <c:pt idx="5451">
                  <c:v>18.203488</c:v>
                </c:pt>
                <c:pt idx="5452">
                  <c:v>18.121502</c:v>
                </c:pt>
                <c:pt idx="5453">
                  <c:v>18.756893999999999</c:v>
                </c:pt>
                <c:pt idx="5454">
                  <c:v>18.305971</c:v>
                </c:pt>
                <c:pt idx="5455">
                  <c:v>17.711572</c:v>
                </c:pt>
                <c:pt idx="5456">
                  <c:v>17.814055</c:v>
                </c:pt>
                <c:pt idx="5457">
                  <c:v>17.547599999999999</c:v>
                </c:pt>
                <c:pt idx="5458">
                  <c:v>19.371789</c:v>
                </c:pt>
                <c:pt idx="5459">
                  <c:v>19.371789</c:v>
                </c:pt>
                <c:pt idx="5460">
                  <c:v>19.289802999999999</c:v>
                </c:pt>
                <c:pt idx="5461">
                  <c:v>17.957529999999998</c:v>
                </c:pt>
                <c:pt idx="5462">
                  <c:v>19.576754000000001</c:v>
                </c:pt>
                <c:pt idx="5463">
                  <c:v>18.305971</c:v>
                </c:pt>
                <c:pt idx="5464">
                  <c:v>19.105333999999999</c:v>
                </c:pt>
                <c:pt idx="5465">
                  <c:v>18.162495</c:v>
                </c:pt>
                <c:pt idx="5466">
                  <c:v>19.18732</c:v>
                </c:pt>
                <c:pt idx="5467">
                  <c:v>17.978027000000001</c:v>
                </c:pt>
                <c:pt idx="5468">
                  <c:v>17.896041</c:v>
                </c:pt>
                <c:pt idx="5469">
                  <c:v>18.449445999999998</c:v>
                </c:pt>
                <c:pt idx="5470">
                  <c:v>18.326467000000001</c:v>
                </c:pt>
                <c:pt idx="5471">
                  <c:v>19.166823999999998</c:v>
                </c:pt>
                <c:pt idx="5472">
                  <c:v>18.408453000000002</c:v>
                </c:pt>
                <c:pt idx="5473">
                  <c:v>18.961859</c:v>
                </c:pt>
                <c:pt idx="5474">
                  <c:v>18.305971</c:v>
                </c:pt>
                <c:pt idx="5475">
                  <c:v>18.469943000000001</c:v>
                </c:pt>
                <c:pt idx="5476">
                  <c:v>17.855048</c:v>
                </c:pt>
                <c:pt idx="5477">
                  <c:v>19.125831000000002</c:v>
                </c:pt>
                <c:pt idx="5478">
                  <c:v>19.18732</c:v>
                </c:pt>
                <c:pt idx="5479">
                  <c:v>18.162495</c:v>
                </c:pt>
                <c:pt idx="5480">
                  <c:v>17.814055</c:v>
                </c:pt>
                <c:pt idx="5481">
                  <c:v>17.896041</c:v>
                </c:pt>
                <c:pt idx="5482">
                  <c:v>18.141998999999998</c:v>
                </c:pt>
                <c:pt idx="5483">
                  <c:v>17.486111000000001</c:v>
                </c:pt>
                <c:pt idx="5484">
                  <c:v>18.141998999999998</c:v>
                </c:pt>
                <c:pt idx="5485">
                  <c:v>17.13767</c:v>
                </c:pt>
                <c:pt idx="5486">
                  <c:v>19.125831000000002</c:v>
                </c:pt>
                <c:pt idx="5487">
                  <c:v>17.896041</c:v>
                </c:pt>
                <c:pt idx="5488">
                  <c:v>18.223984999999999</c:v>
                </c:pt>
                <c:pt idx="5489">
                  <c:v>19.679236</c:v>
                </c:pt>
                <c:pt idx="5490">
                  <c:v>17.896041</c:v>
                </c:pt>
                <c:pt idx="5491">
                  <c:v>17.711572</c:v>
                </c:pt>
                <c:pt idx="5492">
                  <c:v>17.650082999999999</c:v>
                </c:pt>
                <c:pt idx="5493">
                  <c:v>18.818383000000001</c:v>
                </c:pt>
                <c:pt idx="5494">
                  <c:v>18.141998999999998</c:v>
                </c:pt>
                <c:pt idx="5495">
                  <c:v>16.768733000000001</c:v>
                </c:pt>
                <c:pt idx="5496">
                  <c:v>18.572424999999999</c:v>
                </c:pt>
                <c:pt idx="5497">
                  <c:v>17.055683999999999</c:v>
                </c:pt>
                <c:pt idx="5498">
                  <c:v>17.465613999999999</c:v>
                </c:pt>
                <c:pt idx="5499">
                  <c:v>16.420293000000001</c:v>
                </c:pt>
                <c:pt idx="5500">
                  <c:v>19.310299000000001</c:v>
                </c:pt>
                <c:pt idx="5501">
                  <c:v>18.101006000000002</c:v>
                </c:pt>
                <c:pt idx="5502">
                  <c:v>17.814055</c:v>
                </c:pt>
                <c:pt idx="5503">
                  <c:v>18.551929000000001</c:v>
                </c:pt>
                <c:pt idx="5504">
                  <c:v>18.654411</c:v>
                </c:pt>
                <c:pt idx="5505">
                  <c:v>19.023347999999999</c:v>
                </c:pt>
                <c:pt idx="5506">
                  <c:v>18.408453000000002</c:v>
                </c:pt>
                <c:pt idx="5507">
                  <c:v>17.773061999999999</c:v>
                </c:pt>
                <c:pt idx="5508">
                  <c:v>18.367460000000001</c:v>
                </c:pt>
                <c:pt idx="5509">
                  <c:v>17.404125000000001</c:v>
                </c:pt>
                <c:pt idx="5510">
                  <c:v>18.060013000000001</c:v>
                </c:pt>
                <c:pt idx="5511">
                  <c:v>18.961859</c:v>
                </c:pt>
                <c:pt idx="5512">
                  <c:v>17.793558000000001</c:v>
                </c:pt>
                <c:pt idx="5513">
                  <c:v>17.875544000000001</c:v>
                </c:pt>
                <c:pt idx="5514">
                  <c:v>17.752565000000001</c:v>
                </c:pt>
                <c:pt idx="5515">
                  <c:v>19.084838000000001</c:v>
                </c:pt>
                <c:pt idx="5516">
                  <c:v>17.178663</c:v>
                </c:pt>
                <c:pt idx="5517">
                  <c:v>19.330795999999999</c:v>
                </c:pt>
                <c:pt idx="5518">
                  <c:v>17.014690999999999</c:v>
                </c:pt>
                <c:pt idx="5519">
                  <c:v>19.740725999999999</c:v>
                </c:pt>
                <c:pt idx="5520">
                  <c:v>17.711572</c:v>
                </c:pt>
                <c:pt idx="5521">
                  <c:v>18.244481</c:v>
                </c:pt>
                <c:pt idx="5522">
                  <c:v>17.896041</c:v>
                </c:pt>
                <c:pt idx="5523">
                  <c:v>18.674907999999999</c:v>
                </c:pt>
                <c:pt idx="5524">
                  <c:v>17.978027000000001</c:v>
                </c:pt>
                <c:pt idx="5525">
                  <c:v>19.658740000000002</c:v>
                </c:pt>
                <c:pt idx="5526">
                  <c:v>18.121502</c:v>
                </c:pt>
                <c:pt idx="5527">
                  <c:v>18.941362000000002</c:v>
                </c:pt>
                <c:pt idx="5528">
                  <c:v>17.875544000000001</c:v>
                </c:pt>
                <c:pt idx="5529">
                  <c:v>17.855048</c:v>
                </c:pt>
                <c:pt idx="5530">
                  <c:v>18.019020000000001</c:v>
                </c:pt>
                <c:pt idx="5531">
                  <c:v>18.203488</c:v>
                </c:pt>
                <c:pt idx="5532">
                  <c:v>17.650082999999999</c:v>
                </c:pt>
                <c:pt idx="5533">
                  <c:v>17.855048</c:v>
                </c:pt>
                <c:pt idx="5534">
                  <c:v>18.162495</c:v>
                </c:pt>
                <c:pt idx="5535">
                  <c:v>18.490438999999999</c:v>
                </c:pt>
                <c:pt idx="5536">
                  <c:v>17.096677</c:v>
                </c:pt>
                <c:pt idx="5537">
                  <c:v>18.674907999999999</c:v>
                </c:pt>
                <c:pt idx="5538">
                  <c:v>17.486111000000001</c:v>
                </c:pt>
                <c:pt idx="5539">
                  <c:v>19.002852000000001</c:v>
                </c:pt>
                <c:pt idx="5540">
                  <c:v>17.609089999999998</c:v>
                </c:pt>
                <c:pt idx="5541">
                  <c:v>20.765550999999999</c:v>
                </c:pt>
                <c:pt idx="5542">
                  <c:v>17.055683999999999</c:v>
                </c:pt>
                <c:pt idx="5543">
                  <c:v>19.945691</c:v>
                </c:pt>
                <c:pt idx="5544">
                  <c:v>17.506606999999999</c:v>
                </c:pt>
                <c:pt idx="5545">
                  <c:v>19.310299000000001</c:v>
                </c:pt>
                <c:pt idx="5546">
                  <c:v>16.297314</c:v>
                </c:pt>
                <c:pt idx="5547">
                  <c:v>20.376117000000001</c:v>
                </c:pt>
                <c:pt idx="5548">
                  <c:v>17.342635000000001</c:v>
                </c:pt>
                <c:pt idx="5549">
                  <c:v>18.223984999999999</c:v>
                </c:pt>
                <c:pt idx="5550">
                  <c:v>18.244481</c:v>
                </c:pt>
                <c:pt idx="5551">
                  <c:v>19.761222</c:v>
                </c:pt>
                <c:pt idx="5552">
                  <c:v>17.465613999999999</c:v>
                </c:pt>
                <c:pt idx="5553">
                  <c:v>17.752565000000001</c:v>
                </c:pt>
                <c:pt idx="5554">
                  <c:v>17.506606999999999</c:v>
                </c:pt>
                <c:pt idx="5555">
                  <c:v>18.674907999999999</c:v>
                </c:pt>
                <c:pt idx="5556">
                  <c:v>15.477454</c:v>
                </c:pt>
                <c:pt idx="5557">
                  <c:v>18.982354999999998</c:v>
                </c:pt>
                <c:pt idx="5558">
                  <c:v>16.502279000000001</c:v>
                </c:pt>
                <c:pt idx="5559">
                  <c:v>19.043845000000001</c:v>
                </c:pt>
                <c:pt idx="5560">
                  <c:v>17.260649000000001</c:v>
                </c:pt>
                <c:pt idx="5561">
                  <c:v>20.622074999999999</c:v>
                </c:pt>
                <c:pt idx="5562">
                  <c:v>15.989865999999999</c:v>
                </c:pt>
                <c:pt idx="5563">
                  <c:v>19.966187000000001</c:v>
                </c:pt>
                <c:pt idx="5564">
                  <c:v>17.158166999999999</c:v>
                </c:pt>
                <c:pt idx="5565">
                  <c:v>19.371789</c:v>
                </c:pt>
                <c:pt idx="5566">
                  <c:v>16.338307</c:v>
                </c:pt>
                <c:pt idx="5567">
                  <c:v>20.724557999999998</c:v>
                </c:pt>
                <c:pt idx="5568">
                  <c:v>16.174334999999999</c:v>
                </c:pt>
                <c:pt idx="5569">
                  <c:v>20.376117000000001</c:v>
                </c:pt>
                <c:pt idx="5570">
                  <c:v>17.896041</c:v>
                </c:pt>
                <c:pt idx="5571">
                  <c:v>20.232641999999998</c:v>
                </c:pt>
                <c:pt idx="5572">
                  <c:v>15.887384000000001</c:v>
                </c:pt>
                <c:pt idx="5573">
                  <c:v>19.535761000000001</c:v>
                </c:pt>
                <c:pt idx="5574">
                  <c:v>16.625257999999999</c:v>
                </c:pt>
                <c:pt idx="5575">
                  <c:v>19.843208000000001</c:v>
                </c:pt>
                <c:pt idx="5576">
                  <c:v>17.711572</c:v>
                </c:pt>
                <c:pt idx="5577">
                  <c:v>19.515263999999998</c:v>
                </c:pt>
                <c:pt idx="5578">
                  <c:v>16.215328</c:v>
                </c:pt>
                <c:pt idx="5579">
                  <c:v>19.207816999999999</c:v>
                </c:pt>
                <c:pt idx="5580">
                  <c:v>15.805398</c:v>
                </c:pt>
                <c:pt idx="5581">
                  <c:v>18.469943000000001</c:v>
                </c:pt>
                <c:pt idx="5582">
                  <c:v>16.010363000000002</c:v>
                </c:pt>
                <c:pt idx="5583">
                  <c:v>20.007180000000002</c:v>
                </c:pt>
                <c:pt idx="5584">
                  <c:v>15.96937</c:v>
                </c:pt>
                <c:pt idx="5585">
                  <c:v>21.072997999999998</c:v>
                </c:pt>
                <c:pt idx="5586">
                  <c:v>15.477454</c:v>
                </c:pt>
                <c:pt idx="5587">
                  <c:v>20.683565000000002</c:v>
                </c:pt>
                <c:pt idx="5588">
                  <c:v>16.030859</c:v>
                </c:pt>
                <c:pt idx="5589">
                  <c:v>20.314627999999999</c:v>
                </c:pt>
                <c:pt idx="5590">
                  <c:v>15.825894</c:v>
                </c:pt>
                <c:pt idx="5591">
                  <c:v>21.892858</c:v>
                </c:pt>
                <c:pt idx="5592">
                  <c:v>15.661922000000001</c:v>
                </c:pt>
                <c:pt idx="5593">
                  <c:v>20.376117000000001</c:v>
                </c:pt>
                <c:pt idx="5594">
                  <c:v>15.866887</c:v>
                </c:pt>
                <c:pt idx="5595">
                  <c:v>20.82704</c:v>
                </c:pt>
                <c:pt idx="5596">
                  <c:v>17.096677</c:v>
                </c:pt>
                <c:pt idx="5597">
                  <c:v>20.683565000000002</c:v>
                </c:pt>
                <c:pt idx="5598">
                  <c:v>16.953202000000001</c:v>
                </c:pt>
                <c:pt idx="5599">
                  <c:v>20.519593</c:v>
                </c:pt>
                <c:pt idx="5600">
                  <c:v>16.256321</c:v>
                </c:pt>
                <c:pt idx="5601">
                  <c:v>20.109663000000001</c:v>
                </c:pt>
                <c:pt idx="5602">
                  <c:v>16.522774999999999</c:v>
                </c:pt>
                <c:pt idx="5603">
                  <c:v>21.093495000000001</c:v>
                </c:pt>
                <c:pt idx="5604">
                  <c:v>17.486111000000001</c:v>
                </c:pt>
                <c:pt idx="5605">
                  <c:v>21.257466999999998</c:v>
                </c:pt>
                <c:pt idx="5606">
                  <c:v>17.014690999999999</c:v>
                </c:pt>
                <c:pt idx="5607">
                  <c:v>20.150656000000001</c:v>
                </c:pt>
                <c:pt idx="5608">
                  <c:v>15.764405</c:v>
                </c:pt>
                <c:pt idx="5609">
                  <c:v>20.232641999999998</c:v>
                </c:pt>
                <c:pt idx="5610">
                  <c:v>15.600433000000001</c:v>
                </c:pt>
                <c:pt idx="5611">
                  <c:v>19.105333999999999</c:v>
                </c:pt>
                <c:pt idx="5612">
                  <c:v>16.112845</c:v>
                </c:pt>
                <c:pt idx="5613">
                  <c:v>20.314627999999999</c:v>
                </c:pt>
                <c:pt idx="5614">
                  <c:v>16.133341999999999</c:v>
                </c:pt>
                <c:pt idx="5615">
                  <c:v>19.884201000000001</c:v>
                </c:pt>
                <c:pt idx="5616">
                  <c:v>15.641425999999999</c:v>
                </c:pt>
                <c:pt idx="5617">
                  <c:v>20.355620999999999</c:v>
                </c:pt>
                <c:pt idx="5618">
                  <c:v>15.90788</c:v>
                </c:pt>
                <c:pt idx="5619">
                  <c:v>19.166823999999998</c:v>
                </c:pt>
                <c:pt idx="5620">
                  <c:v>15.08802</c:v>
                </c:pt>
                <c:pt idx="5621">
                  <c:v>19.904698</c:v>
                </c:pt>
                <c:pt idx="5622">
                  <c:v>16.399795999999998</c:v>
                </c:pt>
                <c:pt idx="5623">
                  <c:v>20.314627999999999</c:v>
                </c:pt>
                <c:pt idx="5624">
                  <c:v>16.871216</c:v>
                </c:pt>
                <c:pt idx="5625">
                  <c:v>20.171151999999999</c:v>
                </c:pt>
                <c:pt idx="5626">
                  <c:v>16.297314</c:v>
                </c:pt>
                <c:pt idx="5627">
                  <c:v>20.765550999999999</c:v>
                </c:pt>
                <c:pt idx="5628">
                  <c:v>16.071852</c:v>
                </c:pt>
                <c:pt idx="5629">
                  <c:v>20.82704</c:v>
                </c:pt>
                <c:pt idx="5630">
                  <c:v>16.317810000000001</c:v>
                </c:pt>
                <c:pt idx="5631">
                  <c:v>20.765550999999999</c:v>
                </c:pt>
                <c:pt idx="5632">
                  <c:v>16.994195000000001</c:v>
                </c:pt>
                <c:pt idx="5633">
                  <c:v>20.683565000000002</c:v>
                </c:pt>
                <c:pt idx="5634">
                  <c:v>15.190503</c:v>
                </c:pt>
                <c:pt idx="5635">
                  <c:v>20.970516</c:v>
                </c:pt>
                <c:pt idx="5636">
                  <c:v>15.90788</c:v>
                </c:pt>
                <c:pt idx="5637">
                  <c:v>20.273634999999999</c:v>
                </c:pt>
                <c:pt idx="5638">
                  <c:v>15.395467999999999</c:v>
                </c:pt>
                <c:pt idx="5639">
                  <c:v>19.597249999999999</c:v>
                </c:pt>
                <c:pt idx="5640">
                  <c:v>15.333978</c:v>
                </c:pt>
                <c:pt idx="5641">
                  <c:v>19.679236</c:v>
                </c:pt>
                <c:pt idx="5642">
                  <c:v>15.887384000000001</c:v>
                </c:pt>
                <c:pt idx="5643">
                  <c:v>20.376117000000001</c:v>
                </c:pt>
                <c:pt idx="5644">
                  <c:v>15.251992</c:v>
                </c:pt>
                <c:pt idx="5645">
                  <c:v>19.084838000000001</c:v>
                </c:pt>
                <c:pt idx="5646">
                  <c:v>14.227167</c:v>
                </c:pt>
                <c:pt idx="5647">
                  <c:v>21.032005000000002</c:v>
                </c:pt>
                <c:pt idx="5648">
                  <c:v>15.149509999999999</c:v>
                </c:pt>
                <c:pt idx="5649">
                  <c:v>20.888529999999999</c:v>
                </c:pt>
                <c:pt idx="5650">
                  <c:v>17.650082999999999</c:v>
                </c:pt>
                <c:pt idx="5651">
                  <c:v>18.264977999999999</c:v>
                </c:pt>
                <c:pt idx="5652">
                  <c:v>18.060013000000001</c:v>
                </c:pt>
                <c:pt idx="5653">
                  <c:v>17.937034000000001</c:v>
                </c:pt>
                <c:pt idx="5654">
                  <c:v>17.568097000000002</c:v>
                </c:pt>
                <c:pt idx="5655">
                  <c:v>18.060013000000001</c:v>
                </c:pt>
                <c:pt idx="5656">
                  <c:v>18.264977999999999</c:v>
                </c:pt>
                <c:pt idx="5657">
                  <c:v>17.937034000000001</c:v>
                </c:pt>
                <c:pt idx="5658">
                  <c:v>17.445118000000001</c:v>
                </c:pt>
                <c:pt idx="5659">
                  <c:v>17.998522999999999</c:v>
                </c:pt>
                <c:pt idx="5660">
                  <c:v>17.547599999999999</c:v>
                </c:pt>
                <c:pt idx="5661">
                  <c:v>17.855048</c:v>
                </c:pt>
                <c:pt idx="5662">
                  <c:v>17.875544000000001</c:v>
                </c:pt>
                <c:pt idx="5663">
                  <c:v>18.326467000000001</c:v>
                </c:pt>
                <c:pt idx="5664">
                  <c:v>17.588592999999999</c:v>
                </c:pt>
                <c:pt idx="5665">
                  <c:v>18.408453000000002</c:v>
                </c:pt>
                <c:pt idx="5666">
                  <c:v>18.941362000000002</c:v>
                </c:pt>
                <c:pt idx="5667">
                  <c:v>18.408453000000002</c:v>
                </c:pt>
                <c:pt idx="5668">
                  <c:v>17.875544000000001</c:v>
                </c:pt>
                <c:pt idx="5669">
                  <c:v>18.080508999999999</c:v>
                </c:pt>
                <c:pt idx="5670">
                  <c:v>18.346964</c:v>
                </c:pt>
                <c:pt idx="5671">
                  <c:v>17.506606999999999</c:v>
                </c:pt>
                <c:pt idx="5672">
                  <c:v>17.937034000000001</c:v>
                </c:pt>
                <c:pt idx="5673">
                  <c:v>18.039515999999999</c:v>
                </c:pt>
                <c:pt idx="5674">
                  <c:v>17.855048</c:v>
                </c:pt>
                <c:pt idx="5675">
                  <c:v>18.736397</c:v>
                </c:pt>
                <c:pt idx="5676">
                  <c:v>19.002852000000001</c:v>
                </c:pt>
                <c:pt idx="5677">
                  <c:v>19.023347999999999</c:v>
                </c:pt>
                <c:pt idx="5678">
                  <c:v>18.674907999999999</c:v>
                </c:pt>
                <c:pt idx="5679">
                  <c:v>17.875544000000001</c:v>
                </c:pt>
                <c:pt idx="5680">
                  <c:v>17.896041</c:v>
                </c:pt>
                <c:pt idx="5681">
                  <c:v>17.916537000000002</c:v>
                </c:pt>
                <c:pt idx="5682">
                  <c:v>17.547599999999999</c:v>
                </c:pt>
                <c:pt idx="5683">
                  <c:v>17.711572</c:v>
                </c:pt>
                <c:pt idx="5684">
                  <c:v>18.019020000000001</c:v>
                </c:pt>
                <c:pt idx="5685">
                  <c:v>17.609089999999998</c:v>
                </c:pt>
                <c:pt idx="5686">
                  <c:v>18.264977999999999</c:v>
                </c:pt>
                <c:pt idx="5687">
                  <c:v>17.732068999999999</c:v>
                </c:pt>
                <c:pt idx="5688">
                  <c:v>18.121502</c:v>
                </c:pt>
                <c:pt idx="5689">
                  <c:v>17.219656000000001</c:v>
                </c:pt>
                <c:pt idx="5690">
                  <c:v>17.527104000000001</c:v>
                </c:pt>
                <c:pt idx="5691">
                  <c:v>17.937034000000001</c:v>
                </c:pt>
                <c:pt idx="5692">
                  <c:v>17.916537000000002</c:v>
                </c:pt>
                <c:pt idx="5693">
                  <c:v>17.588592999999999</c:v>
                </c:pt>
                <c:pt idx="5694">
                  <c:v>17.896041</c:v>
                </c:pt>
                <c:pt idx="5695">
                  <c:v>18.531431999999999</c:v>
                </c:pt>
                <c:pt idx="5696">
                  <c:v>18.060013000000001</c:v>
                </c:pt>
                <c:pt idx="5697">
                  <c:v>17.527104000000001</c:v>
                </c:pt>
                <c:pt idx="5698">
                  <c:v>18.551929000000001</c:v>
                </c:pt>
                <c:pt idx="5699">
                  <c:v>17.506606999999999</c:v>
                </c:pt>
                <c:pt idx="5700">
                  <c:v>17.527104000000001</c:v>
                </c:pt>
                <c:pt idx="5701">
                  <c:v>18.551929000000001</c:v>
                </c:pt>
                <c:pt idx="5702">
                  <c:v>17.957529999999998</c:v>
                </c:pt>
                <c:pt idx="5703">
                  <c:v>17.568097000000002</c:v>
                </c:pt>
                <c:pt idx="5704">
                  <c:v>17.486111000000001</c:v>
                </c:pt>
                <c:pt idx="5705">
                  <c:v>17.834551000000001</c:v>
                </c:pt>
                <c:pt idx="5706">
                  <c:v>18.141998999999998</c:v>
                </c:pt>
                <c:pt idx="5707">
                  <c:v>18.531431999999999</c:v>
                </c:pt>
                <c:pt idx="5708">
                  <c:v>18.060013000000001</c:v>
                </c:pt>
                <c:pt idx="5709">
                  <c:v>18.83888</c:v>
                </c:pt>
                <c:pt idx="5710">
                  <c:v>18.408453000000002</c:v>
                </c:pt>
                <c:pt idx="5711">
                  <c:v>17.342635000000001</c:v>
                </c:pt>
                <c:pt idx="5712">
                  <c:v>18.264977999999999</c:v>
                </c:pt>
                <c:pt idx="5713">
                  <c:v>18.633914999999998</c:v>
                </c:pt>
                <c:pt idx="5714">
                  <c:v>17.978027000000001</c:v>
                </c:pt>
                <c:pt idx="5715">
                  <c:v>17.752565000000001</c:v>
                </c:pt>
                <c:pt idx="5716">
                  <c:v>18.592922000000002</c:v>
                </c:pt>
                <c:pt idx="5717">
                  <c:v>18.613417999999999</c:v>
                </c:pt>
                <c:pt idx="5718">
                  <c:v>18.244481</c:v>
                </c:pt>
                <c:pt idx="5719">
                  <c:v>17.957529999999998</c:v>
                </c:pt>
                <c:pt idx="5720">
                  <c:v>17.916537000000002</c:v>
                </c:pt>
                <c:pt idx="5721">
                  <c:v>18.285474000000001</c:v>
                </c:pt>
                <c:pt idx="5722">
                  <c:v>17.650082999999999</c:v>
                </c:pt>
                <c:pt idx="5723">
                  <c:v>17.609089999999998</c:v>
                </c:pt>
                <c:pt idx="5724">
                  <c:v>18.060013000000001</c:v>
                </c:pt>
                <c:pt idx="5725">
                  <c:v>17.916537000000002</c:v>
                </c:pt>
                <c:pt idx="5726">
                  <c:v>17.13767</c:v>
                </c:pt>
                <c:pt idx="5727">
                  <c:v>18.305971</c:v>
                </c:pt>
                <c:pt idx="5728">
                  <c:v>18.326467000000001</c:v>
                </c:pt>
                <c:pt idx="5729">
                  <c:v>18.387957</c:v>
                </c:pt>
                <c:pt idx="5730">
                  <c:v>17.834551000000001</c:v>
                </c:pt>
                <c:pt idx="5731">
                  <c:v>18.510936000000001</c:v>
                </c:pt>
                <c:pt idx="5732">
                  <c:v>17.711572</c:v>
                </c:pt>
                <c:pt idx="5733">
                  <c:v>17.629586</c:v>
                </c:pt>
                <c:pt idx="5734">
                  <c:v>17.998522999999999</c:v>
                </c:pt>
                <c:pt idx="5735">
                  <c:v>19.761222</c:v>
                </c:pt>
                <c:pt idx="5736">
                  <c:v>18.182991999999999</c:v>
                </c:pt>
                <c:pt idx="5737">
                  <c:v>17.281146</c:v>
                </c:pt>
                <c:pt idx="5738">
                  <c:v>17.588592999999999</c:v>
                </c:pt>
                <c:pt idx="5739">
                  <c:v>18.859376000000001</c:v>
                </c:pt>
                <c:pt idx="5740">
                  <c:v>17.445118000000001</c:v>
                </c:pt>
                <c:pt idx="5741">
                  <c:v>17.588592999999999</c:v>
                </c:pt>
                <c:pt idx="5742">
                  <c:v>17.322139</c:v>
                </c:pt>
                <c:pt idx="5743">
                  <c:v>18.039515999999999</c:v>
                </c:pt>
                <c:pt idx="5744">
                  <c:v>17.404125000000001</c:v>
                </c:pt>
                <c:pt idx="5745">
                  <c:v>17.937034000000001</c:v>
                </c:pt>
                <c:pt idx="5746">
                  <c:v>17.588592999999999</c:v>
                </c:pt>
                <c:pt idx="5747">
                  <c:v>18.121502</c:v>
                </c:pt>
                <c:pt idx="5748">
                  <c:v>17.855048</c:v>
                </c:pt>
                <c:pt idx="5749">
                  <c:v>18.42895</c:v>
                </c:pt>
                <c:pt idx="5750">
                  <c:v>18.42895</c:v>
                </c:pt>
                <c:pt idx="5751">
                  <c:v>18.510936000000001</c:v>
                </c:pt>
                <c:pt idx="5752">
                  <c:v>18.449445999999998</c:v>
                </c:pt>
                <c:pt idx="5753">
                  <c:v>17.588592999999999</c:v>
                </c:pt>
                <c:pt idx="5754">
                  <c:v>18.77739</c:v>
                </c:pt>
                <c:pt idx="5755">
                  <c:v>17.13767</c:v>
                </c:pt>
                <c:pt idx="5756">
                  <c:v>18.469943000000001</c:v>
                </c:pt>
                <c:pt idx="5757">
                  <c:v>18.101006000000002</c:v>
                </c:pt>
                <c:pt idx="5758">
                  <c:v>17.896041</c:v>
                </c:pt>
                <c:pt idx="5759">
                  <c:v>17.793558000000001</c:v>
                </c:pt>
                <c:pt idx="5760">
                  <c:v>17.793558000000001</c:v>
                </c:pt>
                <c:pt idx="5761">
                  <c:v>17.752565000000001</c:v>
                </c:pt>
                <c:pt idx="5762">
                  <c:v>17.691075999999999</c:v>
                </c:pt>
                <c:pt idx="5763">
                  <c:v>17.219656000000001</c:v>
                </c:pt>
                <c:pt idx="5764">
                  <c:v>17.281146</c:v>
                </c:pt>
                <c:pt idx="5765">
                  <c:v>17.814055</c:v>
                </c:pt>
                <c:pt idx="5766">
                  <c:v>17.629586</c:v>
                </c:pt>
                <c:pt idx="5767">
                  <c:v>17.752565000000001</c:v>
                </c:pt>
                <c:pt idx="5768">
                  <c:v>17.691075999999999</c:v>
                </c:pt>
                <c:pt idx="5769">
                  <c:v>17.957529999999998</c:v>
                </c:pt>
                <c:pt idx="5770">
                  <c:v>18.101006000000002</c:v>
                </c:pt>
                <c:pt idx="5771">
                  <c:v>17.670579</c:v>
                </c:pt>
                <c:pt idx="5772">
                  <c:v>18.019020000000001</c:v>
                </c:pt>
                <c:pt idx="5773">
                  <c:v>17.855048</c:v>
                </c:pt>
                <c:pt idx="5774">
                  <c:v>17.547599999999999</c:v>
                </c:pt>
                <c:pt idx="5775">
                  <c:v>17.793558000000001</c:v>
                </c:pt>
                <c:pt idx="5776">
                  <c:v>19.248809999999999</c:v>
                </c:pt>
                <c:pt idx="5777">
                  <c:v>17.732068999999999</c:v>
                </c:pt>
                <c:pt idx="5778">
                  <c:v>17.752565000000001</c:v>
                </c:pt>
                <c:pt idx="5779">
                  <c:v>18.531431999999999</c:v>
                </c:pt>
                <c:pt idx="5780">
                  <c:v>18.859376000000001</c:v>
                </c:pt>
                <c:pt idx="5781">
                  <c:v>17.957529999999998</c:v>
                </c:pt>
                <c:pt idx="5782">
                  <c:v>18.264977999999999</c:v>
                </c:pt>
                <c:pt idx="5783">
                  <c:v>18.182991999999999</c:v>
                </c:pt>
                <c:pt idx="5784">
                  <c:v>18.264977999999999</c:v>
                </c:pt>
                <c:pt idx="5785">
                  <c:v>17.670579</c:v>
                </c:pt>
                <c:pt idx="5786">
                  <c:v>17.855048</c:v>
                </c:pt>
                <c:pt idx="5787">
                  <c:v>18.449445999999998</c:v>
                </c:pt>
                <c:pt idx="5788">
                  <c:v>17.773061999999999</c:v>
                </c:pt>
                <c:pt idx="5789">
                  <c:v>17.793558000000001</c:v>
                </c:pt>
                <c:pt idx="5790">
                  <c:v>18.449445999999998</c:v>
                </c:pt>
                <c:pt idx="5791">
                  <c:v>17.732068999999999</c:v>
                </c:pt>
                <c:pt idx="5792">
                  <c:v>17.752565000000001</c:v>
                </c:pt>
                <c:pt idx="5793">
                  <c:v>17.732068999999999</c:v>
                </c:pt>
                <c:pt idx="5794">
                  <c:v>18.223984999999999</c:v>
                </c:pt>
                <c:pt idx="5795">
                  <c:v>17.773061999999999</c:v>
                </c:pt>
                <c:pt idx="5796">
                  <c:v>17.834551000000001</c:v>
                </c:pt>
                <c:pt idx="5797">
                  <c:v>18.449445999999998</c:v>
                </c:pt>
                <c:pt idx="5798">
                  <c:v>17.937034000000001</c:v>
                </c:pt>
                <c:pt idx="5799">
                  <c:v>18.449445999999998</c:v>
                </c:pt>
                <c:pt idx="5800">
                  <c:v>18.387957</c:v>
                </c:pt>
                <c:pt idx="5801">
                  <c:v>17.793558000000001</c:v>
                </c:pt>
                <c:pt idx="5802">
                  <c:v>18.121502</c:v>
                </c:pt>
                <c:pt idx="5803">
                  <c:v>17.793558000000001</c:v>
                </c:pt>
                <c:pt idx="5804">
                  <c:v>17.752565000000001</c:v>
                </c:pt>
                <c:pt idx="5805">
                  <c:v>17.834551000000001</c:v>
                </c:pt>
                <c:pt idx="5806">
                  <c:v>17.814055</c:v>
                </c:pt>
                <c:pt idx="5807">
                  <c:v>17.670579</c:v>
                </c:pt>
                <c:pt idx="5808">
                  <c:v>17.445118000000001</c:v>
                </c:pt>
                <c:pt idx="5809">
                  <c:v>17.814055</c:v>
                </c:pt>
                <c:pt idx="5810">
                  <c:v>17.588592999999999</c:v>
                </c:pt>
                <c:pt idx="5811">
                  <c:v>17.875544000000001</c:v>
                </c:pt>
                <c:pt idx="5812">
                  <c:v>17.588592999999999</c:v>
                </c:pt>
                <c:pt idx="5813">
                  <c:v>18.039515999999999</c:v>
                </c:pt>
                <c:pt idx="5814">
                  <c:v>17.342635000000001</c:v>
                </c:pt>
                <c:pt idx="5815">
                  <c:v>18.101006000000002</c:v>
                </c:pt>
                <c:pt idx="5816">
                  <c:v>18.019020000000001</c:v>
                </c:pt>
                <c:pt idx="5817">
                  <c:v>18.961859</c:v>
                </c:pt>
                <c:pt idx="5818">
                  <c:v>17.117173999999999</c:v>
                </c:pt>
                <c:pt idx="5819">
                  <c:v>17.650082999999999</c:v>
                </c:pt>
                <c:pt idx="5820">
                  <c:v>17.732068999999999</c:v>
                </c:pt>
                <c:pt idx="5821">
                  <c:v>17.875544000000001</c:v>
                </c:pt>
                <c:pt idx="5822">
                  <c:v>17.937034000000001</c:v>
                </c:pt>
                <c:pt idx="5823">
                  <c:v>17.957529999999998</c:v>
                </c:pt>
                <c:pt idx="5824">
                  <c:v>17.793558000000001</c:v>
                </c:pt>
                <c:pt idx="5825">
                  <c:v>17.158166999999999</c:v>
                </c:pt>
                <c:pt idx="5826">
                  <c:v>17.732068999999999</c:v>
                </c:pt>
                <c:pt idx="5827">
                  <c:v>17.322139</c:v>
                </c:pt>
                <c:pt idx="5828">
                  <c:v>17.609089999999998</c:v>
                </c:pt>
                <c:pt idx="5829">
                  <c:v>17.875544000000001</c:v>
                </c:pt>
                <c:pt idx="5830">
                  <c:v>17.711572</c:v>
                </c:pt>
                <c:pt idx="5831">
                  <c:v>17.937034000000001</c:v>
                </c:pt>
                <c:pt idx="5832">
                  <c:v>17.752565000000001</c:v>
                </c:pt>
                <c:pt idx="5833">
                  <c:v>17.342635000000001</c:v>
                </c:pt>
                <c:pt idx="5834">
                  <c:v>17.896041</c:v>
                </c:pt>
                <c:pt idx="5835">
                  <c:v>19.105333999999999</c:v>
                </c:pt>
                <c:pt idx="5836">
                  <c:v>17.793558000000001</c:v>
                </c:pt>
                <c:pt idx="5837">
                  <c:v>17.875544000000001</c:v>
                </c:pt>
                <c:pt idx="5838">
                  <c:v>17.834551000000001</c:v>
                </c:pt>
                <c:pt idx="5839">
                  <c:v>18.572424999999999</c:v>
                </c:pt>
                <c:pt idx="5840">
                  <c:v>16.830223</c:v>
                </c:pt>
                <c:pt idx="5841">
                  <c:v>18.408453000000002</c:v>
                </c:pt>
                <c:pt idx="5842">
                  <c:v>19.043845000000001</c:v>
                </c:pt>
                <c:pt idx="5843">
                  <c:v>17.916537000000002</c:v>
                </c:pt>
                <c:pt idx="5844">
                  <c:v>18.060013000000001</c:v>
                </c:pt>
                <c:pt idx="5845">
                  <c:v>18.367460000000001</c:v>
                </c:pt>
                <c:pt idx="5846">
                  <c:v>16.932704999999999</c:v>
                </c:pt>
                <c:pt idx="5847">
                  <c:v>17.773061999999999</c:v>
                </c:pt>
                <c:pt idx="5848">
                  <c:v>17.363132</c:v>
                </c:pt>
                <c:pt idx="5849">
                  <c:v>17.342635000000001</c:v>
                </c:pt>
                <c:pt idx="5850">
                  <c:v>17.342635000000001</c:v>
                </c:pt>
                <c:pt idx="5851">
                  <c:v>18.305971</c:v>
                </c:pt>
                <c:pt idx="5852">
                  <c:v>17.773061999999999</c:v>
                </c:pt>
                <c:pt idx="5853">
                  <c:v>17.814055</c:v>
                </c:pt>
                <c:pt idx="5854">
                  <c:v>17.691075999999999</c:v>
                </c:pt>
                <c:pt idx="5855">
                  <c:v>17.650082999999999</c:v>
                </c:pt>
                <c:pt idx="5856">
                  <c:v>16.584264999999998</c:v>
                </c:pt>
                <c:pt idx="5857">
                  <c:v>18.613417999999999</c:v>
                </c:pt>
                <c:pt idx="5858">
                  <c:v>17.793558000000001</c:v>
                </c:pt>
                <c:pt idx="5859">
                  <c:v>17.506606999999999</c:v>
                </c:pt>
                <c:pt idx="5860">
                  <c:v>17.814055</c:v>
                </c:pt>
                <c:pt idx="5861">
                  <c:v>17.896041</c:v>
                </c:pt>
                <c:pt idx="5862">
                  <c:v>17.465613999999999</c:v>
                </c:pt>
                <c:pt idx="5863">
                  <c:v>17.609089999999998</c:v>
                </c:pt>
                <c:pt idx="5864">
                  <c:v>17.609089999999998</c:v>
                </c:pt>
                <c:pt idx="5865">
                  <c:v>17.363132</c:v>
                </c:pt>
                <c:pt idx="5866">
                  <c:v>16.912209000000001</c:v>
                </c:pt>
                <c:pt idx="5867">
                  <c:v>17.424620999999998</c:v>
                </c:pt>
                <c:pt idx="5868">
                  <c:v>17.670579</c:v>
                </c:pt>
                <c:pt idx="5869">
                  <c:v>17.383628000000002</c:v>
                </c:pt>
                <c:pt idx="5870">
                  <c:v>18.080508999999999</c:v>
                </c:pt>
                <c:pt idx="5871">
                  <c:v>18.551929000000001</c:v>
                </c:pt>
                <c:pt idx="5872">
                  <c:v>17.363132</c:v>
                </c:pt>
                <c:pt idx="5873">
                  <c:v>17.486111000000001</c:v>
                </c:pt>
                <c:pt idx="5874">
                  <c:v>17.650082999999999</c:v>
                </c:pt>
                <c:pt idx="5875">
                  <c:v>17.896041</c:v>
                </c:pt>
                <c:pt idx="5876">
                  <c:v>16.297314</c:v>
                </c:pt>
                <c:pt idx="5877">
                  <c:v>17.322139</c:v>
                </c:pt>
                <c:pt idx="5878">
                  <c:v>17.219656000000001</c:v>
                </c:pt>
                <c:pt idx="5879">
                  <c:v>18.285474000000001</c:v>
                </c:pt>
                <c:pt idx="5880">
                  <c:v>17.814055</c:v>
                </c:pt>
                <c:pt idx="5881">
                  <c:v>18.408453000000002</c:v>
                </c:pt>
                <c:pt idx="5882">
                  <c:v>16.994195000000001</c:v>
                </c:pt>
                <c:pt idx="5883">
                  <c:v>18.797886999999999</c:v>
                </c:pt>
                <c:pt idx="5884">
                  <c:v>17.301642000000001</c:v>
                </c:pt>
                <c:pt idx="5885">
                  <c:v>18.42895</c:v>
                </c:pt>
                <c:pt idx="5886">
                  <c:v>17.773061999999999</c:v>
                </c:pt>
                <c:pt idx="5887">
                  <c:v>18.695404</c:v>
                </c:pt>
                <c:pt idx="5888">
                  <c:v>17.260649000000001</c:v>
                </c:pt>
                <c:pt idx="5889">
                  <c:v>18.367460000000001</c:v>
                </c:pt>
                <c:pt idx="5890">
                  <c:v>18.019020000000001</c:v>
                </c:pt>
                <c:pt idx="5891">
                  <c:v>17.814055</c:v>
                </c:pt>
                <c:pt idx="5892">
                  <c:v>17.219656000000001</c:v>
                </c:pt>
                <c:pt idx="5893">
                  <c:v>18.572424999999999</c:v>
                </c:pt>
                <c:pt idx="5894">
                  <c:v>17.219656000000001</c:v>
                </c:pt>
                <c:pt idx="5895">
                  <c:v>18.039515999999999</c:v>
                </c:pt>
                <c:pt idx="5896">
                  <c:v>18.080508999999999</c:v>
                </c:pt>
                <c:pt idx="5897">
                  <c:v>18.42895</c:v>
                </c:pt>
                <c:pt idx="5898">
                  <c:v>17.916537000000002</c:v>
                </c:pt>
                <c:pt idx="5899">
                  <c:v>17.834551000000001</c:v>
                </c:pt>
                <c:pt idx="5900">
                  <c:v>17.711572</c:v>
                </c:pt>
                <c:pt idx="5901">
                  <c:v>18.879873</c:v>
                </c:pt>
                <c:pt idx="5902">
                  <c:v>18.162495</c:v>
                </c:pt>
                <c:pt idx="5903">
                  <c:v>18.367460000000001</c:v>
                </c:pt>
                <c:pt idx="5904">
                  <c:v>17.752565000000001</c:v>
                </c:pt>
                <c:pt idx="5905">
                  <c:v>18.756893999999999</c:v>
                </c:pt>
                <c:pt idx="5906">
                  <c:v>16.522774999999999</c:v>
                </c:pt>
                <c:pt idx="5907">
                  <c:v>18.818383000000001</c:v>
                </c:pt>
                <c:pt idx="5908">
                  <c:v>17.793558000000001</c:v>
                </c:pt>
                <c:pt idx="5909">
                  <c:v>18.490438999999999</c:v>
                </c:pt>
                <c:pt idx="5910">
                  <c:v>16.317810000000001</c:v>
                </c:pt>
                <c:pt idx="5911">
                  <c:v>18.182991999999999</c:v>
                </c:pt>
                <c:pt idx="5912">
                  <c:v>17.855048</c:v>
                </c:pt>
                <c:pt idx="5913">
                  <c:v>18.572424999999999</c:v>
                </c:pt>
                <c:pt idx="5914">
                  <c:v>17.096677</c:v>
                </c:pt>
                <c:pt idx="5915">
                  <c:v>18.223984999999999</c:v>
                </c:pt>
                <c:pt idx="5916">
                  <c:v>17.445118000000001</c:v>
                </c:pt>
                <c:pt idx="5917">
                  <c:v>18.387957</c:v>
                </c:pt>
                <c:pt idx="5918">
                  <c:v>17.650082999999999</c:v>
                </c:pt>
                <c:pt idx="5919">
                  <c:v>18.900369000000001</c:v>
                </c:pt>
                <c:pt idx="5920">
                  <c:v>17.691075999999999</c:v>
                </c:pt>
                <c:pt idx="5921">
                  <c:v>18.42895</c:v>
                </c:pt>
                <c:pt idx="5922">
                  <c:v>16.871216</c:v>
                </c:pt>
                <c:pt idx="5923">
                  <c:v>18.223984999999999</c:v>
                </c:pt>
                <c:pt idx="5924">
                  <c:v>16.276817000000001</c:v>
                </c:pt>
                <c:pt idx="5925">
                  <c:v>18.715900999999999</c:v>
                </c:pt>
                <c:pt idx="5926">
                  <c:v>17.096677</c:v>
                </c:pt>
                <c:pt idx="5927">
                  <c:v>18.756893999999999</c:v>
                </c:pt>
                <c:pt idx="5928">
                  <c:v>16.563768</c:v>
                </c:pt>
                <c:pt idx="5929">
                  <c:v>17.937034000000001</c:v>
                </c:pt>
                <c:pt idx="5930">
                  <c:v>16.891711999999998</c:v>
                </c:pt>
                <c:pt idx="5931">
                  <c:v>18.613417999999999</c:v>
                </c:pt>
                <c:pt idx="5932">
                  <c:v>17.260649000000001</c:v>
                </c:pt>
                <c:pt idx="5933">
                  <c:v>18.592922000000002</c:v>
                </c:pt>
                <c:pt idx="5934">
                  <c:v>17.301642000000001</c:v>
                </c:pt>
                <c:pt idx="5935">
                  <c:v>18.510936000000001</c:v>
                </c:pt>
                <c:pt idx="5936">
                  <c:v>16.850719000000002</c:v>
                </c:pt>
                <c:pt idx="5937">
                  <c:v>18.531431999999999</c:v>
                </c:pt>
                <c:pt idx="5938">
                  <c:v>17.937034000000001</c:v>
                </c:pt>
                <c:pt idx="5939">
                  <c:v>18.551929000000001</c:v>
                </c:pt>
                <c:pt idx="5940">
                  <c:v>16.953202000000001</c:v>
                </c:pt>
                <c:pt idx="5941">
                  <c:v>17.875544000000001</c:v>
                </c:pt>
                <c:pt idx="5942">
                  <c:v>17.527104000000001</c:v>
                </c:pt>
                <c:pt idx="5943">
                  <c:v>18.203488</c:v>
                </c:pt>
                <c:pt idx="5944">
                  <c:v>16.973697999999999</c:v>
                </c:pt>
                <c:pt idx="5945">
                  <c:v>18.674907999999999</c:v>
                </c:pt>
                <c:pt idx="5946">
                  <c:v>17.670579</c:v>
                </c:pt>
                <c:pt idx="5947">
                  <c:v>18.818383000000001</c:v>
                </c:pt>
                <c:pt idx="5948">
                  <c:v>17.629586</c:v>
                </c:pt>
                <c:pt idx="5949">
                  <c:v>18.326467000000001</c:v>
                </c:pt>
                <c:pt idx="5950">
                  <c:v>16.871216</c:v>
                </c:pt>
                <c:pt idx="5951">
                  <c:v>18.572424999999999</c:v>
                </c:pt>
                <c:pt idx="5952">
                  <c:v>17.650082999999999</c:v>
                </c:pt>
                <c:pt idx="5953">
                  <c:v>18.469943000000001</c:v>
                </c:pt>
                <c:pt idx="5954">
                  <c:v>17.260649000000001</c:v>
                </c:pt>
                <c:pt idx="5955">
                  <c:v>17.814055</c:v>
                </c:pt>
                <c:pt idx="5956">
                  <c:v>17.322139</c:v>
                </c:pt>
                <c:pt idx="5957">
                  <c:v>16.932704999999999</c:v>
                </c:pt>
                <c:pt idx="5958">
                  <c:v>18.77739</c:v>
                </c:pt>
                <c:pt idx="5959">
                  <c:v>18.223984999999999</c:v>
                </c:pt>
                <c:pt idx="5960">
                  <c:v>17.670579</c:v>
                </c:pt>
                <c:pt idx="5961">
                  <c:v>17.650082999999999</c:v>
                </c:pt>
                <c:pt idx="5962">
                  <c:v>18.408453000000002</c:v>
                </c:pt>
                <c:pt idx="5963">
                  <c:v>18.326467000000001</c:v>
                </c:pt>
                <c:pt idx="5964">
                  <c:v>17.281146</c:v>
                </c:pt>
                <c:pt idx="5965">
                  <c:v>18.019020000000001</c:v>
                </c:pt>
                <c:pt idx="5966">
                  <c:v>17.445118000000001</c:v>
                </c:pt>
                <c:pt idx="5967">
                  <c:v>18.141998999999998</c:v>
                </c:pt>
                <c:pt idx="5968">
                  <c:v>18.223984999999999</c:v>
                </c:pt>
                <c:pt idx="5969">
                  <c:v>18.039515999999999</c:v>
                </c:pt>
                <c:pt idx="5970">
                  <c:v>17.855048</c:v>
                </c:pt>
                <c:pt idx="5971">
                  <c:v>18.326467000000001</c:v>
                </c:pt>
                <c:pt idx="5972">
                  <c:v>17.178663</c:v>
                </c:pt>
                <c:pt idx="5973">
                  <c:v>18.141998999999998</c:v>
                </c:pt>
                <c:pt idx="5974">
                  <c:v>17.773061999999999</c:v>
                </c:pt>
                <c:pt idx="5975">
                  <c:v>17.896041</c:v>
                </c:pt>
                <c:pt idx="5976">
                  <c:v>17.035188000000002</c:v>
                </c:pt>
                <c:pt idx="5977">
                  <c:v>18.285474000000001</c:v>
                </c:pt>
                <c:pt idx="5978">
                  <c:v>17.404125000000001</c:v>
                </c:pt>
                <c:pt idx="5979">
                  <c:v>18.101006000000002</c:v>
                </c:pt>
                <c:pt idx="5980">
                  <c:v>17.875544000000001</c:v>
                </c:pt>
                <c:pt idx="5981">
                  <c:v>18.264977999999999</c:v>
                </c:pt>
                <c:pt idx="5982">
                  <c:v>17.568097000000002</c:v>
                </c:pt>
                <c:pt idx="5983">
                  <c:v>17.834551000000001</c:v>
                </c:pt>
                <c:pt idx="5984">
                  <c:v>17.342635000000001</c:v>
                </c:pt>
                <c:pt idx="5985">
                  <c:v>17.445118000000001</c:v>
                </c:pt>
                <c:pt idx="5986">
                  <c:v>17.609089999999998</c:v>
                </c:pt>
                <c:pt idx="5987">
                  <c:v>16.809726000000001</c:v>
                </c:pt>
                <c:pt idx="5988">
                  <c:v>18.203488</c:v>
                </c:pt>
                <c:pt idx="5989">
                  <c:v>17.547599999999999</c:v>
                </c:pt>
                <c:pt idx="5990">
                  <c:v>18.203488</c:v>
                </c:pt>
                <c:pt idx="5991">
                  <c:v>17.547599999999999</c:v>
                </c:pt>
                <c:pt idx="5992">
                  <c:v>17.465613999999999</c:v>
                </c:pt>
                <c:pt idx="5993">
                  <c:v>18.223984999999999</c:v>
                </c:pt>
                <c:pt idx="5994">
                  <c:v>17.424620999999998</c:v>
                </c:pt>
                <c:pt idx="5995">
                  <c:v>18.408453000000002</c:v>
                </c:pt>
                <c:pt idx="5996">
                  <c:v>17.383628000000002</c:v>
                </c:pt>
                <c:pt idx="5997">
                  <c:v>17.978027000000001</c:v>
                </c:pt>
                <c:pt idx="5998">
                  <c:v>17.301642000000001</c:v>
                </c:pt>
                <c:pt idx="5999">
                  <c:v>18.019020000000001</c:v>
                </c:pt>
                <c:pt idx="6000">
                  <c:v>17.383628000000002</c:v>
                </c:pt>
                <c:pt idx="6001">
                  <c:v>17.732068999999999</c:v>
                </c:pt>
                <c:pt idx="6002">
                  <c:v>17.055683999999999</c:v>
                </c:pt>
                <c:pt idx="6003">
                  <c:v>18.961859</c:v>
                </c:pt>
                <c:pt idx="6004">
                  <c:v>18.182991999999999</c:v>
                </c:pt>
                <c:pt idx="6005">
                  <c:v>17.506606999999999</c:v>
                </c:pt>
                <c:pt idx="6006">
                  <c:v>18.285474000000001</c:v>
                </c:pt>
                <c:pt idx="6007">
                  <c:v>18.203488</c:v>
                </c:pt>
                <c:pt idx="6008">
                  <c:v>17.342635000000001</c:v>
                </c:pt>
                <c:pt idx="6009">
                  <c:v>17.322139</c:v>
                </c:pt>
                <c:pt idx="6010">
                  <c:v>18.736397</c:v>
                </c:pt>
                <c:pt idx="6011">
                  <c:v>17.055683999999999</c:v>
                </c:pt>
                <c:pt idx="6012">
                  <c:v>18.490438999999999</c:v>
                </c:pt>
                <c:pt idx="6013">
                  <c:v>17.896041</c:v>
                </c:pt>
                <c:pt idx="6014">
                  <c:v>19.064340999999999</c:v>
                </c:pt>
                <c:pt idx="6015">
                  <c:v>18.346964</c:v>
                </c:pt>
                <c:pt idx="6016">
                  <c:v>17.855048</c:v>
                </c:pt>
                <c:pt idx="6017">
                  <c:v>17.568097000000002</c:v>
                </c:pt>
                <c:pt idx="6018">
                  <c:v>18.141998999999998</c:v>
                </c:pt>
                <c:pt idx="6019">
                  <c:v>17.076180999999998</c:v>
                </c:pt>
                <c:pt idx="6020">
                  <c:v>21.134488000000001</c:v>
                </c:pt>
                <c:pt idx="6021">
                  <c:v>18.019020000000001</c:v>
                </c:pt>
                <c:pt idx="6022">
                  <c:v>19.064340999999999</c:v>
                </c:pt>
                <c:pt idx="6023">
                  <c:v>17.055683999999999</c:v>
                </c:pt>
                <c:pt idx="6024">
                  <c:v>19.023347999999999</c:v>
                </c:pt>
                <c:pt idx="6025">
                  <c:v>16.543272000000002</c:v>
                </c:pt>
                <c:pt idx="6026">
                  <c:v>20.847536999999999</c:v>
                </c:pt>
                <c:pt idx="6027">
                  <c:v>16.092348999999999</c:v>
                </c:pt>
                <c:pt idx="6028">
                  <c:v>19.269306</c:v>
                </c:pt>
                <c:pt idx="6029">
                  <c:v>17.486111000000001</c:v>
                </c:pt>
                <c:pt idx="6030">
                  <c:v>18.285474000000001</c:v>
                </c:pt>
                <c:pt idx="6031">
                  <c:v>16.297314</c:v>
                </c:pt>
                <c:pt idx="6032">
                  <c:v>17.527104000000001</c:v>
                </c:pt>
                <c:pt idx="6033">
                  <c:v>17.650082999999999</c:v>
                </c:pt>
                <c:pt idx="6034">
                  <c:v>18.101006000000002</c:v>
                </c:pt>
                <c:pt idx="6035">
                  <c:v>17.588592999999999</c:v>
                </c:pt>
                <c:pt idx="6036">
                  <c:v>17.937034000000001</c:v>
                </c:pt>
                <c:pt idx="6037">
                  <c:v>17.937034000000001</c:v>
                </c:pt>
                <c:pt idx="6038">
                  <c:v>18.469943000000001</c:v>
                </c:pt>
                <c:pt idx="6039">
                  <c:v>17.219656000000001</c:v>
                </c:pt>
                <c:pt idx="6040">
                  <c:v>18.305971</c:v>
                </c:pt>
                <c:pt idx="6041">
                  <c:v>17.547599999999999</c:v>
                </c:pt>
                <c:pt idx="6042">
                  <c:v>18.162495</c:v>
                </c:pt>
                <c:pt idx="6043">
                  <c:v>17.240152999999999</c:v>
                </c:pt>
                <c:pt idx="6044">
                  <c:v>18.244481</c:v>
                </c:pt>
                <c:pt idx="6045">
                  <c:v>17.076180999999998</c:v>
                </c:pt>
                <c:pt idx="6046">
                  <c:v>18.695404</c:v>
                </c:pt>
                <c:pt idx="6047">
                  <c:v>17.342635000000001</c:v>
                </c:pt>
                <c:pt idx="6048">
                  <c:v>18.900369000000001</c:v>
                </c:pt>
                <c:pt idx="6049">
                  <c:v>17.13767</c:v>
                </c:pt>
                <c:pt idx="6050">
                  <c:v>18.633914999999998</c:v>
                </c:pt>
                <c:pt idx="6051">
                  <c:v>16.932704999999999</c:v>
                </c:pt>
                <c:pt idx="6052">
                  <c:v>19.023347999999999</c:v>
                </c:pt>
                <c:pt idx="6053">
                  <c:v>17.117173999999999</c:v>
                </c:pt>
                <c:pt idx="6054">
                  <c:v>18.182991999999999</c:v>
                </c:pt>
                <c:pt idx="6055">
                  <c:v>17.301642000000001</c:v>
                </c:pt>
                <c:pt idx="6056">
                  <c:v>18.449445999999998</c:v>
                </c:pt>
                <c:pt idx="6057">
                  <c:v>16.932704999999999</c:v>
                </c:pt>
                <c:pt idx="6058">
                  <c:v>18.223984999999999</c:v>
                </c:pt>
                <c:pt idx="6059">
                  <c:v>17.814055</c:v>
                </c:pt>
                <c:pt idx="6060">
                  <c:v>18.469943000000001</c:v>
                </c:pt>
                <c:pt idx="6061">
                  <c:v>17.301642000000001</c:v>
                </c:pt>
                <c:pt idx="6062">
                  <c:v>18.449445999999998</c:v>
                </c:pt>
                <c:pt idx="6063">
                  <c:v>17.178663</c:v>
                </c:pt>
                <c:pt idx="6064">
                  <c:v>19.002852000000001</c:v>
                </c:pt>
                <c:pt idx="6065">
                  <c:v>16.973697999999999</c:v>
                </c:pt>
                <c:pt idx="6066">
                  <c:v>18.551929000000001</c:v>
                </c:pt>
                <c:pt idx="6067">
                  <c:v>17.588592999999999</c:v>
                </c:pt>
                <c:pt idx="6068">
                  <c:v>17.998522999999999</c:v>
                </c:pt>
                <c:pt idx="6069">
                  <c:v>16.420293000000001</c:v>
                </c:pt>
                <c:pt idx="6070">
                  <c:v>18.961859</c:v>
                </c:pt>
                <c:pt idx="6071">
                  <c:v>17.363132</c:v>
                </c:pt>
                <c:pt idx="6072">
                  <c:v>18.101006000000002</c:v>
                </c:pt>
                <c:pt idx="6073">
                  <c:v>16.891711999999998</c:v>
                </c:pt>
                <c:pt idx="6074">
                  <c:v>18.654411</c:v>
                </c:pt>
                <c:pt idx="6075">
                  <c:v>15.846391000000001</c:v>
                </c:pt>
                <c:pt idx="6076">
                  <c:v>18.326467000000001</c:v>
                </c:pt>
                <c:pt idx="6077">
                  <c:v>16.645754</c:v>
                </c:pt>
                <c:pt idx="6078">
                  <c:v>17.834551000000001</c:v>
                </c:pt>
                <c:pt idx="6079">
                  <c:v>16.399795999999998</c:v>
                </c:pt>
                <c:pt idx="6080">
                  <c:v>19.125831000000002</c:v>
                </c:pt>
                <c:pt idx="6081">
                  <c:v>16.912209000000001</c:v>
                </c:pt>
                <c:pt idx="6082">
                  <c:v>18.797886999999999</c:v>
                </c:pt>
                <c:pt idx="6083">
                  <c:v>16.543272000000002</c:v>
                </c:pt>
                <c:pt idx="6084">
                  <c:v>19.125831000000002</c:v>
                </c:pt>
                <c:pt idx="6085">
                  <c:v>16.399795999999998</c:v>
                </c:pt>
                <c:pt idx="6086">
                  <c:v>19.248809999999999</c:v>
                </c:pt>
                <c:pt idx="6087">
                  <c:v>16.666250999999999</c:v>
                </c:pt>
                <c:pt idx="6088">
                  <c:v>18.654411</c:v>
                </c:pt>
                <c:pt idx="6089">
                  <c:v>16.256321</c:v>
                </c:pt>
                <c:pt idx="6090">
                  <c:v>18.83888</c:v>
                </c:pt>
                <c:pt idx="6091">
                  <c:v>15.96937</c:v>
                </c:pt>
                <c:pt idx="6092">
                  <c:v>18.900369000000001</c:v>
                </c:pt>
                <c:pt idx="6093">
                  <c:v>16.912209000000001</c:v>
                </c:pt>
                <c:pt idx="6094">
                  <c:v>18.531431999999999</c:v>
                </c:pt>
                <c:pt idx="6095">
                  <c:v>16.543272000000002</c:v>
                </c:pt>
                <c:pt idx="6096">
                  <c:v>20.027677000000001</c:v>
                </c:pt>
                <c:pt idx="6097">
                  <c:v>15.702915000000001</c:v>
                </c:pt>
                <c:pt idx="6098">
                  <c:v>18.490438999999999</c:v>
                </c:pt>
                <c:pt idx="6099">
                  <c:v>16.809726000000001</c:v>
                </c:pt>
                <c:pt idx="6100">
                  <c:v>18.654411</c:v>
                </c:pt>
                <c:pt idx="6101">
                  <c:v>15.928376999999999</c:v>
                </c:pt>
                <c:pt idx="6102">
                  <c:v>19.945691</c:v>
                </c:pt>
                <c:pt idx="6103">
                  <c:v>16.850719000000002</c:v>
                </c:pt>
                <c:pt idx="6104">
                  <c:v>18.674907999999999</c:v>
                </c:pt>
                <c:pt idx="6105">
                  <c:v>17.035188000000002</c:v>
                </c:pt>
                <c:pt idx="6106">
                  <c:v>19.986684</c:v>
                </c:pt>
                <c:pt idx="6107">
                  <c:v>15.866887</c:v>
                </c:pt>
                <c:pt idx="6108">
                  <c:v>18.77739</c:v>
                </c:pt>
                <c:pt idx="6109">
                  <c:v>17.240152999999999</c:v>
                </c:pt>
                <c:pt idx="6110">
                  <c:v>18.879873</c:v>
                </c:pt>
                <c:pt idx="6111">
                  <c:v>16.071852</c:v>
                </c:pt>
                <c:pt idx="6112">
                  <c:v>20.991012000000001</c:v>
                </c:pt>
                <c:pt idx="6113">
                  <c:v>16.256321</c:v>
                </c:pt>
                <c:pt idx="6114">
                  <c:v>20.704060999999999</c:v>
                </c:pt>
                <c:pt idx="6115">
                  <c:v>16.707243999999999</c:v>
                </c:pt>
                <c:pt idx="6116">
                  <c:v>19.761222</c:v>
                </c:pt>
                <c:pt idx="6117">
                  <c:v>15.825894</c:v>
                </c:pt>
                <c:pt idx="6118">
                  <c:v>19.822711999999999</c:v>
                </c:pt>
                <c:pt idx="6119">
                  <c:v>16.522774999999999</c:v>
                </c:pt>
                <c:pt idx="6120">
                  <c:v>19.105333999999999</c:v>
                </c:pt>
                <c:pt idx="6121">
                  <c:v>15.743907999999999</c:v>
                </c:pt>
                <c:pt idx="6122">
                  <c:v>19.843208000000001</c:v>
                </c:pt>
                <c:pt idx="6123">
                  <c:v>14.821566000000001</c:v>
                </c:pt>
                <c:pt idx="6124">
                  <c:v>19.371789</c:v>
                </c:pt>
                <c:pt idx="6125">
                  <c:v>16.748237</c:v>
                </c:pt>
                <c:pt idx="6126">
                  <c:v>19.843208000000001</c:v>
                </c:pt>
                <c:pt idx="6127">
                  <c:v>16.071852</c:v>
                </c:pt>
                <c:pt idx="6128">
                  <c:v>19.576754000000001</c:v>
                </c:pt>
                <c:pt idx="6129">
                  <c:v>15.129013</c:v>
                </c:pt>
                <c:pt idx="6130">
                  <c:v>18.941362000000002</c:v>
                </c:pt>
                <c:pt idx="6131">
                  <c:v>14.657594</c:v>
                </c:pt>
                <c:pt idx="6132">
                  <c:v>19.966187000000001</c:v>
                </c:pt>
                <c:pt idx="6133">
                  <c:v>16.112845</c:v>
                </c:pt>
                <c:pt idx="6134">
                  <c:v>19.740725999999999</c:v>
                </c:pt>
                <c:pt idx="6135">
                  <c:v>16.338307</c:v>
                </c:pt>
                <c:pt idx="6136">
                  <c:v>18.572424999999999</c:v>
                </c:pt>
                <c:pt idx="6137">
                  <c:v>15.846391000000001</c:v>
                </c:pt>
                <c:pt idx="6138">
                  <c:v>19.166823999999998</c:v>
                </c:pt>
                <c:pt idx="6139">
                  <c:v>15.006034</c:v>
                </c:pt>
                <c:pt idx="6140">
                  <c:v>18.941362000000002</c:v>
                </c:pt>
                <c:pt idx="6141">
                  <c:v>16.133341999999999</c:v>
                </c:pt>
                <c:pt idx="6142">
                  <c:v>19.474271000000002</c:v>
                </c:pt>
                <c:pt idx="6143">
                  <c:v>15.600433000000001</c:v>
                </c:pt>
                <c:pt idx="6144">
                  <c:v>19.146326999999999</c:v>
                </c:pt>
                <c:pt idx="6145">
                  <c:v>15.948873000000001</c:v>
                </c:pt>
                <c:pt idx="6146">
                  <c:v>17.814055</c:v>
                </c:pt>
                <c:pt idx="6147">
                  <c:v>16.030859</c:v>
                </c:pt>
                <c:pt idx="6148">
                  <c:v>19.043845000000001</c:v>
                </c:pt>
                <c:pt idx="6149">
                  <c:v>15.354475000000001</c:v>
                </c:pt>
                <c:pt idx="6150">
                  <c:v>19.597249999999999</c:v>
                </c:pt>
                <c:pt idx="6151">
                  <c:v>16.112845</c:v>
                </c:pt>
                <c:pt idx="6152">
                  <c:v>18.654411</c:v>
                </c:pt>
                <c:pt idx="6153">
                  <c:v>15.313482</c:v>
                </c:pt>
                <c:pt idx="6154">
                  <c:v>19.023347999999999</c:v>
                </c:pt>
                <c:pt idx="6155">
                  <c:v>15.600433000000001</c:v>
                </c:pt>
                <c:pt idx="6156">
                  <c:v>20.171151999999999</c:v>
                </c:pt>
                <c:pt idx="6157">
                  <c:v>15.129013</c:v>
                </c:pt>
                <c:pt idx="6158">
                  <c:v>19.945691</c:v>
                </c:pt>
                <c:pt idx="6159">
                  <c:v>14.821566000000001</c:v>
                </c:pt>
                <c:pt idx="6160">
                  <c:v>19.945691</c:v>
                </c:pt>
                <c:pt idx="6161">
                  <c:v>14.657594</c:v>
                </c:pt>
                <c:pt idx="6162">
                  <c:v>19.166823999999998</c:v>
                </c:pt>
                <c:pt idx="6163">
                  <c:v>14.801069</c:v>
                </c:pt>
                <c:pt idx="6164">
                  <c:v>19.863705</c:v>
                </c:pt>
                <c:pt idx="6165">
                  <c:v>15.805398</c:v>
                </c:pt>
                <c:pt idx="6166">
                  <c:v>20.458103000000001</c:v>
                </c:pt>
                <c:pt idx="6167">
                  <c:v>15.784901</c:v>
                </c:pt>
                <c:pt idx="6168">
                  <c:v>19.248809999999999</c:v>
                </c:pt>
                <c:pt idx="6169">
                  <c:v>15.08802</c:v>
                </c:pt>
                <c:pt idx="6170">
                  <c:v>19.658740000000002</c:v>
                </c:pt>
                <c:pt idx="6171">
                  <c:v>14.432131999999999</c:v>
                </c:pt>
                <c:pt idx="6172">
                  <c:v>19.740725999999999</c:v>
                </c:pt>
                <c:pt idx="6173">
                  <c:v>16.215328</c:v>
                </c:pt>
                <c:pt idx="6174">
                  <c:v>19.412782</c:v>
                </c:pt>
                <c:pt idx="6175">
                  <c:v>15.538943</c:v>
                </c:pt>
                <c:pt idx="6176">
                  <c:v>20.150656000000001</c:v>
                </c:pt>
                <c:pt idx="6177">
                  <c:v>17.301642000000001</c:v>
                </c:pt>
                <c:pt idx="6178">
                  <c:v>19.925194000000001</c:v>
                </c:pt>
                <c:pt idx="6179">
                  <c:v>15.08802</c:v>
                </c:pt>
                <c:pt idx="6180">
                  <c:v>20.253138</c:v>
                </c:pt>
                <c:pt idx="6181">
                  <c:v>15.251992</c:v>
                </c:pt>
                <c:pt idx="6182">
                  <c:v>19.146326999999999</c:v>
                </c:pt>
                <c:pt idx="6183">
                  <c:v>15.641425999999999</c:v>
                </c:pt>
                <c:pt idx="6184">
                  <c:v>21.298459999999999</c:v>
                </c:pt>
                <c:pt idx="6185">
                  <c:v>16.092348999999999</c:v>
                </c:pt>
                <c:pt idx="6186">
                  <c:v>19.761222</c:v>
                </c:pt>
                <c:pt idx="6187">
                  <c:v>14.862558999999999</c:v>
                </c:pt>
                <c:pt idx="6188">
                  <c:v>19.494768000000001</c:v>
                </c:pt>
                <c:pt idx="6189">
                  <c:v>15.702915000000001</c:v>
                </c:pt>
                <c:pt idx="6190">
                  <c:v>19.679236</c:v>
                </c:pt>
                <c:pt idx="6191">
                  <c:v>15.723412</c:v>
                </c:pt>
                <c:pt idx="6192">
                  <c:v>19.986684</c:v>
                </c:pt>
                <c:pt idx="6193">
                  <c:v>15.887384000000001</c:v>
                </c:pt>
                <c:pt idx="6194">
                  <c:v>20.294131</c:v>
                </c:pt>
                <c:pt idx="6195">
                  <c:v>16.051355999999998</c:v>
                </c:pt>
                <c:pt idx="6196">
                  <c:v>19.925194000000001</c:v>
                </c:pt>
                <c:pt idx="6197">
                  <c:v>15.395467999999999</c:v>
                </c:pt>
                <c:pt idx="6198">
                  <c:v>21.032005000000002</c:v>
                </c:pt>
                <c:pt idx="6199">
                  <c:v>15.764405</c:v>
                </c:pt>
                <c:pt idx="6200">
                  <c:v>20.376117000000001</c:v>
                </c:pt>
                <c:pt idx="6201">
                  <c:v>15.702915000000001</c:v>
                </c:pt>
                <c:pt idx="6202">
                  <c:v>19.105333999999999</c:v>
                </c:pt>
                <c:pt idx="6203">
                  <c:v>15.846391000000001</c:v>
                </c:pt>
                <c:pt idx="6204">
                  <c:v>20.663067999999999</c:v>
                </c:pt>
                <c:pt idx="6205">
                  <c:v>16.727740000000001</c:v>
                </c:pt>
                <c:pt idx="6206">
                  <c:v>20.663067999999999</c:v>
                </c:pt>
                <c:pt idx="6207">
                  <c:v>16.153838</c:v>
                </c:pt>
                <c:pt idx="6208">
                  <c:v>20.294131</c:v>
                </c:pt>
                <c:pt idx="6209">
                  <c:v>16.502279000000001</c:v>
                </c:pt>
                <c:pt idx="6210">
                  <c:v>20.581081999999999</c:v>
                </c:pt>
                <c:pt idx="6211">
                  <c:v>16.092348999999999</c:v>
                </c:pt>
                <c:pt idx="6212">
                  <c:v>19.433278000000001</c:v>
                </c:pt>
                <c:pt idx="6213">
                  <c:v>16.379300000000001</c:v>
                </c:pt>
                <c:pt idx="6214">
                  <c:v>19.351292000000001</c:v>
                </c:pt>
                <c:pt idx="6215">
                  <c:v>15.292985</c:v>
                </c:pt>
                <c:pt idx="6216">
                  <c:v>19.494768000000001</c:v>
                </c:pt>
                <c:pt idx="6217">
                  <c:v>16.399795999999998</c:v>
                </c:pt>
                <c:pt idx="6218">
                  <c:v>19.310299000000001</c:v>
                </c:pt>
                <c:pt idx="6219">
                  <c:v>16.030859</c:v>
                </c:pt>
                <c:pt idx="6220">
                  <c:v>19.002852000000001</c:v>
                </c:pt>
                <c:pt idx="6221">
                  <c:v>15.272489</c:v>
                </c:pt>
                <c:pt idx="6222">
                  <c:v>20.273634999999999</c:v>
                </c:pt>
                <c:pt idx="6223">
                  <c:v>15.805398</c:v>
                </c:pt>
                <c:pt idx="6224">
                  <c:v>18.797886999999999</c:v>
                </c:pt>
                <c:pt idx="6225">
                  <c:v>15.129013</c:v>
                </c:pt>
                <c:pt idx="6226">
                  <c:v>19.002852000000001</c:v>
                </c:pt>
                <c:pt idx="6227">
                  <c:v>16.174334999999999</c:v>
                </c:pt>
                <c:pt idx="6228">
                  <c:v>19.966187000000001</c:v>
                </c:pt>
                <c:pt idx="6229">
                  <c:v>15.477454</c:v>
                </c:pt>
                <c:pt idx="6230">
                  <c:v>19.392285000000001</c:v>
                </c:pt>
                <c:pt idx="6231">
                  <c:v>15.682418999999999</c:v>
                </c:pt>
                <c:pt idx="6232">
                  <c:v>19.658740000000002</c:v>
                </c:pt>
                <c:pt idx="6233">
                  <c:v>14.965040999999999</c:v>
                </c:pt>
                <c:pt idx="6234">
                  <c:v>19.843208000000001</c:v>
                </c:pt>
                <c:pt idx="6235">
                  <c:v>14.924048000000001</c:v>
                </c:pt>
                <c:pt idx="6236">
                  <c:v>18.818383000000001</c:v>
                </c:pt>
                <c:pt idx="6237">
                  <c:v>15.149509999999999</c:v>
                </c:pt>
                <c:pt idx="6238">
                  <c:v>19.166823999999998</c:v>
                </c:pt>
                <c:pt idx="6239">
                  <c:v>15.538943</c:v>
                </c:pt>
                <c:pt idx="6240">
                  <c:v>19.248809999999999</c:v>
                </c:pt>
                <c:pt idx="6241">
                  <c:v>15.374971</c:v>
                </c:pt>
                <c:pt idx="6242">
                  <c:v>19.740725999999999</c:v>
                </c:pt>
                <c:pt idx="6243">
                  <c:v>15.231496</c:v>
                </c:pt>
                <c:pt idx="6244">
                  <c:v>18.982354999999998</c:v>
                </c:pt>
                <c:pt idx="6245">
                  <c:v>15.170006000000001</c:v>
                </c:pt>
                <c:pt idx="6246">
                  <c:v>19.720229</c:v>
                </c:pt>
                <c:pt idx="6247">
                  <c:v>14.944545</c:v>
                </c:pt>
                <c:pt idx="6248">
                  <c:v>19.330795999999999</c:v>
                </c:pt>
                <c:pt idx="6249">
                  <c:v>14.555111</c:v>
                </c:pt>
                <c:pt idx="6250">
                  <c:v>19.863705</c:v>
                </c:pt>
                <c:pt idx="6251">
                  <c:v>14.165678</c:v>
                </c:pt>
                <c:pt idx="6252">
                  <c:v>19.617747000000001</c:v>
                </c:pt>
                <c:pt idx="6253">
                  <c:v>15.170006000000001</c:v>
                </c:pt>
                <c:pt idx="6254">
                  <c:v>19.986684</c:v>
                </c:pt>
                <c:pt idx="6255">
                  <c:v>15.620929</c:v>
                </c:pt>
                <c:pt idx="6256">
                  <c:v>19.412782</c:v>
                </c:pt>
                <c:pt idx="6257">
                  <c:v>15.928376999999999</c:v>
                </c:pt>
                <c:pt idx="6258">
                  <c:v>19.166823999999998</c:v>
                </c:pt>
                <c:pt idx="6259">
                  <c:v>14.534615000000001</c:v>
                </c:pt>
                <c:pt idx="6260">
                  <c:v>20.191649000000002</c:v>
                </c:pt>
                <c:pt idx="6261">
                  <c:v>15.436461</c:v>
                </c:pt>
                <c:pt idx="6262">
                  <c:v>19.146326999999999</c:v>
                </c:pt>
                <c:pt idx="6263">
                  <c:v>16.338307</c:v>
                </c:pt>
                <c:pt idx="6264">
                  <c:v>20.868033</c:v>
                </c:pt>
                <c:pt idx="6265">
                  <c:v>15.579936</c:v>
                </c:pt>
                <c:pt idx="6266">
                  <c:v>21.093495000000001</c:v>
                </c:pt>
                <c:pt idx="6267">
                  <c:v>15.805398</c:v>
                </c:pt>
                <c:pt idx="6268">
                  <c:v>17.916537000000002</c:v>
                </c:pt>
                <c:pt idx="6269">
                  <c:v>14.042699000000001</c:v>
                </c:pt>
                <c:pt idx="6270">
                  <c:v>20.868033</c:v>
                </c:pt>
                <c:pt idx="6271">
                  <c:v>16.358803000000002</c:v>
                </c:pt>
                <c:pt idx="6272">
                  <c:v>19.925194000000001</c:v>
                </c:pt>
                <c:pt idx="6273">
                  <c:v>13.940215999999999</c:v>
                </c:pt>
                <c:pt idx="6274">
                  <c:v>20.806543999999999</c:v>
                </c:pt>
                <c:pt idx="6275">
                  <c:v>16.051355999999998</c:v>
                </c:pt>
                <c:pt idx="6276">
                  <c:v>19.781718999999999</c:v>
                </c:pt>
                <c:pt idx="6277">
                  <c:v>17.486111000000001</c:v>
                </c:pt>
                <c:pt idx="6278">
                  <c:v>17.691075999999999</c:v>
                </c:pt>
                <c:pt idx="6279">
                  <c:v>17.342635000000001</c:v>
                </c:pt>
                <c:pt idx="6280">
                  <c:v>17.281146</c:v>
                </c:pt>
                <c:pt idx="6281">
                  <c:v>17.998522999999999</c:v>
                </c:pt>
                <c:pt idx="6282">
                  <c:v>17.773061999999999</c:v>
                </c:pt>
                <c:pt idx="6283">
                  <c:v>17.998522999999999</c:v>
                </c:pt>
                <c:pt idx="6284">
                  <c:v>17.691075999999999</c:v>
                </c:pt>
                <c:pt idx="6285">
                  <c:v>18.060013000000001</c:v>
                </c:pt>
                <c:pt idx="6286">
                  <c:v>17.076180999999998</c:v>
                </c:pt>
                <c:pt idx="6287">
                  <c:v>17.096677</c:v>
                </c:pt>
                <c:pt idx="6288">
                  <c:v>17.13767</c:v>
                </c:pt>
                <c:pt idx="6289">
                  <c:v>17.219656000000001</c:v>
                </c:pt>
                <c:pt idx="6290">
                  <c:v>18.264977999999999</c:v>
                </c:pt>
                <c:pt idx="6291">
                  <c:v>17.13767</c:v>
                </c:pt>
                <c:pt idx="6292">
                  <c:v>18.039515999999999</c:v>
                </c:pt>
                <c:pt idx="6293">
                  <c:v>17.691075999999999</c:v>
                </c:pt>
                <c:pt idx="6294">
                  <c:v>18.121502</c:v>
                </c:pt>
                <c:pt idx="6295">
                  <c:v>16.871216</c:v>
                </c:pt>
                <c:pt idx="6296">
                  <c:v>16.994195000000001</c:v>
                </c:pt>
                <c:pt idx="6297">
                  <c:v>18.121502</c:v>
                </c:pt>
                <c:pt idx="6298">
                  <c:v>18.223984999999999</c:v>
                </c:pt>
                <c:pt idx="6299">
                  <c:v>17.404125000000001</c:v>
                </c:pt>
                <c:pt idx="6300">
                  <c:v>16.932704999999999</c:v>
                </c:pt>
                <c:pt idx="6301">
                  <c:v>17.834551000000001</c:v>
                </c:pt>
                <c:pt idx="6302">
                  <c:v>17.281146</c:v>
                </c:pt>
                <c:pt idx="6303">
                  <c:v>17.814055</c:v>
                </c:pt>
                <c:pt idx="6304">
                  <c:v>17.158166999999999</c:v>
                </c:pt>
                <c:pt idx="6305">
                  <c:v>17.609089999999998</c:v>
                </c:pt>
                <c:pt idx="6306">
                  <c:v>17.527104000000001</c:v>
                </c:pt>
                <c:pt idx="6307">
                  <c:v>17.219656000000001</c:v>
                </c:pt>
                <c:pt idx="6308">
                  <c:v>17.670579</c:v>
                </c:pt>
                <c:pt idx="6309">
                  <c:v>17.465613999999999</c:v>
                </c:pt>
                <c:pt idx="6310">
                  <c:v>17.096677</c:v>
                </c:pt>
                <c:pt idx="6311">
                  <c:v>16.994195000000001</c:v>
                </c:pt>
                <c:pt idx="6312">
                  <c:v>16.871216</c:v>
                </c:pt>
                <c:pt idx="6313">
                  <c:v>17.281146</c:v>
                </c:pt>
                <c:pt idx="6314">
                  <c:v>17.014690999999999</c:v>
                </c:pt>
                <c:pt idx="6315">
                  <c:v>16.912209000000001</c:v>
                </c:pt>
                <c:pt idx="6316">
                  <c:v>18.900369000000001</c:v>
                </c:pt>
                <c:pt idx="6317">
                  <c:v>17.055683999999999</c:v>
                </c:pt>
                <c:pt idx="6318">
                  <c:v>17.978027000000001</c:v>
                </c:pt>
                <c:pt idx="6319">
                  <c:v>17.301642000000001</c:v>
                </c:pt>
                <c:pt idx="6320">
                  <c:v>17.342635000000001</c:v>
                </c:pt>
                <c:pt idx="6321">
                  <c:v>16.707243999999999</c:v>
                </c:pt>
                <c:pt idx="6322">
                  <c:v>17.363132</c:v>
                </c:pt>
                <c:pt idx="6323">
                  <c:v>17.814055</c:v>
                </c:pt>
                <c:pt idx="6324">
                  <c:v>18.060013000000001</c:v>
                </c:pt>
                <c:pt idx="6325">
                  <c:v>16.932704999999999</c:v>
                </c:pt>
                <c:pt idx="6326">
                  <c:v>17.711572</c:v>
                </c:pt>
                <c:pt idx="6327">
                  <c:v>18.510936000000001</c:v>
                </c:pt>
                <c:pt idx="6328">
                  <c:v>17.178663</c:v>
                </c:pt>
                <c:pt idx="6329">
                  <c:v>17.465613999999999</c:v>
                </c:pt>
                <c:pt idx="6330">
                  <c:v>17.896041</c:v>
                </c:pt>
                <c:pt idx="6331">
                  <c:v>17.424620999999998</c:v>
                </c:pt>
                <c:pt idx="6332">
                  <c:v>17.691075999999999</c:v>
                </c:pt>
                <c:pt idx="6333">
                  <c:v>18.060013000000001</c:v>
                </c:pt>
                <c:pt idx="6334">
                  <c:v>17.322139</c:v>
                </c:pt>
                <c:pt idx="6335">
                  <c:v>17.342635000000001</c:v>
                </c:pt>
                <c:pt idx="6336">
                  <c:v>17.035188000000002</c:v>
                </c:pt>
                <c:pt idx="6337">
                  <c:v>17.240152999999999</c:v>
                </c:pt>
                <c:pt idx="6338">
                  <c:v>18.019020000000001</c:v>
                </c:pt>
                <c:pt idx="6339">
                  <c:v>16.994195000000001</c:v>
                </c:pt>
                <c:pt idx="6340">
                  <c:v>17.506606999999999</c:v>
                </c:pt>
                <c:pt idx="6341">
                  <c:v>18.244481</c:v>
                </c:pt>
                <c:pt idx="6342">
                  <c:v>17.404125000000001</c:v>
                </c:pt>
                <c:pt idx="6343">
                  <c:v>17.465613999999999</c:v>
                </c:pt>
                <c:pt idx="6344">
                  <c:v>17.527104000000001</c:v>
                </c:pt>
                <c:pt idx="6345">
                  <c:v>17.383628000000002</c:v>
                </c:pt>
                <c:pt idx="6346">
                  <c:v>16.994195000000001</c:v>
                </c:pt>
                <c:pt idx="6347">
                  <c:v>17.793558000000001</c:v>
                </c:pt>
                <c:pt idx="6348">
                  <c:v>17.117173999999999</c:v>
                </c:pt>
                <c:pt idx="6349">
                  <c:v>17.465613999999999</c:v>
                </c:pt>
                <c:pt idx="6350">
                  <c:v>17.875544000000001</c:v>
                </c:pt>
                <c:pt idx="6351">
                  <c:v>17.219656000000001</c:v>
                </c:pt>
                <c:pt idx="6352">
                  <c:v>17.383628000000002</c:v>
                </c:pt>
                <c:pt idx="6353">
                  <c:v>17.875544000000001</c:v>
                </c:pt>
                <c:pt idx="6354">
                  <c:v>17.342635000000001</c:v>
                </c:pt>
                <c:pt idx="6355">
                  <c:v>17.998522999999999</c:v>
                </c:pt>
                <c:pt idx="6356">
                  <c:v>17.978027000000001</c:v>
                </c:pt>
                <c:pt idx="6357">
                  <c:v>17.834551000000001</c:v>
                </c:pt>
                <c:pt idx="6358">
                  <c:v>17.424620999999998</c:v>
                </c:pt>
                <c:pt idx="6359">
                  <c:v>17.732068999999999</c:v>
                </c:pt>
                <c:pt idx="6360">
                  <c:v>18.346964</c:v>
                </c:pt>
                <c:pt idx="6361">
                  <c:v>17.404125000000001</c:v>
                </c:pt>
                <c:pt idx="6362">
                  <c:v>17.834551000000001</c:v>
                </c:pt>
                <c:pt idx="6363">
                  <c:v>17.014690999999999</c:v>
                </c:pt>
                <c:pt idx="6364">
                  <c:v>17.855048</c:v>
                </c:pt>
                <c:pt idx="6365">
                  <c:v>16.748237</c:v>
                </c:pt>
                <c:pt idx="6366">
                  <c:v>16.850719000000002</c:v>
                </c:pt>
                <c:pt idx="6367">
                  <c:v>17.875544000000001</c:v>
                </c:pt>
                <c:pt idx="6368">
                  <c:v>17.219656000000001</c:v>
                </c:pt>
                <c:pt idx="6369">
                  <c:v>16.953202000000001</c:v>
                </c:pt>
                <c:pt idx="6370">
                  <c:v>16.727740000000001</c:v>
                </c:pt>
                <c:pt idx="6371">
                  <c:v>16.78923</c:v>
                </c:pt>
                <c:pt idx="6372">
                  <c:v>17.281146</c:v>
                </c:pt>
                <c:pt idx="6373">
                  <c:v>17.219656000000001</c:v>
                </c:pt>
                <c:pt idx="6374">
                  <c:v>17.342635000000001</c:v>
                </c:pt>
                <c:pt idx="6375">
                  <c:v>17.199159999999999</c:v>
                </c:pt>
                <c:pt idx="6376">
                  <c:v>17.322139</c:v>
                </c:pt>
                <c:pt idx="6377">
                  <c:v>17.035188000000002</c:v>
                </c:pt>
                <c:pt idx="6378">
                  <c:v>18.039515999999999</c:v>
                </c:pt>
                <c:pt idx="6379">
                  <c:v>16.78923</c:v>
                </c:pt>
                <c:pt idx="6380">
                  <c:v>17.260649000000001</c:v>
                </c:pt>
                <c:pt idx="6381">
                  <c:v>17.424620999999998</c:v>
                </c:pt>
                <c:pt idx="6382">
                  <c:v>18.83888</c:v>
                </c:pt>
                <c:pt idx="6383">
                  <c:v>17.547599999999999</c:v>
                </c:pt>
                <c:pt idx="6384">
                  <c:v>16.994195000000001</c:v>
                </c:pt>
                <c:pt idx="6385">
                  <c:v>17.260649000000001</c:v>
                </c:pt>
                <c:pt idx="6386">
                  <c:v>18.080508999999999</c:v>
                </c:pt>
                <c:pt idx="6387">
                  <c:v>17.13767</c:v>
                </c:pt>
                <c:pt idx="6388">
                  <c:v>17.916537000000002</c:v>
                </c:pt>
                <c:pt idx="6389">
                  <c:v>17.855048</c:v>
                </c:pt>
                <c:pt idx="6390">
                  <c:v>17.629586</c:v>
                </c:pt>
                <c:pt idx="6391">
                  <c:v>17.363132</c:v>
                </c:pt>
                <c:pt idx="6392">
                  <c:v>17.117173999999999</c:v>
                </c:pt>
                <c:pt idx="6393">
                  <c:v>17.609089999999998</c:v>
                </c:pt>
                <c:pt idx="6394">
                  <c:v>17.691075999999999</c:v>
                </c:pt>
                <c:pt idx="6395">
                  <c:v>17.691075999999999</c:v>
                </c:pt>
                <c:pt idx="6396">
                  <c:v>17.178663</c:v>
                </c:pt>
                <c:pt idx="6397">
                  <c:v>17.486111000000001</c:v>
                </c:pt>
                <c:pt idx="6398">
                  <c:v>17.199159999999999</c:v>
                </c:pt>
                <c:pt idx="6399">
                  <c:v>17.281146</c:v>
                </c:pt>
                <c:pt idx="6400">
                  <c:v>17.404125000000001</c:v>
                </c:pt>
                <c:pt idx="6401">
                  <c:v>18.510936000000001</c:v>
                </c:pt>
                <c:pt idx="6402">
                  <c:v>16.973697999999999</c:v>
                </c:pt>
                <c:pt idx="6403">
                  <c:v>17.957529999999998</c:v>
                </c:pt>
                <c:pt idx="6404">
                  <c:v>17.486111000000001</c:v>
                </c:pt>
                <c:pt idx="6405">
                  <c:v>17.240152999999999</c:v>
                </c:pt>
                <c:pt idx="6406">
                  <c:v>18.572424999999999</c:v>
                </c:pt>
                <c:pt idx="6407">
                  <c:v>17.486111000000001</c:v>
                </c:pt>
                <c:pt idx="6408">
                  <c:v>17.957529999999998</c:v>
                </c:pt>
                <c:pt idx="6409">
                  <c:v>17.301642000000001</c:v>
                </c:pt>
                <c:pt idx="6410">
                  <c:v>17.404125000000001</c:v>
                </c:pt>
                <c:pt idx="6411">
                  <c:v>18.121502</c:v>
                </c:pt>
                <c:pt idx="6412">
                  <c:v>17.281146</c:v>
                </c:pt>
                <c:pt idx="6413">
                  <c:v>16.502279000000001</c:v>
                </c:pt>
                <c:pt idx="6414">
                  <c:v>17.957529999999998</c:v>
                </c:pt>
                <c:pt idx="6415">
                  <c:v>17.117173999999999</c:v>
                </c:pt>
                <c:pt idx="6416">
                  <c:v>17.793558000000001</c:v>
                </c:pt>
                <c:pt idx="6417">
                  <c:v>18.203488</c:v>
                </c:pt>
                <c:pt idx="6418">
                  <c:v>17.014690999999999</c:v>
                </c:pt>
                <c:pt idx="6419">
                  <c:v>17.199159999999999</c:v>
                </c:pt>
                <c:pt idx="6420">
                  <c:v>18.42895</c:v>
                </c:pt>
                <c:pt idx="6421">
                  <c:v>17.219656000000001</c:v>
                </c:pt>
                <c:pt idx="6422">
                  <c:v>16.748237</c:v>
                </c:pt>
                <c:pt idx="6423">
                  <c:v>17.506606999999999</c:v>
                </c:pt>
                <c:pt idx="6424">
                  <c:v>16.399795999999998</c:v>
                </c:pt>
                <c:pt idx="6425">
                  <c:v>17.13767</c:v>
                </c:pt>
                <c:pt idx="6426">
                  <c:v>17.445118000000001</c:v>
                </c:pt>
                <c:pt idx="6427">
                  <c:v>17.465613999999999</c:v>
                </c:pt>
                <c:pt idx="6428">
                  <c:v>17.014690999999999</c:v>
                </c:pt>
                <c:pt idx="6429">
                  <c:v>16.973697999999999</c:v>
                </c:pt>
                <c:pt idx="6430">
                  <c:v>17.383628000000002</c:v>
                </c:pt>
                <c:pt idx="6431">
                  <c:v>16.973697999999999</c:v>
                </c:pt>
                <c:pt idx="6432">
                  <c:v>17.629586</c:v>
                </c:pt>
                <c:pt idx="6433">
                  <c:v>16.830223</c:v>
                </c:pt>
                <c:pt idx="6434">
                  <c:v>17.301642000000001</c:v>
                </c:pt>
                <c:pt idx="6435">
                  <c:v>16.768733000000001</c:v>
                </c:pt>
                <c:pt idx="6436">
                  <c:v>17.158166999999999</c:v>
                </c:pt>
                <c:pt idx="6437">
                  <c:v>17.793558000000001</c:v>
                </c:pt>
                <c:pt idx="6438">
                  <c:v>16.973697999999999</c:v>
                </c:pt>
                <c:pt idx="6439">
                  <c:v>17.055683999999999</c:v>
                </c:pt>
                <c:pt idx="6440">
                  <c:v>17.957529999999998</c:v>
                </c:pt>
                <c:pt idx="6441">
                  <c:v>18.182991999999999</c:v>
                </c:pt>
                <c:pt idx="6442">
                  <c:v>17.568097000000002</c:v>
                </c:pt>
                <c:pt idx="6443">
                  <c:v>17.773061999999999</c:v>
                </c:pt>
                <c:pt idx="6444">
                  <c:v>17.240152999999999</c:v>
                </c:pt>
                <c:pt idx="6445">
                  <c:v>17.219656000000001</c:v>
                </c:pt>
                <c:pt idx="6446">
                  <c:v>16.030859</c:v>
                </c:pt>
                <c:pt idx="6447">
                  <c:v>18.080508999999999</c:v>
                </c:pt>
                <c:pt idx="6448">
                  <c:v>17.527104000000001</c:v>
                </c:pt>
                <c:pt idx="6449">
                  <c:v>17.096677</c:v>
                </c:pt>
                <c:pt idx="6450">
                  <c:v>17.342635000000001</c:v>
                </c:pt>
                <c:pt idx="6451">
                  <c:v>16.707243999999999</c:v>
                </c:pt>
                <c:pt idx="6452">
                  <c:v>17.506606999999999</c:v>
                </c:pt>
                <c:pt idx="6453">
                  <c:v>16.563768</c:v>
                </c:pt>
                <c:pt idx="6454">
                  <c:v>17.506606999999999</c:v>
                </c:pt>
                <c:pt idx="6455">
                  <c:v>17.301642000000001</c:v>
                </c:pt>
                <c:pt idx="6456">
                  <c:v>17.117173999999999</c:v>
                </c:pt>
                <c:pt idx="6457">
                  <c:v>16.891711999999998</c:v>
                </c:pt>
                <c:pt idx="6458">
                  <c:v>17.670579</c:v>
                </c:pt>
                <c:pt idx="6459">
                  <c:v>18.387957</c:v>
                </c:pt>
                <c:pt idx="6460">
                  <c:v>17.629586</c:v>
                </c:pt>
                <c:pt idx="6461">
                  <c:v>17.588592999999999</c:v>
                </c:pt>
                <c:pt idx="6462">
                  <c:v>17.301642000000001</c:v>
                </c:pt>
                <c:pt idx="6463">
                  <c:v>18.818383000000001</c:v>
                </c:pt>
                <c:pt idx="6464">
                  <c:v>16.891711999999998</c:v>
                </c:pt>
                <c:pt idx="6465">
                  <c:v>18.060013000000001</c:v>
                </c:pt>
                <c:pt idx="6466">
                  <c:v>18.080508999999999</c:v>
                </c:pt>
                <c:pt idx="6467">
                  <c:v>17.117173999999999</c:v>
                </c:pt>
                <c:pt idx="6468">
                  <c:v>17.260649000000001</c:v>
                </c:pt>
                <c:pt idx="6469">
                  <c:v>17.178663</c:v>
                </c:pt>
                <c:pt idx="6470">
                  <c:v>17.424620999999998</c:v>
                </c:pt>
                <c:pt idx="6471">
                  <c:v>17.055683999999999</c:v>
                </c:pt>
                <c:pt idx="6472">
                  <c:v>16.953202000000001</c:v>
                </c:pt>
                <c:pt idx="6473">
                  <c:v>17.219656000000001</c:v>
                </c:pt>
                <c:pt idx="6474">
                  <c:v>17.445118000000001</c:v>
                </c:pt>
                <c:pt idx="6475">
                  <c:v>16.645754</c:v>
                </c:pt>
                <c:pt idx="6476">
                  <c:v>17.752565000000001</c:v>
                </c:pt>
                <c:pt idx="6477">
                  <c:v>17.199159999999999</c:v>
                </c:pt>
                <c:pt idx="6478">
                  <c:v>17.916537000000002</c:v>
                </c:pt>
                <c:pt idx="6479">
                  <c:v>17.588592999999999</c:v>
                </c:pt>
                <c:pt idx="6480">
                  <c:v>17.301642000000001</c:v>
                </c:pt>
                <c:pt idx="6481">
                  <c:v>17.896041</c:v>
                </c:pt>
                <c:pt idx="6482">
                  <c:v>17.096677</c:v>
                </c:pt>
                <c:pt idx="6483">
                  <c:v>17.711572</c:v>
                </c:pt>
                <c:pt idx="6484">
                  <c:v>17.055683999999999</c:v>
                </c:pt>
                <c:pt idx="6485">
                  <c:v>16.932704999999999</c:v>
                </c:pt>
                <c:pt idx="6486">
                  <c:v>16.830223</c:v>
                </c:pt>
                <c:pt idx="6487">
                  <c:v>17.445118000000001</c:v>
                </c:pt>
                <c:pt idx="6488">
                  <c:v>17.711572</c:v>
                </c:pt>
                <c:pt idx="6489">
                  <c:v>17.322139</c:v>
                </c:pt>
                <c:pt idx="6490">
                  <c:v>16.891711999999998</c:v>
                </c:pt>
                <c:pt idx="6491">
                  <c:v>16.953202000000001</c:v>
                </c:pt>
                <c:pt idx="6492">
                  <c:v>17.13767</c:v>
                </c:pt>
                <c:pt idx="6493">
                  <c:v>17.547599999999999</c:v>
                </c:pt>
                <c:pt idx="6494">
                  <c:v>16.297314</c:v>
                </c:pt>
                <c:pt idx="6495">
                  <c:v>17.178663</c:v>
                </c:pt>
                <c:pt idx="6496">
                  <c:v>17.506606999999999</c:v>
                </c:pt>
                <c:pt idx="6497">
                  <c:v>17.855048</c:v>
                </c:pt>
                <c:pt idx="6498">
                  <c:v>17.363132</c:v>
                </c:pt>
                <c:pt idx="6499">
                  <c:v>16.830223</c:v>
                </c:pt>
                <c:pt idx="6500">
                  <c:v>18.162495</c:v>
                </c:pt>
                <c:pt idx="6501">
                  <c:v>16.748237</c:v>
                </c:pt>
                <c:pt idx="6502">
                  <c:v>17.404125000000001</c:v>
                </c:pt>
                <c:pt idx="6503">
                  <c:v>17.752565000000001</c:v>
                </c:pt>
                <c:pt idx="6504">
                  <c:v>17.424620999999998</c:v>
                </c:pt>
                <c:pt idx="6505">
                  <c:v>17.486111000000001</c:v>
                </c:pt>
                <c:pt idx="6506">
                  <c:v>17.814055</c:v>
                </c:pt>
                <c:pt idx="6507">
                  <c:v>16.666250999999999</c:v>
                </c:pt>
                <c:pt idx="6508">
                  <c:v>17.281146</c:v>
                </c:pt>
                <c:pt idx="6509">
                  <c:v>17.814055</c:v>
                </c:pt>
                <c:pt idx="6510">
                  <c:v>16.563768</c:v>
                </c:pt>
                <c:pt idx="6511">
                  <c:v>17.342635000000001</c:v>
                </c:pt>
                <c:pt idx="6512">
                  <c:v>16.399795999999998</c:v>
                </c:pt>
                <c:pt idx="6513">
                  <c:v>17.219656000000001</c:v>
                </c:pt>
                <c:pt idx="6514">
                  <c:v>17.301642000000001</c:v>
                </c:pt>
                <c:pt idx="6515">
                  <c:v>17.13767</c:v>
                </c:pt>
                <c:pt idx="6516">
                  <c:v>16.809726000000001</c:v>
                </c:pt>
                <c:pt idx="6517">
                  <c:v>17.732068999999999</c:v>
                </c:pt>
                <c:pt idx="6518">
                  <c:v>18.060013000000001</c:v>
                </c:pt>
                <c:pt idx="6519">
                  <c:v>17.322139</c:v>
                </c:pt>
                <c:pt idx="6520">
                  <c:v>17.117173999999999</c:v>
                </c:pt>
                <c:pt idx="6521">
                  <c:v>17.219656000000001</c:v>
                </c:pt>
                <c:pt idx="6522">
                  <c:v>17.773061999999999</c:v>
                </c:pt>
                <c:pt idx="6523">
                  <c:v>17.260649000000001</c:v>
                </c:pt>
                <c:pt idx="6524">
                  <c:v>17.178663</c:v>
                </c:pt>
                <c:pt idx="6525">
                  <c:v>17.055683999999999</c:v>
                </c:pt>
                <c:pt idx="6526">
                  <c:v>17.404125000000001</c:v>
                </c:pt>
                <c:pt idx="6527">
                  <c:v>17.199159999999999</c:v>
                </c:pt>
                <c:pt idx="6528">
                  <c:v>17.055683999999999</c:v>
                </c:pt>
                <c:pt idx="6529">
                  <c:v>17.404125000000001</c:v>
                </c:pt>
                <c:pt idx="6530">
                  <c:v>17.814055</c:v>
                </c:pt>
                <c:pt idx="6531">
                  <c:v>16.399795999999998</c:v>
                </c:pt>
                <c:pt idx="6532">
                  <c:v>17.219656000000001</c:v>
                </c:pt>
                <c:pt idx="6533">
                  <c:v>18.346964</c:v>
                </c:pt>
                <c:pt idx="6534">
                  <c:v>17.178663</c:v>
                </c:pt>
                <c:pt idx="6535">
                  <c:v>17.240152999999999</c:v>
                </c:pt>
                <c:pt idx="6536">
                  <c:v>17.219656000000001</c:v>
                </c:pt>
                <c:pt idx="6537">
                  <c:v>17.957529999999998</c:v>
                </c:pt>
                <c:pt idx="6538">
                  <c:v>17.588592999999999</c:v>
                </c:pt>
                <c:pt idx="6539">
                  <c:v>18.141998999999998</c:v>
                </c:pt>
                <c:pt idx="6540">
                  <c:v>17.096677</c:v>
                </c:pt>
                <c:pt idx="6541">
                  <c:v>17.424620999999998</c:v>
                </c:pt>
                <c:pt idx="6542">
                  <c:v>17.199159999999999</c:v>
                </c:pt>
                <c:pt idx="6543">
                  <c:v>17.055683999999999</c:v>
                </c:pt>
                <c:pt idx="6544">
                  <c:v>18.736397</c:v>
                </c:pt>
                <c:pt idx="6545">
                  <c:v>17.875544000000001</c:v>
                </c:pt>
                <c:pt idx="6546">
                  <c:v>17.178663</c:v>
                </c:pt>
                <c:pt idx="6547">
                  <c:v>18.101006000000002</c:v>
                </c:pt>
                <c:pt idx="6548">
                  <c:v>18.101006000000002</c:v>
                </c:pt>
                <c:pt idx="6549">
                  <c:v>16.768733000000001</c:v>
                </c:pt>
                <c:pt idx="6550">
                  <c:v>16.768733000000001</c:v>
                </c:pt>
                <c:pt idx="6551">
                  <c:v>17.506606999999999</c:v>
                </c:pt>
                <c:pt idx="6552">
                  <c:v>16.953202000000001</c:v>
                </c:pt>
                <c:pt idx="6553">
                  <c:v>17.916537000000002</c:v>
                </c:pt>
                <c:pt idx="6554">
                  <c:v>17.178663</c:v>
                </c:pt>
                <c:pt idx="6555">
                  <c:v>17.711572</c:v>
                </c:pt>
                <c:pt idx="6556">
                  <c:v>16.604761</c:v>
                </c:pt>
                <c:pt idx="6557">
                  <c:v>17.424620999999998</c:v>
                </c:pt>
                <c:pt idx="6558">
                  <c:v>17.281146</c:v>
                </c:pt>
                <c:pt idx="6559">
                  <c:v>17.281146</c:v>
                </c:pt>
                <c:pt idx="6560">
                  <c:v>17.158166999999999</c:v>
                </c:pt>
                <c:pt idx="6561">
                  <c:v>17.711572</c:v>
                </c:pt>
                <c:pt idx="6562">
                  <c:v>17.998522999999999</c:v>
                </c:pt>
                <c:pt idx="6563">
                  <c:v>17.199159999999999</c:v>
                </c:pt>
                <c:pt idx="6564">
                  <c:v>16.768733000000001</c:v>
                </c:pt>
                <c:pt idx="6565">
                  <c:v>17.527104000000001</c:v>
                </c:pt>
                <c:pt idx="6566">
                  <c:v>18.797886999999999</c:v>
                </c:pt>
                <c:pt idx="6567">
                  <c:v>16.748237</c:v>
                </c:pt>
                <c:pt idx="6568">
                  <c:v>20.027677000000001</c:v>
                </c:pt>
                <c:pt idx="6569">
                  <c:v>14.965040999999999</c:v>
                </c:pt>
                <c:pt idx="6570">
                  <c:v>18.941362000000002</c:v>
                </c:pt>
                <c:pt idx="6571">
                  <c:v>14.760076</c:v>
                </c:pt>
                <c:pt idx="6572">
                  <c:v>18.818383000000001</c:v>
                </c:pt>
                <c:pt idx="6573">
                  <c:v>14.555111</c:v>
                </c:pt>
                <c:pt idx="6574">
                  <c:v>20.048172999999998</c:v>
                </c:pt>
                <c:pt idx="6575">
                  <c:v>15.210998999999999</c:v>
                </c:pt>
                <c:pt idx="6576">
                  <c:v>21.728885999999999</c:v>
                </c:pt>
                <c:pt idx="6577">
                  <c:v>16.338307</c:v>
                </c:pt>
                <c:pt idx="6578">
                  <c:v>20.950019000000001</c:v>
                </c:pt>
                <c:pt idx="6579">
                  <c:v>15.006034</c:v>
                </c:pt>
                <c:pt idx="6580">
                  <c:v>18.756893999999999</c:v>
                </c:pt>
                <c:pt idx="6581">
                  <c:v>14.801069</c:v>
                </c:pt>
                <c:pt idx="6582">
                  <c:v>19.084838000000001</c:v>
                </c:pt>
                <c:pt idx="6583">
                  <c:v>15.313482</c:v>
                </c:pt>
                <c:pt idx="6584">
                  <c:v>18.121502</c:v>
                </c:pt>
                <c:pt idx="6585">
                  <c:v>14.637097000000001</c:v>
                </c:pt>
                <c:pt idx="6586">
                  <c:v>19.248809999999999</c:v>
                </c:pt>
                <c:pt idx="6587">
                  <c:v>15.272489</c:v>
                </c:pt>
                <c:pt idx="6588">
                  <c:v>19.986684</c:v>
                </c:pt>
                <c:pt idx="6589">
                  <c:v>14.965040999999999</c:v>
                </c:pt>
                <c:pt idx="6590">
                  <c:v>18.859376000000001</c:v>
                </c:pt>
                <c:pt idx="6591">
                  <c:v>14.534615000000001</c:v>
                </c:pt>
                <c:pt idx="6592">
                  <c:v>19.412782</c:v>
                </c:pt>
                <c:pt idx="6593">
                  <c:v>14.637097000000001</c:v>
                </c:pt>
                <c:pt idx="6594">
                  <c:v>19.330795999999999</c:v>
                </c:pt>
                <c:pt idx="6595">
                  <c:v>15.272489</c:v>
                </c:pt>
                <c:pt idx="6596">
                  <c:v>20.253138</c:v>
                </c:pt>
                <c:pt idx="6597">
                  <c:v>14.73958</c:v>
                </c:pt>
                <c:pt idx="6598">
                  <c:v>19.556256999999999</c:v>
                </c:pt>
                <c:pt idx="6599">
                  <c:v>15.538943</c:v>
                </c:pt>
                <c:pt idx="6600">
                  <c:v>19.392285000000001</c:v>
                </c:pt>
                <c:pt idx="6601">
                  <c:v>14.657594</c:v>
                </c:pt>
                <c:pt idx="6602">
                  <c:v>19.023347999999999</c:v>
                </c:pt>
                <c:pt idx="6603">
                  <c:v>16.256321</c:v>
                </c:pt>
                <c:pt idx="6604">
                  <c:v>18.551929000000001</c:v>
                </c:pt>
                <c:pt idx="6605">
                  <c:v>15.231496</c:v>
                </c:pt>
                <c:pt idx="6606">
                  <c:v>17.896041</c:v>
                </c:pt>
                <c:pt idx="6607">
                  <c:v>15.047027</c:v>
                </c:pt>
                <c:pt idx="6608">
                  <c:v>16.891711999999998</c:v>
                </c:pt>
                <c:pt idx="6609">
                  <c:v>15.579936</c:v>
                </c:pt>
                <c:pt idx="6610">
                  <c:v>19.843208000000001</c:v>
                </c:pt>
                <c:pt idx="6611">
                  <c:v>15.538943</c:v>
                </c:pt>
                <c:pt idx="6612">
                  <c:v>18.736397</c:v>
                </c:pt>
                <c:pt idx="6613">
                  <c:v>15.55944</c:v>
                </c:pt>
                <c:pt idx="6614">
                  <c:v>19.474271000000002</c:v>
                </c:pt>
                <c:pt idx="6615">
                  <c:v>15.90788</c:v>
                </c:pt>
                <c:pt idx="6616">
                  <c:v>19.412782</c:v>
                </c:pt>
                <c:pt idx="6617">
                  <c:v>15.989865999999999</c:v>
                </c:pt>
                <c:pt idx="6618">
                  <c:v>18.592922000000002</c:v>
                </c:pt>
                <c:pt idx="6619">
                  <c:v>14.719082999999999</c:v>
                </c:pt>
                <c:pt idx="6620">
                  <c:v>19.248809999999999</c:v>
                </c:pt>
                <c:pt idx="6621">
                  <c:v>15.90788</c:v>
                </c:pt>
                <c:pt idx="6622">
                  <c:v>19.289802999999999</c:v>
                </c:pt>
                <c:pt idx="6623">
                  <c:v>15.272489</c:v>
                </c:pt>
                <c:pt idx="6624">
                  <c:v>20.171151999999999</c:v>
                </c:pt>
                <c:pt idx="6625">
                  <c:v>15.887384000000001</c:v>
                </c:pt>
                <c:pt idx="6626">
                  <c:v>18.469943000000001</c:v>
                </c:pt>
                <c:pt idx="6627">
                  <c:v>15.047027</c:v>
                </c:pt>
                <c:pt idx="6628">
                  <c:v>19.515263999999998</c:v>
                </c:pt>
                <c:pt idx="6629">
                  <c:v>15.723412</c:v>
                </c:pt>
                <c:pt idx="6630">
                  <c:v>19.658740000000002</c:v>
                </c:pt>
                <c:pt idx="6631">
                  <c:v>14.944545</c:v>
                </c:pt>
                <c:pt idx="6632">
                  <c:v>19.802215</c:v>
                </c:pt>
                <c:pt idx="6633">
                  <c:v>15.805398</c:v>
                </c:pt>
                <c:pt idx="6634">
                  <c:v>19.966187000000001</c:v>
                </c:pt>
                <c:pt idx="6635">
                  <c:v>15.96937</c:v>
                </c:pt>
                <c:pt idx="6636">
                  <c:v>20.355620999999999</c:v>
                </c:pt>
                <c:pt idx="6637">
                  <c:v>14.555111</c:v>
                </c:pt>
                <c:pt idx="6638">
                  <c:v>19.310299000000001</c:v>
                </c:pt>
                <c:pt idx="6639">
                  <c:v>15.251992</c:v>
                </c:pt>
                <c:pt idx="6640">
                  <c:v>19.925194000000001</c:v>
                </c:pt>
                <c:pt idx="6641">
                  <c:v>15.333978</c:v>
                </c:pt>
                <c:pt idx="6642">
                  <c:v>20.335124</c:v>
                </c:pt>
                <c:pt idx="6643">
                  <c:v>16.399795999999998</c:v>
                </c:pt>
                <c:pt idx="6644">
                  <c:v>19.371789</c:v>
                </c:pt>
                <c:pt idx="6645">
                  <c:v>15.928376999999999</c:v>
                </c:pt>
                <c:pt idx="6646">
                  <c:v>21.154983999999999</c:v>
                </c:pt>
                <c:pt idx="6647">
                  <c:v>16.010363000000002</c:v>
                </c:pt>
                <c:pt idx="6648">
                  <c:v>19.166823999999998</c:v>
                </c:pt>
                <c:pt idx="6649">
                  <c:v>14.842062</c:v>
                </c:pt>
                <c:pt idx="6650">
                  <c:v>19.802215</c:v>
                </c:pt>
                <c:pt idx="6651">
                  <c:v>15.251992</c:v>
                </c:pt>
                <c:pt idx="6652">
                  <c:v>20.724557999999998</c:v>
                </c:pt>
                <c:pt idx="6653">
                  <c:v>15.067524000000001</c:v>
                </c:pt>
                <c:pt idx="6654">
                  <c:v>19.761222</c:v>
                </c:pt>
                <c:pt idx="6655">
                  <c:v>15.067524000000001</c:v>
                </c:pt>
                <c:pt idx="6656">
                  <c:v>20.335124</c:v>
                </c:pt>
                <c:pt idx="6657">
                  <c:v>15.948873000000001</c:v>
                </c:pt>
                <c:pt idx="6658">
                  <c:v>20.294131</c:v>
                </c:pt>
                <c:pt idx="6659">
                  <c:v>15.661922000000001</c:v>
                </c:pt>
                <c:pt idx="6660">
                  <c:v>19.904698</c:v>
                </c:pt>
                <c:pt idx="6661">
                  <c:v>15.026531</c:v>
                </c:pt>
                <c:pt idx="6662">
                  <c:v>19.535761000000001</c:v>
                </c:pt>
                <c:pt idx="6663">
                  <c:v>14.698587</c:v>
                </c:pt>
                <c:pt idx="6664">
                  <c:v>19.084838000000001</c:v>
                </c:pt>
                <c:pt idx="6665">
                  <c:v>16.030859</c:v>
                </c:pt>
                <c:pt idx="6666">
                  <c:v>20.499096000000002</c:v>
                </c:pt>
                <c:pt idx="6667">
                  <c:v>15.190503</c:v>
                </c:pt>
                <c:pt idx="6668">
                  <c:v>19.740725999999999</c:v>
                </c:pt>
                <c:pt idx="6669">
                  <c:v>16.133341999999999</c:v>
                </c:pt>
                <c:pt idx="6670">
                  <c:v>20.396614</c:v>
                </c:pt>
                <c:pt idx="6671">
                  <c:v>15.333978</c:v>
                </c:pt>
                <c:pt idx="6672">
                  <c:v>18.551929000000001</c:v>
                </c:pt>
                <c:pt idx="6673">
                  <c:v>15.251992</c:v>
                </c:pt>
                <c:pt idx="6674">
                  <c:v>19.412782</c:v>
                </c:pt>
                <c:pt idx="6675">
                  <c:v>16.010363000000002</c:v>
                </c:pt>
                <c:pt idx="6676">
                  <c:v>20.007180000000002</c:v>
                </c:pt>
                <c:pt idx="6677">
                  <c:v>15.129013</c:v>
                </c:pt>
                <c:pt idx="6678">
                  <c:v>19.146326999999999</c:v>
                </c:pt>
                <c:pt idx="6679">
                  <c:v>14.391139000000001</c:v>
                </c:pt>
                <c:pt idx="6680">
                  <c:v>20.089165999999999</c:v>
                </c:pt>
                <c:pt idx="6681">
                  <c:v>16.112845</c:v>
                </c:pt>
                <c:pt idx="6682">
                  <c:v>19.269306</c:v>
                </c:pt>
                <c:pt idx="6683">
                  <c:v>15.149509999999999</c:v>
                </c:pt>
                <c:pt idx="6684">
                  <c:v>19.166823999999998</c:v>
                </c:pt>
                <c:pt idx="6685">
                  <c:v>15.108517000000001</c:v>
                </c:pt>
                <c:pt idx="6686">
                  <c:v>18.326467000000001</c:v>
                </c:pt>
                <c:pt idx="6687">
                  <c:v>16.358803000000002</c:v>
                </c:pt>
                <c:pt idx="6688">
                  <c:v>20.027677000000001</c:v>
                </c:pt>
                <c:pt idx="6689">
                  <c:v>14.985538</c:v>
                </c:pt>
                <c:pt idx="6690">
                  <c:v>19.18732</c:v>
                </c:pt>
                <c:pt idx="6691">
                  <c:v>15.354475000000001</c:v>
                </c:pt>
                <c:pt idx="6692">
                  <c:v>18.264977999999999</c:v>
                </c:pt>
                <c:pt idx="6693">
                  <c:v>15.661922000000001</c:v>
                </c:pt>
                <c:pt idx="6694">
                  <c:v>18.900369000000001</c:v>
                </c:pt>
                <c:pt idx="6695">
                  <c:v>15.026531</c:v>
                </c:pt>
                <c:pt idx="6696">
                  <c:v>18.346964</c:v>
                </c:pt>
                <c:pt idx="6697">
                  <c:v>15.190503</c:v>
                </c:pt>
                <c:pt idx="6698">
                  <c:v>18.244481</c:v>
                </c:pt>
                <c:pt idx="6699">
                  <c:v>15.067524000000001</c:v>
                </c:pt>
                <c:pt idx="6700">
                  <c:v>18.920866</c:v>
                </c:pt>
                <c:pt idx="6701">
                  <c:v>15.006034</c:v>
                </c:pt>
                <c:pt idx="6702">
                  <c:v>19.207816999999999</c:v>
                </c:pt>
                <c:pt idx="6703">
                  <c:v>16.235824000000001</c:v>
                </c:pt>
                <c:pt idx="6704">
                  <c:v>17.855048</c:v>
                </c:pt>
                <c:pt idx="6705">
                  <c:v>15.90788</c:v>
                </c:pt>
                <c:pt idx="6706">
                  <c:v>18.469943000000001</c:v>
                </c:pt>
                <c:pt idx="6707">
                  <c:v>15.108517000000001</c:v>
                </c:pt>
                <c:pt idx="6708">
                  <c:v>17.978027000000001</c:v>
                </c:pt>
                <c:pt idx="6709">
                  <c:v>16.584264999999998</c:v>
                </c:pt>
                <c:pt idx="6710">
                  <c:v>18.387957</c:v>
                </c:pt>
                <c:pt idx="6711">
                  <c:v>16.338307</c:v>
                </c:pt>
                <c:pt idx="6712">
                  <c:v>19.679236</c:v>
                </c:pt>
                <c:pt idx="6713">
                  <c:v>15.887384000000001</c:v>
                </c:pt>
                <c:pt idx="6714">
                  <c:v>17.13767</c:v>
                </c:pt>
                <c:pt idx="6715">
                  <c:v>16.809726000000001</c:v>
                </c:pt>
                <c:pt idx="6716">
                  <c:v>17.609089999999998</c:v>
                </c:pt>
                <c:pt idx="6717">
                  <c:v>15.96937</c:v>
                </c:pt>
                <c:pt idx="6718">
                  <c:v>18.900369000000001</c:v>
                </c:pt>
                <c:pt idx="6719">
                  <c:v>15.579936</c:v>
                </c:pt>
                <c:pt idx="6720">
                  <c:v>19.084838000000001</c:v>
                </c:pt>
                <c:pt idx="6721">
                  <c:v>15.96937</c:v>
                </c:pt>
                <c:pt idx="6722">
                  <c:v>18.305971</c:v>
                </c:pt>
                <c:pt idx="6723">
                  <c:v>15.743907999999999</c:v>
                </c:pt>
                <c:pt idx="6724">
                  <c:v>20.581081999999999</c:v>
                </c:pt>
                <c:pt idx="6725">
                  <c:v>15.723412</c:v>
                </c:pt>
                <c:pt idx="6726">
                  <c:v>19.371789</c:v>
                </c:pt>
                <c:pt idx="6727">
                  <c:v>16.543272000000002</c:v>
                </c:pt>
                <c:pt idx="6728">
                  <c:v>19.043845000000001</c:v>
                </c:pt>
                <c:pt idx="6729">
                  <c:v>15.497949999999999</c:v>
                </c:pt>
                <c:pt idx="6730">
                  <c:v>18.859376000000001</c:v>
                </c:pt>
                <c:pt idx="6731">
                  <c:v>17.301642000000001</c:v>
                </c:pt>
                <c:pt idx="6732">
                  <c:v>18.285474000000001</c:v>
                </c:pt>
                <c:pt idx="6733">
                  <c:v>16.727740000000001</c:v>
                </c:pt>
                <c:pt idx="6734">
                  <c:v>19.002852000000001</c:v>
                </c:pt>
                <c:pt idx="6735">
                  <c:v>16.153838</c:v>
                </c:pt>
                <c:pt idx="6736">
                  <c:v>17.588592999999999</c:v>
                </c:pt>
                <c:pt idx="6737">
                  <c:v>16.338307</c:v>
                </c:pt>
                <c:pt idx="6738">
                  <c:v>18.469943000000001</c:v>
                </c:pt>
                <c:pt idx="6739">
                  <c:v>16.563768</c:v>
                </c:pt>
                <c:pt idx="6740">
                  <c:v>19.515263999999998</c:v>
                </c:pt>
                <c:pt idx="6741">
                  <c:v>16.932704999999999</c:v>
                </c:pt>
                <c:pt idx="6742">
                  <c:v>18.551929000000001</c:v>
                </c:pt>
                <c:pt idx="6743">
                  <c:v>16.215328</c:v>
                </c:pt>
                <c:pt idx="6744">
                  <c:v>18.060013000000001</c:v>
                </c:pt>
                <c:pt idx="6745">
                  <c:v>15.846391000000001</c:v>
                </c:pt>
                <c:pt idx="6746">
                  <c:v>20.007180000000002</c:v>
                </c:pt>
                <c:pt idx="6747">
                  <c:v>15.928376999999999</c:v>
                </c:pt>
                <c:pt idx="6748">
                  <c:v>18.039515999999999</c:v>
                </c:pt>
                <c:pt idx="6749">
                  <c:v>16.912209000000001</c:v>
                </c:pt>
                <c:pt idx="6750">
                  <c:v>17.711572</c:v>
                </c:pt>
                <c:pt idx="6751">
                  <c:v>15.846391000000001</c:v>
                </c:pt>
                <c:pt idx="6752">
                  <c:v>17.978027000000001</c:v>
                </c:pt>
                <c:pt idx="6753">
                  <c:v>17.035188000000002</c:v>
                </c:pt>
                <c:pt idx="6754">
                  <c:v>17.998522999999999</c:v>
                </c:pt>
                <c:pt idx="6755">
                  <c:v>16.686747</c:v>
                </c:pt>
                <c:pt idx="6756">
                  <c:v>18.285474000000001</c:v>
                </c:pt>
                <c:pt idx="6757">
                  <c:v>16.809726000000001</c:v>
                </c:pt>
                <c:pt idx="6758">
                  <c:v>17.240152999999999</c:v>
                </c:pt>
                <c:pt idx="6759">
                  <c:v>16.502279000000001</c:v>
                </c:pt>
                <c:pt idx="6760">
                  <c:v>18.264977999999999</c:v>
                </c:pt>
                <c:pt idx="6761">
                  <c:v>17.363132</c:v>
                </c:pt>
                <c:pt idx="6762">
                  <c:v>18.367460000000001</c:v>
                </c:pt>
                <c:pt idx="6763">
                  <c:v>15.989865999999999</c:v>
                </c:pt>
                <c:pt idx="6764">
                  <c:v>17.752565000000001</c:v>
                </c:pt>
                <c:pt idx="6765">
                  <c:v>15.723412</c:v>
                </c:pt>
                <c:pt idx="6766">
                  <c:v>17.896041</c:v>
                </c:pt>
                <c:pt idx="6767">
                  <c:v>16.235824000000001</c:v>
                </c:pt>
                <c:pt idx="6768">
                  <c:v>17.978027000000001</c:v>
                </c:pt>
                <c:pt idx="6769">
                  <c:v>16.153838</c:v>
                </c:pt>
                <c:pt idx="6770">
                  <c:v>17.465613999999999</c:v>
                </c:pt>
                <c:pt idx="6771">
                  <c:v>16.604761</c:v>
                </c:pt>
                <c:pt idx="6772">
                  <c:v>18.101006000000002</c:v>
                </c:pt>
                <c:pt idx="6773">
                  <c:v>15.55944</c:v>
                </c:pt>
                <c:pt idx="6774">
                  <c:v>17.670579</c:v>
                </c:pt>
                <c:pt idx="6775">
                  <c:v>16.727740000000001</c:v>
                </c:pt>
                <c:pt idx="6776">
                  <c:v>17.527104000000001</c:v>
                </c:pt>
                <c:pt idx="6777">
                  <c:v>15.989865999999999</c:v>
                </c:pt>
                <c:pt idx="6778">
                  <c:v>17.219656000000001</c:v>
                </c:pt>
                <c:pt idx="6779">
                  <c:v>17.322139</c:v>
                </c:pt>
                <c:pt idx="6780">
                  <c:v>17.178663</c:v>
                </c:pt>
                <c:pt idx="6781">
                  <c:v>16.973697999999999</c:v>
                </c:pt>
                <c:pt idx="6782">
                  <c:v>18.285474000000001</c:v>
                </c:pt>
                <c:pt idx="6783">
                  <c:v>16.932704999999999</c:v>
                </c:pt>
                <c:pt idx="6784">
                  <c:v>17.055683999999999</c:v>
                </c:pt>
                <c:pt idx="6785">
                  <c:v>16.379300000000001</c:v>
                </c:pt>
                <c:pt idx="6786">
                  <c:v>17.404125000000001</c:v>
                </c:pt>
                <c:pt idx="6787">
                  <c:v>16.645754</c:v>
                </c:pt>
                <c:pt idx="6788">
                  <c:v>17.199159999999999</c:v>
                </c:pt>
                <c:pt idx="6789">
                  <c:v>17.158166999999999</c:v>
                </c:pt>
                <c:pt idx="6790">
                  <c:v>19.207816999999999</c:v>
                </c:pt>
                <c:pt idx="6791">
                  <c:v>16.256321</c:v>
                </c:pt>
                <c:pt idx="6792">
                  <c:v>17.506606999999999</c:v>
                </c:pt>
                <c:pt idx="6793">
                  <c:v>15.518447</c:v>
                </c:pt>
                <c:pt idx="6794">
                  <c:v>18.900369000000001</c:v>
                </c:pt>
                <c:pt idx="6795">
                  <c:v>15.538943</c:v>
                </c:pt>
                <c:pt idx="6796">
                  <c:v>18.285474000000001</c:v>
                </c:pt>
                <c:pt idx="6797">
                  <c:v>15.90788</c:v>
                </c:pt>
                <c:pt idx="6798">
                  <c:v>17.834551000000001</c:v>
                </c:pt>
                <c:pt idx="6799">
                  <c:v>15.518447</c:v>
                </c:pt>
                <c:pt idx="6800">
                  <c:v>17.527104000000001</c:v>
                </c:pt>
                <c:pt idx="6801">
                  <c:v>17.055683999999999</c:v>
                </c:pt>
                <c:pt idx="6802">
                  <c:v>18.121502</c:v>
                </c:pt>
                <c:pt idx="6803">
                  <c:v>16.686747</c:v>
                </c:pt>
                <c:pt idx="6804">
                  <c:v>17.035188000000002</c:v>
                </c:pt>
                <c:pt idx="6805">
                  <c:v>16.809726000000001</c:v>
                </c:pt>
                <c:pt idx="6806">
                  <c:v>19.248809999999999</c:v>
                </c:pt>
                <c:pt idx="6807">
                  <c:v>17.178663</c:v>
                </c:pt>
                <c:pt idx="6808">
                  <c:v>17.506606999999999</c:v>
                </c:pt>
                <c:pt idx="6809">
                  <c:v>16.932704999999999</c:v>
                </c:pt>
                <c:pt idx="6810">
                  <c:v>18.264977999999999</c:v>
                </c:pt>
                <c:pt idx="6811">
                  <c:v>16.809726000000001</c:v>
                </c:pt>
                <c:pt idx="6812">
                  <c:v>17.916537000000002</c:v>
                </c:pt>
                <c:pt idx="6813">
                  <c:v>16.256321</c:v>
                </c:pt>
                <c:pt idx="6814">
                  <c:v>17.916537000000002</c:v>
                </c:pt>
                <c:pt idx="6815">
                  <c:v>16.707243999999999</c:v>
                </c:pt>
                <c:pt idx="6816">
                  <c:v>17.855048</c:v>
                </c:pt>
                <c:pt idx="6817">
                  <c:v>16.461286000000001</c:v>
                </c:pt>
                <c:pt idx="6818">
                  <c:v>17.588592999999999</c:v>
                </c:pt>
                <c:pt idx="6819">
                  <c:v>17.13767</c:v>
                </c:pt>
                <c:pt idx="6820">
                  <c:v>17.117173999999999</c:v>
                </c:pt>
                <c:pt idx="6821">
                  <c:v>17.096677</c:v>
                </c:pt>
                <c:pt idx="6822">
                  <c:v>17.014690999999999</c:v>
                </c:pt>
                <c:pt idx="6823">
                  <c:v>17.178663</c:v>
                </c:pt>
                <c:pt idx="6824">
                  <c:v>16.215328</c:v>
                </c:pt>
                <c:pt idx="6825">
                  <c:v>17.199159999999999</c:v>
                </c:pt>
                <c:pt idx="6826">
                  <c:v>17.096677</c:v>
                </c:pt>
                <c:pt idx="6827">
                  <c:v>18.101006000000002</c:v>
                </c:pt>
                <c:pt idx="6828">
                  <c:v>17.486111000000001</c:v>
                </c:pt>
                <c:pt idx="6829">
                  <c:v>18.203488</c:v>
                </c:pt>
                <c:pt idx="6830">
                  <c:v>17.055683999999999</c:v>
                </c:pt>
                <c:pt idx="6831">
                  <c:v>16.912209000000001</c:v>
                </c:pt>
                <c:pt idx="6832">
                  <c:v>16.953202000000001</c:v>
                </c:pt>
                <c:pt idx="6833">
                  <c:v>16.994195000000001</c:v>
                </c:pt>
                <c:pt idx="6834">
                  <c:v>16.645754</c:v>
                </c:pt>
                <c:pt idx="6835">
                  <c:v>16.051355999999998</c:v>
                </c:pt>
                <c:pt idx="6836">
                  <c:v>16.748237</c:v>
                </c:pt>
                <c:pt idx="6837">
                  <c:v>16.584264999999998</c:v>
                </c:pt>
                <c:pt idx="6838">
                  <c:v>17.486111000000001</c:v>
                </c:pt>
                <c:pt idx="6839">
                  <c:v>15.846391000000001</c:v>
                </c:pt>
                <c:pt idx="6840">
                  <c:v>17.650082999999999</c:v>
                </c:pt>
                <c:pt idx="6841">
                  <c:v>17.793558000000001</c:v>
                </c:pt>
                <c:pt idx="6842">
                  <c:v>17.834551000000001</c:v>
                </c:pt>
                <c:pt idx="6843">
                  <c:v>16.584264999999998</c:v>
                </c:pt>
                <c:pt idx="6844">
                  <c:v>17.814055</c:v>
                </c:pt>
                <c:pt idx="6845">
                  <c:v>16.748237</c:v>
                </c:pt>
                <c:pt idx="6846">
                  <c:v>17.301642000000001</c:v>
                </c:pt>
                <c:pt idx="6847">
                  <c:v>16.194831000000001</c:v>
                </c:pt>
                <c:pt idx="6848">
                  <c:v>19.351292000000001</c:v>
                </c:pt>
                <c:pt idx="6849">
                  <c:v>18.408453000000002</c:v>
                </c:pt>
                <c:pt idx="6850">
                  <c:v>16.030859</c:v>
                </c:pt>
                <c:pt idx="6851">
                  <c:v>17.793558000000001</c:v>
                </c:pt>
                <c:pt idx="6852">
                  <c:v>16.563768</c:v>
                </c:pt>
                <c:pt idx="6853">
                  <c:v>15.866887</c:v>
                </c:pt>
                <c:pt idx="6854">
                  <c:v>17.219656000000001</c:v>
                </c:pt>
                <c:pt idx="6855">
                  <c:v>16.317810000000001</c:v>
                </c:pt>
                <c:pt idx="6856">
                  <c:v>17.773061999999999</c:v>
                </c:pt>
                <c:pt idx="6857">
                  <c:v>16.235824000000001</c:v>
                </c:pt>
                <c:pt idx="6858">
                  <c:v>17.629586</c:v>
                </c:pt>
                <c:pt idx="6859">
                  <c:v>16.871216</c:v>
                </c:pt>
                <c:pt idx="6860">
                  <c:v>18.42895</c:v>
                </c:pt>
                <c:pt idx="6861">
                  <c:v>14.883055000000001</c:v>
                </c:pt>
                <c:pt idx="6862">
                  <c:v>18.490438999999999</c:v>
                </c:pt>
                <c:pt idx="6863">
                  <c:v>16.256321</c:v>
                </c:pt>
                <c:pt idx="6864">
                  <c:v>17.465613999999999</c:v>
                </c:pt>
                <c:pt idx="6865">
                  <c:v>15.047027</c:v>
                </c:pt>
                <c:pt idx="6866">
                  <c:v>18.797886999999999</c:v>
                </c:pt>
                <c:pt idx="6867">
                  <c:v>15.682418999999999</c:v>
                </c:pt>
                <c:pt idx="6868">
                  <c:v>18.469943000000001</c:v>
                </c:pt>
                <c:pt idx="6869">
                  <c:v>15.333978</c:v>
                </c:pt>
                <c:pt idx="6870">
                  <c:v>18.367460000000001</c:v>
                </c:pt>
                <c:pt idx="6871">
                  <c:v>16.604761</c:v>
                </c:pt>
                <c:pt idx="6872">
                  <c:v>18.346964</c:v>
                </c:pt>
                <c:pt idx="6873">
                  <c:v>15.887384000000001</c:v>
                </c:pt>
                <c:pt idx="6874">
                  <c:v>15.784901</c:v>
                </c:pt>
                <c:pt idx="6875">
                  <c:v>16.399795999999998</c:v>
                </c:pt>
                <c:pt idx="6876">
                  <c:v>17.445118000000001</c:v>
                </c:pt>
                <c:pt idx="6877">
                  <c:v>15.477454</c:v>
                </c:pt>
                <c:pt idx="6878">
                  <c:v>15.374971</c:v>
                </c:pt>
                <c:pt idx="6879">
                  <c:v>16.543272000000002</c:v>
                </c:pt>
                <c:pt idx="6880">
                  <c:v>19.720229</c:v>
                </c:pt>
                <c:pt idx="6881">
                  <c:v>16.748237</c:v>
                </c:pt>
                <c:pt idx="6882">
                  <c:v>19.289802999999999</c:v>
                </c:pt>
                <c:pt idx="6883">
                  <c:v>17.178663</c:v>
                </c:pt>
                <c:pt idx="6884">
                  <c:v>18.592922000000002</c:v>
                </c:pt>
                <c:pt idx="6885">
                  <c:v>16.686747</c:v>
                </c:pt>
                <c:pt idx="6886">
                  <c:v>19.453775</c:v>
                </c:pt>
                <c:pt idx="6887">
                  <c:v>16.748237</c:v>
                </c:pt>
                <c:pt idx="6888">
                  <c:v>15.620929</c:v>
                </c:pt>
                <c:pt idx="6889">
                  <c:v>17.445118000000001</c:v>
                </c:pt>
                <c:pt idx="6890">
                  <c:v>16.256321</c:v>
                </c:pt>
                <c:pt idx="6891">
                  <c:v>17.035188000000002</c:v>
                </c:pt>
                <c:pt idx="6892">
                  <c:v>16.563768</c:v>
                </c:pt>
                <c:pt idx="6893">
                  <c:v>17.363132</c:v>
                </c:pt>
                <c:pt idx="6894">
                  <c:v>16.481781999999999</c:v>
                </c:pt>
                <c:pt idx="6895">
                  <c:v>17.814055</c:v>
                </c:pt>
                <c:pt idx="6896">
                  <c:v>16.092348999999999</c:v>
                </c:pt>
                <c:pt idx="6897">
                  <c:v>17.609089999999998</c:v>
                </c:pt>
                <c:pt idx="6898">
                  <c:v>17.014690999999999</c:v>
                </c:pt>
                <c:pt idx="6899">
                  <c:v>16.092348999999999</c:v>
                </c:pt>
                <c:pt idx="6900">
                  <c:v>18.203488</c:v>
                </c:pt>
                <c:pt idx="6901">
                  <c:v>17.158166999999999</c:v>
                </c:pt>
                <c:pt idx="6902">
                  <c:v>17.629586</c:v>
                </c:pt>
                <c:pt idx="6903">
                  <c:v>15.190503</c:v>
                </c:pt>
                <c:pt idx="6904">
                  <c:v>17.978027000000001</c:v>
                </c:pt>
                <c:pt idx="6905">
                  <c:v>16.522774999999999</c:v>
                </c:pt>
                <c:pt idx="6906">
                  <c:v>17.342635000000001</c:v>
                </c:pt>
                <c:pt idx="6907">
                  <c:v>16.440788999999999</c:v>
                </c:pt>
                <c:pt idx="6908">
                  <c:v>16.768733000000001</c:v>
                </c:pt>
                <c:pt idx="6909">
                  <c:v>15.518447</c:v>
                </c:pt>
                <c:pt idx="6910">
                  <c:v>18.756893999999999</c:v>
                </c:pt>
                <c:pt idx="6911">
                  <c:v>15.374971</c:v>
                </c:pt>
                <c:pt idx="6912">
                  <c:v>18.408453000000002</c:v>
                </c:pt>
                <c:pt idx="6913">
                  <c:v>15.620929</c:v>
                </c:pt>
                <c:pt idx="6914">
                  <c:v>16.543272000000002</c:v>
                </c:pt>
                <c:pt idx="6915">
                  <c:v>17.793558000000001</c:v>
                </c:pt>
                <c:pt idx="6916">
                  <c:v>20.007180000000002</c:v>
                </c:pt>
                <c:pt idx="6917">
                  <c:v>17.527104000000001</c:v>
                </c:pt>
                <c:pt idx="6918">
                  <c:v>20.273634999999999</c:v>
                </c:pt>
                <c:pt idx="6919">
                  <c:v>17.711572</c:v>
                </c:pt>
                <c:pt idx="6920">
                  <c:v>19.289802999999999</c:v>
                </c:pt>
                <c:pt idx="6921">
                  <c:v>16.276817000000001</c:v>
                </c:pt>
                <c:pt idx="6922">
                  <c:v>17.752565000000001</c:v>
                </c:pt>
                <c:pt idx="6923">
                  <c:v>15.866887</c:v>
                </c:pt>
                <c:pt idx="6924">
                  <c:v>20.642572000000001</c:v>
                </c:pt>
                <c:pt idx="6925">
                  <c:v>15.928376999999999</c:v>
                </c:pt>
                <c:pt idx="6926">
                  <c:v>18.203488</c:v>
                </c:pt>
                <c:pt idx="6927">
                  <c:v>15.948873000000001</c:v>
                </c:pt>
                <c:pt idx="6928">
                  <c:v>15.374971</c:v>
                </c:pt>
                <c:pt idx="6929">
                  <c:v>17.199159999999999</c:v>
                </c:pt>
                <c:pt idx="6930">
                  <c:v>18.490438999999999</c:v>
                </c:pt>
                <c:pt idx="6931">
                  <c:v>16.481781999999999</c:v>
                </c:pt>
                <c:pt idx="6932">
                  <c:v>15.989865999999999</c:v>
                </c:pt>
                <c:pt idx="6933">
                  <c:v>17.711572</c:v>
                </c:pt>
                <c:pt idx="6934">
                  <c:v>18.469943000000001</c:v>
                </c:pt>
                <c:pt idx="6935">
                  <c:v>14.801069</c:v>
                </c:pt>
                <c:pt idx="6936">
                  <c:v>14.760076</c:v>
                </c:pt>
                <c:pt idx="6937">
                  <c:v>17.711572</c:v>
                </c:pt>
                <c:pt idx="6938">
                  <c:v>16.051355999999998</c:v>
                </c:pt>
                <c:pt idx="6939">
                  <c:v>16.522774999999999</c:v>
                </c:pt>
                <c:pt idx="6940">
                  <c:v>18.592922000000002</c:v>
                </c:pt>
                <c:pt idx="6941">
                  <c:v>16.215328</c:v>
                </c:pt>
                <c:pt idx="6942">
                  <c:v>15.497949999999999</c:v>
                </c:pt>
                <c:pt idx="6943">
                  <c:v>17.342635000000001</c:v>
                </c:pt>
                <c:pt idx="6944">
                  <c:v>19.002852000000001</c:v>
                </c:pt>
                <c:pt idx="6945">
                  <c:v>14.821566000000001</c:v>
                </c:pt>
                <c:pt idx="6946">
                  <c:v>17.219656000000001</c:v>
                </c:pt>
                <c:pt idx="6947">
                  <c:v>17.322139</c:v>
                </c:pt>
                <c:pt idx="6948">
                  <c:v>19.617747000000001</c:v>
                </c:pt>
                <c:pt idx="6949">
                  <c:v>15.682418999999999</c:v>
                </c:pt>
                <c:pt idx="6950">
                  <c:v>15.006034</c:v>
                </c:pt>
                <c:pt idx="6951">
                  <c:v>17.650082999999999</c:v>
                </c:pt>
                <c:pt idx="6952">
                  <c:v>18.326467000000001</c:v>
                </c:pt>
                <c:pt idx="6953">
                  <c:v>17.527104000000001</c:v>
                </c:pt>
                <c:pt idx="6954">
                  <c:v>19.043845000000001</c:v>
                </c:pt>
                <c:pt idx="6955">
                  <c:v>18.900369000000001</c:v>
                </c:pt>
                <c:pt idx="6956">
                  <c:v>18.818383000000001</c:v>
                </c:pt>
                <c:pt idx="6957">
                  <c:v>18.141998999999998</c:v>
                </c:pt>
                <c:pt idx="6958">
                  <c:v>16.440788999999999</c:v>
                </c:pt>
                <c:pt idx="6959">
                  <c:v>18.387957</c:v>
                </c:pt>
                <c:pt idx="6960">
                  <c:v>19.863705</c:v>
                </c:pt>
                <c:pt idx="6961">
                  <c:v>16.194831000000001</c:v>
                </c:pt>
                <c:pt idx="6962">
                  <c:v>17.588592999999999</c:v>
                </c:pt>
                <c:pt idx="6963">
                  <c:v>17.13767</c:v>
                </c:pt>
                <c:pt idx="6964">
                  <c:v>18.551929000000001</c:v>
                </c:pt>
                <c:pt idx="6965">
                  <c:v>18.572424999999999</c:v>
                </c:pt>
                <c:pt idx="6966">
                  <c:v>17.424620999999998</c:v>
                </c:pt>
                <c:pt idx="6967">
                  <c:v>16.051355999999998</c:v>
                </c:pt>
                <c:pt idx="6968">
                  <c:v>17.834551000000001</c:v>
                </c:pt>
                <c:pt idx="6969">
                  <c:v>15.866887</c:v>
                </c:pt>
                <c:pt idx="6970">
                  <c:v>17.506606999999999</c:v>
                </c:pt>
                <c:pt idx="6971">
                  <c:v>16.727740000000001</c:v>
                </c:pt>
                <c:pt idx="6972">
                  <c:v>17.404125000000001</c:v>
                </c:pt>
                <c:pt idx="6973">
                  <c:v>16.727740000000001</c:v>
                </c:pt>
                <c:pt idx="6974">
                  <c:v>17.629586</c:v>
                </c:pt>
                <c:pt idx="6975">
                  <c:v>16.891711999999998</c:v>
                </c:pt>
                <c:pt idx="6976">
                  <c:v>17.219656000000001</c:v>
                </c:pt>
                <c:pt idx="6977">
                  <c:v>17.322139</c:v>
                </c:pt>
                <c:pt idx="6978">
                  <c:v>17.301642000000001</c:v>
                </c:pt>
                <c:pt idx="6979">
                  <c:v>16.830223</c:v>
                </c:pt>
                <c:pt idx="6980">
                  <c:v>17.13767</c:v>
                </c:pt>
                <c:pt idx="6981">
                  <c:v>16.891711999999998</c:v>
                </c:pt>
                <c:pt idx="6982">
                  <c:v>17.117173999999999</c:v>
                </c:pt>
                <c:pt idx="6983">
                  <c:v>16.809726000000001</c:v>
                </c:pt>
                <c:pt idx="6984">
                  <c:v>17.260649000000001</c:v>
                </c:pt>
                <c:pt idx="6985">
                  <c:v>17.281146</c:v>
                </c:pt>
                <c:pt idx="6986">
                  <c:v>17.609089999999998</c:v>
                </c:pt>
                <c:pt idx="6987">
                  <c:v>17.240152999999999</c:v>
                </c:pt>
                <c:pt idx="6988">
                  <c:v>17.117173999999999</c:v>
                </c:pt>
                <c:pt idx="6989">
                  <c:v>17.035188000000002</c:v>
                </c:pt>
                <c:pt idx="6990">
                  <c:v>17.117173999999999</c:v>
                </c:pt>
                <c:pt idx="6991">
                  <c:v>16.953202000000001</c:v>
                </c:pt>
                <c:pt idx="6992">
                  <c:v>17.178663</c:v>
                </c:pt>
                <c:pt idx="6993">
                  <c:v>17.035188000000002</c:v>
                </c:pt>
                <c:pt idx="6994">
                  <c:v>16.994195000000001</c:v>
                </c:pt>
                <c:pt idx="6995">
                  <c:v>17.301642000000001</c:v>
                </c:pt>
                <c:pt idx="6996">
                  <c:v>17.424620999999998</c:v>
                </c:pt>
                <c:pt idx="6997">
                  <c:v>16.994195000000001</c:v>
                </c:pt>
                <c:pt idx="6998">
                  <c:v>17.363132</c:v>
                </c:pt>
                <c:pt idx="6999">
                  <c:v>16.727740000000001</c:v>
                </c:pt>
                <c:pt idx="7000">
                  <c:v>17.588592999999999</c:v>
                </c:pt>
                <c:pt idx="7001">
                  <c:v>16.994195000000001</c:v>
                </c:pt>
                <c:pt idx="7002">
                  <c:v>18.510936000000001</c:v>
                </c:pt>
                <c:pt idx="7003">
                  <c:v>17.13767</c:v>
                </c:pt>
                <c:pt idx="7004">
                  <c:v>17.752565000000001</c:v>
                </c:pt>
                <c:pt idx="7005">
                  <c:v>15.702915000000001</c:v>
                </c:pt>
                <c:pt idx="7006">
                  <c:v>18.121502</c:v>
                </c:pt>
                <c:pt idx="7007">
                  <c:v>16.645754</c:v>
                </c:pt>
                <c:pt idx="7008">
                  <c:v>18.121502</c:v>
                </c:pt>
                <c:pt idx="7009">
                  <c:v>16.256321</c:v>
                </c:pt>
                <c:pt idx="7010">
                  <c:v>17.855048</c:v>
                </c:pt>
                <c:pt idx="7011">
                  <c:v>16.502279000000001</c:v>
                </c:pt>
                <c:pt idx="7012">
                  <c:v>17.568097000000002</c:v>
                </c:pt>
                <c:pt idx="7013">
                  <c:v>16.461286000000001</c:v>
                </c:pt>
                <c:pt idx="7014">
                  <c:v>18.408453000000002</c:v>
                </c:pt>
                <c:pt idx="7015">
                  <c:v>16.256321</c:v>
                </c:pt>
                <c:pt idx="7016">
                  <c:v>18.77739</c:v>
                </c:pt>
                <c:pt idx="7017">
                  <c:v>15.415964000000001</c:v>
                </c:pt>
                <c:pt idx="7018">
                  <c:v>18.244481</c:v>
                </c:pt>
                <c:pt idx="7019">
                  <c:v>15.887384000000001</c:v>
                </c:pt>
                <c:pt idx="7020">
                  <c:v>17.773061999999999</c:v>
                </c:pt>
                <c:pt idx="7021">
                  <c:v>15.866887</c:v>
                </c:pt>
                <c:pt idx="7022">
                  <c:v>18.019020000000001</c:v>
                </c:pt>
                <c:pt idx="7023">
                  <c:v>15.231496</c:v>
                </c:pt>
                <c:pt idx="7024">
                  <c:v>18.019020000000001</c:v>
                </c:pt>
                <c:pt idx="7025">
                  <c:v>16.276817000000001</c:v>
                </c:pt>
                <c:pt idx="7026">
                  <c:v>18.244481</c:v>
                </c:pt>
                <c:pt idx="7027">
                  <c:v>16.276817000000001</c:v>
                </c:pt>
                <c:pt idx="7028">
                  <c:v>17.465613999999999</c:v>
                </c:pt>
                <c:pt idx="7029">
                  <c:v>16.563768</c:v>
                </c:pt>
                <c:pt idx="7030">
                  <c:v>18.387957</c:v>
                </c:pt>
                <c:pt idx="7031">
                  <c:v>16.133341999999999</c:v>
                </c:pt>
                <c:pt idx="7032">
                  <c:v>17.896041</c:v>
                </c:pt>
                <c:pt idx="7033">
                  <c:v>16.994195000000001</c:v>
                </c:pt>
                <c:pt idx="7034">
                  <c:v>17.732068999999999</c:v>
                </c:pt>
                <c:pt idx="7035">
                  <c:v>17.199159999999999</c:v>
                </c:pt>
                <c:pt idx="7036">
                  <c:v>17.342635000000001</c:v>
                </c:pt>
                <c:pt idx="7037">
                  <c:v>16.256321</c:v>
                </c:pt>
                <c:pt idx="7038">
                  <c:v>18.101006000000002</c:v>
                </c:pt>
                <c:pt idx="7039">
                  <c:v>16.338307</c:v>
                </c:pt>
                <c:pt idx="7040">
                  <c:v>17.527104000000001</c:v>
                </c:pt>
                <c:pt idx="7041">
                  <c:v>16.276817000000001</c:v>
                </c:pt>
                <c:pt idx="7042">
                  <c:v>17.445118000000001</c:v>
                </c:pt>
                <c:pt idx="7043">
                  <c:v>16.276817000000001</c:v>
                </c:pt>
                <c:pt idx="7044">
                  <c:v>17.322139</c:v>
                </c:pt>
                <c:pt idx="7045">
                  <c:v>16.481781999999999</c:v>
                </c:pt>
                <c:pt idx="7046">
                  <c:v>17.629586</c:v>
                </c:pt>
                <c:pt idx="7047">
                  <c:v>16.461286000000001</c:v>
                </c:pt>
                <c:pt idx="7048">
                  <c:v>18.019020000000001</c:v>
                </c:pt>
                <c:pt idx="7049">
                  <c:v>16.358803000000002</c:v>
                </c:pt>
                <c:pt idx="7050">
                  <c:v>17.814055</c:v>
                </c:pt>
                <c:pt idx="7051">
                  <c:v>15.866887</c:v>
                </c:pt>
                <c:pt idx="7052">
                  <c:v>18.101006000000002</c:v>
                </c:pt>
                <c:pt idx="7053">
                  <c:v>15.333978</c:v>
                </c:pt>
                <c:pt idx="7054">
                  <c:v>17.752565000000001</c:v>
                </c:pt>
                <c:pt idx="7055">
                  <c:v>17.486111000000001</c:v>
                </c:pt>
                <c:pt idx="7056">
                  <c:v>17.875544000000001</c:v>
                </c:pt>
                <c:pt idx="7057">
                  <c:v>16.768733000000001</c:v>
                </c:pt>
                <c:pt idx="7058">
                  <c:v>17.691075999999999</c:v>
                </c:pt>
                <c:pt idx="7059">
                  <c:v>16.563768</c:v>
                </c:pt>
                <c:pt idx="7060">
                  <c:v>18.101006000000002</c:v>
                </c:pt>
                <c:pt idx="7061">
                  <c:v>16.891711999999998</c:v>
                </c:pt>
                <c:pt idx="7062">
                  <c:v>17.383628000000002</c:v>
                </c:pt>
                <c:pt idx="7063">
                  <c:v>16.625257999999999</c:v>
                </c:pt>
                <c:pt idx="7064">
                  <c:v>17.650082999999999</c:v>
                </c:pt>
                <c:pt idx="7065">
                  <c:v>16.666250999999999</c:v>
                </c:pt>
                <c:pt idx="7066">
                  <c:v>17.937034000000001</c:v>
                </c:pt>
                <c:pt idx="7067">
                  <c:v>16.543272000000002</c:v>
                </c:pt>
                <c:pt idx="7068">
                  <c:v>17.13767</c:v>
                </c:pt>
                <c:pt idx="7069">
                  <c:v>16.153838</c:v>
                </c:pt>
                <c:pt idx="7070">
                  <c:v>18.613417999999999</c:v>
                </c:pt>
                <c:pt idx="7071">
                  <c:v>15.661922000000001</c:v>
                </c:pt>
                <c:pt idx="7072">
                  <c:v>17.568097000000002</c:v>
                </c:pt>
                <c:pt idx="7073">
                  <c:v>16.522774999999999</c:v>
                </c:pt>
                <c:pt idx="7074">
                  <c:v>17.629586</c:v>
                </c:pt>
                <c:pt idx="7075">
                  <c:v>16.543272000000002</c:v>
                </c:pt>
                <c:pt idx="7076">
                  <c:v>17.506606999999999</c:v>
                </c:pt>
                <c:pt idx="7077">
                  <c:v>16.78923</c:v>
                </c:pt>
                <c:pt idx="7078">
                  <c:v>17.076180999999998</c:v>
                </c:pt>
                <c:pt idx="7079">
                  <c:v>16.912209000000001</c:v>
                </c:pt>
                <c:pt idx="7080">
                  <c:v>17.055683999999999</c:v>
                </c:pt>
                <c:pt idx="7081">
                  <c:v>16.891711999999998</c:v>
                </c:pt>
                <c:pt idx="7082">
                  <c:v>16.645754</c:v>
                </c:pt>
                <c:pt idx="7083">
                  <c:v>16.830223</c:v>
                </c:pt>
                <c:pt idx="7084">
                  <c:v>17.793558000000001</c:v>
                </c:pt>
                <c:pt idx="7085">
                  <c:v>16.830223</c:v>
                </c:pt>
                <c:pt idx="7086">
                  <c:v>17.875544000000001</c:v>
                </c:pt>
                <c:pt idx="7087">
                  <c:v>15.928376999999999</c:v>
                </c:pt>
                <c:pt idx="7088">
                  <c:v>17.117173999999999</c:v>
                </c:pt>
                <c:pt idx="7089">
                  <c:v>16.440788999999999</c:v>
                </c:pt>
                <c:pt idx="7090">
                  <c:v>17.752565000000001</c:v>
                </c:pt>
                <c:pt idx="7091">
                  <c:v>16.891711999999998</c:v>
                </c:pt>
                <c:pt idx="7092">
                  <c:v>17.998522999999999</c:v>
                </c:pt>
                <c:pt idx="7093">
                  <c:v>15.90788</c:v>
                </c:pt>
                <c:pt idx="7094">
                  <c:v>17.424620999999998</c:v>
                </c:pt>
                <c:pt idx="7095">
                  <c:v>16.748237</c:v>
                </c:pt>
                <c:pt idx="7096">
                  <c:v>18.141998999999998</c:v>
                </c:pt>
                <c:pt idx="7097">
                  <c:v>15.805398</c:v>
                </c:pt>
                <c:pt idx="7098">
                  <c:v>19.351292000000001</c:v>
                </c:pt>
                <c:pt idx="7099">
                  <c:v>16.010363000000002</c:v>
                </c:pt>
                <c:pt idx="7100">
                  <c:v>17.937034000000001</c:v>
                </c:pt>
                <c:pt idx="7101">
                  <c:v>16.604761</c:v>
                </c:pt>
                <c:pt idx="7102">
                  <c:v>17.240152999999999</c:v>
                </c:pt>
                <c:pt idx="7103">
                  <c:v>16.174334999999999</c:v>
                </c:pt>
                <c:pt idx="7104">
                  <c:v>17.404125000000001</c:v>
                </c:pt>
                <c:pt idx="7105">
                  <c:v>17.035188000000002</c:v>
                </c:pt>
                <c:pt idx="7106">
                  <c:v>18.285474000000001</c:v>
                </c:pt>
                <c:pt idx="7107">
                  <c:v>16.891711999999998</c:v>
                </c:pt>
                <c:pt idx="7108">
                  <c:v>18.818383000000001</c:v>
                </c:pt>
                <c:pt idx="7109">
                  <c:v>16.112845</c:v>
                </c:pt>
                <c:pt idx="7110">
                  <c:v>17.732068999999999</c:v>
                </c:pt>
                <c:pt idx="7111">
                  <c:v>16.502279000000001</c:v>
                </c:pt>
                <c:pt idx="7112">
                  <c:v>18.019020000000001</c:v>
                </c:pt>
                <c:pt idx="7113">
                  <c:v>16.522774999999999</c:v>
                </c:pt>
                <c:pt idx="7114">
                  <c:v>17.998522999999999</c:v>
                </c:pt>
                <c:pt idx="7115">
                  <c:v>16.092348999999999</c:v>
                </c:pt>
                <c:pt idx="7116">
                  <c:v>17.260649000000001</c:v>
                </c:pt>
                <c:pt idx="7117">
                  <c:v>18.182991999999999</c:v>
                </c:pt>
                <c:pt idx="7118">
                  <c:v>18.223984999999999</c:v>
                </c:pt>
                <c:pt idx="7119">
                  <c:v>15.518447</c:v>
                </c:pt>
                <c:pt idx="7120">
                  <c:v>16.317810000000001</c:v>
                </c:pt>
                <c:pt idx="7121">
                  <c:v>16.399795999999998</c:v>
                </c:pt>
                <c:pt idx="7122">
                  <c:v>17.199159999999999</c:v>
                </c:pt>
                <c:pt idx="7123">
                  <c:v>16.625257999999999</c:v>
                </c:pt>
                <c:pt idx="7124">
                  <c:v>17.383628000000002</c:v>
                </c:pt>
                <c:pt idx="7125">
                  <c:v>16.461286000000001</c:v>
                </c:pt>
                <c:pt idx="7126">
                  <c:v>17.588592999999999</c:v>
                </c:pt>
                <c:pt idx="7127">
                  <c:v>16.379300000000001</c:v>
                </c:pt>
                <c:pt idx="7128">
                  <c:v>17.199159999999999</c:v>
                </c:pt>
                <c:pt idx="7129">
                  <c:v>17.13767</c:v>
                </c:pt>
                <c:pt idx="7130">
                  <c:v>18.305971</c:v>
                </c:pt>
                <c:pt idx="7131">
                  <c:v>16.235824000000001</c:v>
                </c:pt>
                <c:pt idx="7132">
                  <c:v>17.486111000000001</c:v>
                </c:pt>
                <c:pt idx="7133">
                  <c:v>16.297314</c:v>
                </c:pt>
                <c:pt idx="7134">
                  <c:v>17.793558000000001</c:v>
                </c:pt>
                <c:pt idx="7135">
                  <c:v>15.538943</c:v>
                </c:pt>
                <c:pt idx="7136">
                  <c:v>18.490438999999999</c:v>
                </c:pt>
                <c:pt idx="7137">
                  <c:v>15.866887</c:v>
                </c:pt>
                <c:pt idx="7138">
                  <c:v>18.141998999999998</c:v>
                </c:pt>
                <c:pt idx="7139">
                  <c:v>16.358803000000002</c:v>
                </c:pt>
                <c:pt idx="7140">
                  <c:v>19.064340999999999</c:v>
                </c:pt>
                <c:pt idx="7141">
                  <c:v>16.051355999999998</c:v>
                </c:pt>
                <c:pt idx="7142">
                  <c:v>18.080508999999999</c:v>
                </c:pt>
                <c:pt idx="7143">
                  <c:v>16.871216</c:v>
                </c:pt>
                <c:pt idx="7144">
                  <c:v>17.465613999999999</c:v>
                </c:pt>
                <c:pt idx="7145">
                  <c:v>15.764405</c:v>
                </c:pt>
                <c:pt idx="7146">
                  <c:v>18.961859</c:v>
                </c:pt>
                <c:pt idx="7147">
                  <c:v>16.399795999999998</c:v>
                </c:pt>
                <c:pt idx="7148">
                  <c:v>18.039515999999999</c:v>
                </c:pt>
                <c:pt idx="7149">
                  <c:v>16.481781999999999</c:v>
                </c:pt>
                <c:pt idx="7150">
                  <c:v>17.691075999999999</c:v>
                </c:pt>
                <c:pt idx="7151">
                  <c:v>15.456956999999999</c:v>
                </c:pt>
                <c:pt idx="7152">
                  <c:v>17.855048</c:v>
                </c:pt>
                <c:pt idx="7153">
                  <c:v>16.379300000000001</c:v>
                </c:pt>
                <c:pt idx="7154">
                  <c:v>17.691075999999999</c:v>
                </c:pt>
                <c:pt idx="7155">
                  <c:v>15.518447</c:v>
                </c:pt>
                <c:pt idx="7156">
                  <c:v>19.18732</c:v>
                </c:pt>
                <c:pt idx="7157">
                  <c:v>14.821566000000001</c:v>
                </c:pt>
                <c:pt idx="7158">
                  <c:v>18.019020000000001</c:v>
                </c:pt>
                <c:pt idx="7159">
                  <c:v>16.133341999999999</c:v>
                </c:pt>
                <c:pt idx="7160">
                  <c:v>17.937034000000001</c:v>
                </c:pt>
                <c:pt idx="7161">
                  <c:v>15.231496</c:v>
                </c:pt>
                <c:pt idx="7162">
                  <c:v>19.18732</c:v>
                </c:pt>
                <c:pt idx="7163">
                  <c:v>15.743907999999999</c:v>
                </c:pt>
                <c:pt idx="7164">
                  <c:v>17.916537000000002</c:v>
                </c:pt>
                <c:pt idx="7165">
                  <c:v>15.354475000000001</c:v>
                </c:pt>
                <c:pt idx="7166">
                  <c:v>18.592922000000002</c:v>
                </c:pt>
                <c:pt idx="7167">
                  <c:v>15.210998999999999</c:v>
                </c:pt>
                <c:pt idx="7168">
                  <c:v>18.305971</c:v>
                </c:pt>
                <c:pt idx="7169">
                  <c:v>16.194831000000001</c:v>
                </c:pt>
                <c:pt idx="7170">
                  <c:v>17.486111000000001</c:v>
                </c:pt>
                <c:pt idx="7171">
                  <c:v>15.129013</c:v>
                </c:pt>
                <c:pt idx="7172">
                  <c:v>18.83888</c:v>
                </c:pt>
                <c:pt idx="7173">
                  <c:v>15.743907999999999</c:v>
                </c:pt>
                <c:pt idx="7174">
                  <c:v>18.162495</c:v>
                </c:pt>
                <c:pt idx="7175">
                  <c:v>15.784901</c:v>
                </c:pt>
                <c:pt idx="7176">
                  <c:v>18.285474000000001</c:v>
                </c:pt>
                <c:pt idx="7177">
                  <c:v>16.010363000000002</c:v>
                </c:pt>
                <c:pt idx="7178">
                  <c:v>19.043845000000001</c:v>
                </c:pt>
                <c:pt idx="7179">
                  <c:v>16.256321</c:v>
                </c:pt>
                <c:pt idx="7180">
                  <c:v>17.957529999999998</c:v>
                </c:pt>
                <c:pt idx="7181">
                  <c:v>16.092348999999999</c:v>
                </c:pt>
                <c:pt idx="7182">
                  <c:v>19.084838000000001</c:v>
                </c:pt>
                <c:pt idx="7183">
                  <c:v>15.08802</c:v>
                </c:pt>
                <c:pt idx="7184">
                  <c:v>18.449445999999998</c:v>
                </c:pt>
                <c:pt idx="7185">
                  <c:v>15.55944</c:v>
                </c:pt>
                <c:pt idx="7186">
                  <c:v>18.285474000000001</c:v>
                </c:pt>
                <c:pt idx="7187">
                  <c:v>14.985538</c:v>
                </c:pt>
                <c:pt idx="7188">
                  <c:v>19.207816999999999</c:v>
                </c:pt>
                <c:pt idx="7189">
                  <c:v>15.497949999999999</c:v>
                </c:pt>
                <c:pt idx="7190">
                  <c:v>17.814055</c:v>
                </c:pt>
                <c:pt idx="7191">
                  <c:v>15.333978</c:v>
                </c:pt>
                <c:pt idx="7192">
                  <c:v>17.035188000000002</c:v>
                </c:pt>
                <c:pt idx="7193">
                  <c:v>14.391139000000001</c:v>
                </c:pt>
                <c:pt idx="7194">
                  <c:v>17.568097000000002</c:v>
                </c:pt>
                <c:pt idx="7195">
                  <c:v>17.158166999999999</c:v>
                </c:pt>
                <c:pt idx="7196">
                  <c:v>17.834551000000001</c:v>
                </c:pt>
                <c:pt idx="7197">
                  <c:v>16.850719000000002</c:v>
                </c:pt>
                <c:pt idx="7198">
                  <c:v>18.162495</c:v>
                </c:pt>
                <c:pt idx="7199">
                  <c:v>16.071852</c:v>
                </c:pt>
                <c:pt idx="7200">
                  <c:v>17.506606999999999</c:v>
                </c:pt>
                <c:pt idx="7201">
                  <c:v>16.133341999999999</c:v>
                </c:pt>
                <c:pt idx="7202">
                  <c:v>18.080508999999999</c:v>
                </c:pt>
                <c:pt idx="7203">
                  <c:v>16.481781999999999</c:v>
                </c:pt>
                <c:pt idx="7204">
                  <c:v>19.146326999999999</c:v>
                </c:pt>
                <c:pt idx="7205">
                  <c:v>16.297314</c:v>
                </c:pt>
                <c:pt idx="7206">
                  <c:v>18.408453000000002</c:v>
                </c:pt>
                <c:pt idx="7207">
                  <c:v>16.256321</c:v>
                </c:pt>
                <c:pt idx="7208">
                  <c:v>17.752565000000001</c:v>
                </c:pt>
                <c:pt idx="7209">
                  <c:v>15.887384000000001</c:v>
                </c:pt>
                <c:pt idx="7210">
                  <c:v>19.556256999999999</c:v>
                </c:pt>
                <c:pt idx="7211">
                  <c:v>15.395467999999999</c:v>
                </c:pt>
                <c:pt idx="7212">
                  <c:v>17.363132</c:v>
                </c:pt>
                <c:pt idx="7213">
                  <c:v>16.645754</c:v>
                </c:pt>
                <c:pt idx="7214">
                  <c:v>19.228313</c:v>
                </c:pt>
                <c:pt idx="7215">
                  <c:v>15.866887</c:v>
                </c:pt>
                <c:pt idx="7216">
                  <c:v>17.834551000000001</c:v>
                </c:pt>
                <c:pt idx="7217">
                  <c:v>16.399795999999998</c:v>
                </c:pt>
                <c:pt idx="7218">
                  <c:v>18.756893999999999</c:v>
                </c:pt>
                <c:pt idx="7219">
                  <c:v>15.436461</c:v>
                </c:pt>
                <c:pt idx="7220">
                  <c:v>18.77739</c:v>
                </c:pt>
                <c:pt idx="7221">
                  <c:v>16.420293000000001</c:v>
                </c:pt>
                <c:pt idx="7222">
                  <c:v>18.121502</c:v>
                </c:pt>
                <c:pt idx="7223">
                  <c:v>15.210998999999999</c:v>
                </c:pt>
                <c:pt idx="7224">
                  <c:v>18.469943000000001</c:v>
                </c:pt>
                <c:pt idx="7225">
                  <c:v>15.55944</c:v>
                </c:pt>
                <c:pt idx="7226">
                  <c:v>18.264977999999999</c:v>
                </c:pt>
                <c:pt idx="7227">
                  <c:v>15.620929</c:v>
                </c:pt>
                <c:pt idx="7228">
                  <c:v>17.732068999999999</c:v>
                </c:pt>
                <c:pt idx="7229">
                  <c:v>16.420293000000001</c:v>
                </c:pt>
                <c:pt idx="7230">
                  <c:v>18.551929000000001</c:v>
                </c:pt>
                <c:pt idx="7231">
                  <c:v>15.518447</c:v>
                </c:pt>
                <c:pt idx="7232">
                  <c:v>17.875544000000001</c:v>
                </c:pt>
                <c:pt idx="7233">
                  <c:v>15.805398</c:v>
                </c:pt>
                <c:pt idx="7234">
                  <c:v>17.445118000000001</c:v>
                </c:pt>
                <c:pt idx="7235">
                  <c:v>15.436461</c:v>
                </c:pt>
                <c:pt idx="7236">
                  <c:v>19.412782</c:v>
                </c:pt>
                <c:pt idx="7237">
                  <c:v>14.965040999999999</c:v>
                </c:pt>
                <c:pt idx="7238">
                  <c:v>18.244481</c:v>
                </c:pt>
                <c:pt idx="7239">
                  <c:v>16.440788999999999</c:v>
                </c:pt>
                <c:pt idx="7240">
                  <c:v>17.506606999999999</c:v>
                </c:pt>
                <c:pt idx="7241">
                  <c:v>16.174334999999999</c:v>
                </c:pt>
                <c:pt idx="7242">
                  <c:v>18.756893999999999</c:v>
                </c:pt>
                <c:pt idx="7243">
                  <c:v>16.174334999999999</c:v>
                </c:pt>
                <c:pt idx="7244">
                  <c:v>17.916537000000002</c:v>
                </c:pt>
                <c:pt idx="7245">
                  <c:v>16.051355999999998</c:v>
                </c:pt>
                <c:pt idx="7246">
                  <c:v>19.248809999999999</c:v>
                </c:pt>
                <c:pt idx="7247">
                  <c:v>15.067524000000001</c:v>
                </c:pt>
                <c:pt idx="7248">
                  <c:v>17.117173999999999</c:v>
                </c:pt>
                <c:pt idx="7249">
                  <c:v>16.768733000000001</c:v>
                </c:pt>
                <c:pt idx="7250">
                  <c:v>17.773061999999999</c:v>
                </c:pt>
                <c:pt idx="7251">
                  <c:v>15.600433000000001</c:v>
                </c:pt>
                <c:pt idx="7252">
                  <c:v>19.18732</c:v>
                </c:pt>
                <c:pt idx="7253">
                  <c:v>15.723412</c:v>
                </c:pt>
                <c:pt idx="7254">
                  <c:v>18.367460000000001</c:v>
                </c:pt>
                <c:pt idx="7255">
                  <c:v>16.399795999999998</c:v>
                </c:pt>
                <c:pt idx="7256">
                  <c:v>17.937034000000001</c:v>
                </c:pt>
                <c:pt idx="7257">
                  <c:v>15.374971</c:v>
                </c:pt>
                <c:pt idx="7258">
                  <c:v>20.232641999999998</c:v>
                </c:pt>
                <c:pt idx="7259">
                  <c:v>15.497949999999999</c:v>
                </c:pt>
                <c:pt idx="7260">
                  <c:v>18.387957</c:v>
                </c:pt>
                <c:pt idx="7261">
                  <c:v>15.743907999999999</c:v>
                </c:pt>
                <c:pt idx="7262">
                  <c:v>19.105333999999999</c:v>
                </c:pt>
                <c:pt idx="7263">
                  <c:v>14.575608000000001</c:v>
                </c:pt>
                <c:pt idx="7264">
                  <c:v>18.469943000000001</c:v>
                </c:pt>
                <c:pt idx="7265">
                  <c:v>16.78923</c:v>
                </c:pt>
                <c:pt idx="7266">
                  <c:v>18.203488</c:v>
                </c:pt>
                <c:pt idx="7267">
                  <c:v>15.436461</c:v>
                </c:pt>
                <c:pt idx="7268">
                  <c:v>19.597249999999999</c:v>
                </c:pt>
                <c:pt idx="7269">
                  <c:v>15.661922000000001</c:v>
                </c:pt>
                <c:pt idx="7270">
                  <c:v>17.855048</c:v>
                </c:pt>
                <c:pt idx="7271">
                  <c:v>15.928376999999999</c:v>
                </c:pt>
                <c:pt idx="7272">
                  <c:v>18.592922000000002</c:v>
                </c:pt>
                <c:pt idx="7273">
                  <c:v>14.985538</c:v>
                </c:pt>
                <c:pt idx="7274">
                  <c:v>19.269306</c:v>
                </c:pt>
                <c:pt idx="7275">
                  <c:v>15.08802</c:v>
                </c:pt>
                <c:pt idx="7276">
                  <c:v>18.592922000000002</c:v>
                </c:pt>
                <c:pt idx="7277">
                  <c:v>15.90788</c:v>
                </c:pt>
                <c:pt idx="7278">
                  <c:v>18.756893999999999</c:v>
                </c:pt>
                <c:pt idx="7279">
                  <c:v>15.129013</c:v>
                </c:pt>
                <c:pt idx="7280">
                  <c:v>19.720229</c:v>
                </c:pt>
                <c:pt idx="7281">
                  <c:v>16.235824000000001</c:v>
                </c:pt>
                <c:pt idx="7282">
                  <c:v>18.613417999999999</c:v>
                </c:pt>
                <c:pt idx="7283">
                  <c:v>15.743907999999999</c:v>
                </c:pt>
                <c:pt idx="7284">
                  <c:v>19.535761000000001</c:v>
                </c:pt>
                <c:pt idx="7285">
                  <c:v>14.575608000000001</c:v>
                </c:pt>
                <c:pt idx="7286">
                  <c:v>18.039515999999999</c:v>
                </c:pt>
                <c:pt idx="7287">
                  <c:v>16.174334999999999</c:v>
                </c:pt>
                <c:pt idx="7288">
                  <c:v>19.330795999999999</c:v>
                </c:pt>
                <c:pt idx="7289">
                  <c:v>15.374971</c:v>
                </c:pt>
                <c:pt idx="7290">
                  <c:v>19.330795999999999</c:v>
                </c:pt>
                <c:pt idx="7291">
                  <c:v>16.768733000000001</c:v>
                </c:pt>
                <c:pt idx="7292">
                  <c:v>18.019020000000001</c:v>
                </c:pt>
                <c:pt idx="7293">
                  <c:v>15.55944</c:v>
                </c:pt>
                <c:pt idx="7294">
                  <c:v>19.494768000000001</c:v>
                </c:pt>
                <c:pt idx="7295">
                  <c:v>15.231496</c:v>
                </c:pt>
                <c:pt idx="7296">
                  <c:v>19.269306</c:v>
                </c:pt>
                <c:pt idx="7297">
                  <c:v>15.272489</c:v>
                </c:pt>
                <c:pt idx="7298">
                  <c:v>18.551929000000001</c:v>
                </c:pt>
                <c:pt idx="7299">
                  <c:v>14.514118</c:v>
                </c:pt>
                <c:pt idx="7300">
                  <c:v>18.42895</c:v>
                </c:pt>
                <c:pt idx="7301">
                  <c:v>14.534615000000001</c:v>
                </c:pt>
                <c:pt idx="7302">
                  <c:v>18.531431999999999</c:v>
                </c:pt>
                <c:pt idx="7303">
                  <c:v>14.575608000000001</c:v>
                </c:pt>
                <c:pt idx="7304">
                  <c:v>18.859376000000001</c:v>
                </c:pt>
                <c:pt idx="7305">
                  <c:v>15.354475000000001</c:v>
                </c:pt>
                <c:pt idx="7306">
                  <c:v>18.859376000000001</c:v>
                </c:pt>
                <c:pt idx="7307">
                  <c:v>16.297314</c:v>
                </c:pt>
                <c:pt idx="7308">
                  <c:v>18.941362000000002</c:v>
                </c:pt>
                <c:pt idx="7309">
                  <c:v>15.887384000000001</c:v>
                </c:pt>
                <c:pt idx="7310">
                  <c:v>19.269306</c:v>
                </c:pt>
                <c:pt idx="7311">
                  <c:v>15.415964000000001</c:v>
                </c:pt>
                <c:pt idx="7312">
                  <c:v>18.879873</c:v>
                </c:pt>
                <c:pt idx="7313">
                  <c:v>15.825894</c:v>
                </c:pt>
                <c:pt idx="7314">
                  <c:v>19.412782</c:v>
                </c:pt>
                <c:pt idx="7315">
                  <c:v>15.518447</c:v>
                </c:pt>
                <c:pt idx="7316">
                  <c:v>19.146326999999999</c:v>
                </c:pt>
                <c:pt idx="7317">
                  <c:v>15.96937</c:v>
                </c:pt>
                <c:pt idx="7318">
                  <c:v>17.834551000000001</c:v>
                </c:pt>
                <c:pt idx="7319">
                  <c:v>15.497949999999999</c:v>
                </c:pt>
                <c:pt idx="7320">
                  <c:v>19.556256999999999</c:v>
                </c:pt>
                <c:pt idx="7321">
                  <c:v>15.436461</c:v>
                </c:pt>
                <c:pt idx="7322">
                  <c:v>19.433278000000001</c:v>
                </c:pt>
                <c:pt idx="7323">
                  <c:v>15.641425999999999</c:v>
                </c:pt>
                <c:pt idx="7324">
                  <c:v>19.412782</c:v>
                </c:pt>
                <c:pt idx="7325">
                  <c:v>15.149509999999999</c:v>
                </c:pt>
                <c:pt idx="7326">
                  <c:v>19.371789</c:v>
                </c:pt>
                <c:pt idx="7327">
                  <c:v>15.170006000000001</c:v>
                </c:pt>
                <c:pt idx="7328">
                  <c:v>17.875544000000001</c:v>
                </c:pt>
                <c:pt idx="7329">
                  <c:v>14.555111</c:v>
                </c:pt>
                <c:pt idx="7330">
                  <c:v>19.269306</c:v>
                </c:pt>
                <c:pt idx="7331">
                  <c:v>14.678089999999999</c:v>
                </c:pt>
                <c:pt idx="7332">
                  <c:v>19.884201000000001</c:v>
                </c:pt>
                <c:pt idx="7333">
                  <c:v>14.657594</c:v>
                </c:pt>
                <c:pt idx="7334">
                  <c:v>18.346964</c:v>
                </c:pt>
                <c:pt idx="7335">
                  <c:v>14.616600999999999</c:v>
                </c:pt>
                <c:pt idx="7336">
                  <c:v>19.412782</c:v>
                </c:pt>
                <c:pt idx="7337">
                  <c:v>14.042699000000001</c:v>
                </c:pt>
                <c:pt idx="7338">
                  <c:v>18.859376000000001</c:v>
                </c:pt>
                <c:pt idx="7339">
                  <c:v>15.190503</c:v>
                </c:pt>
                <c:pt idx="7340">
                  <c:v>19.146326999999999</c:v>
                </c:pt>
                <c:pt idx="7341">
                  <c:v>14.309153</c:v>
                </c:pt>
                <c:pt idx="7342">
                  <c:v>19.617747000000001</c:v>
                </c:pt>
                <c:pt idx="7343">
                  <c:v>14.391139000000001</c:v>
                </c:pt>
                <c:pt idx="7344">
                  <c:v>19.617747000000001</c:v>
                </c:pt>
                <c:pt idx="7345">
                  <c:v>14.678089999999999</c:v>
                </c:pt>
                <c:pt idx="7346">
                  <c:v>20.048172999999998</c:v>
                </c:pt>
                <c:pt idx="7347">
                  <c:v>14.288657000000001</c:v>
                </c:pt>
                <c:pt idx="7348">
                  <c:v>19.556256999999999</c:v>
                </c:pt>
                <c:pt idx="7349">
                  <c:v>15.08802</c:v>
                </c:pt>
                <c:pt idx="7350">
                  <c:v>20.068670000000001</c:v>
                </c:pt>
                <c:pt idx="7351">
                  <c:v>14.452629</c:v>
                </c:pt>
                <c:pt idx="7352">
                  <c:v>19.556256999999999</c:v>
                </c:pt>
                <c:pt idx="7353">
                  <c:v>15.764405</c:v>
                </c:pt>
                <c:pt idx="7354">
                  <c:v>20.130158999999999</c:v>
                </c:pt>
                <c:pt idx="7355">
                  <c:v>14.678089999999999</c:v>
                </c:pt>
                <c:pt idx="7356">
                  <c:v>19.105333999999999</c:v>
                </c:pt>
                <c:pt idx="7357">
                  <c:v>15.047027</c:v>
                </c:pt>
                <c:pt idx="7358">
                  <c:v>17.793558000000001</c:v>
                </c:pt>
                <c:pt idx="7359">
                  <c:v>15.210998999999999</c:v>
                </c:pt>
                <c:pt idx="7360">
                  <c:v>19.084838000000001</c:v>
                </c:pt>
                <c:pt idx="7361">
                  <c:v>15.108517000000001</c:v>
                </c:pt>
                <c:pt idx="7362">
                  <c:v>18.715900999999999</c:v>
                </c:pt>
                <c:pt idx="7363">
                  <c:v>16.276817000000001</c:v>
                </c:pt>
                <c:pt idx="7364">
                  <c:v>19.289802999999999</c:v>
                </c:pt>
                <c:pt idx="7365">
                  <c:v>15.354475000000001</c:v>
                </c:pt>
                <c:pt idx="7366">
                  <c:v>18.920866</c:v>
                </c:pt>
                <c:pt idx="7367">
                  <c:v>15.149509999999999</c:v>
                </c:pt>
                <c:pt idx="7368">
                  <c:v>18.756893999999999</c:v>
                </c:pt>
                <c:pt idx="7369">
                  <c:v>14.042699000000001</c:v>
                </c:pt>
                <c:pt idx="7370">
                  <c:v>19.658740000000002</c:v>
                </c:pt>
                <c:pt idx="7371">
                  <c:v>15.395467999999999</c:v>
                </c:pt>
                <c:pt idx="7372">
                  <c:v>19.720229</c:v>
                </c:pt>
                <c:pt idx="7373">
                  <c:v>15.231496</c:v>
                </c:pt>
                <c:pt idx="7374">
                  <c:v>19.986684</c:v>
                </c:pt>
                <c:pt idx="7375">
                  <c:v>15.641425999999999</c:v>
                </c:pt>
                <c:pt idx="7376">
                  <c:v>20.232641999999998</c:v>
                </c:pt>
                <c:pt idx="7377">
                  <c:v>14.985538</c:v>
                </c:pt>
                <c:pt idx="7378">
                  <c:v>19.351292000000001</c:v>
                </c:pt>
                <c:pt idx="7379">
                  <c:v>15.006034</c:v>
                </c:pt>
                <c:pt idx="7380">
                  <c:v>19.822711999999999</c:v>
                </c:pt>
                <c:pt idx="7381">
                  <c:v>15.313482</c:v>
                </c:pt>
                <c:pt idx="7382">
                  <c:v>19.658740000000002</c:v>
                </c:pt>
                <c:pt idx="7383">
                  <c:v>15.374971</c:v>
                </c:pt>
                <c:pt idx="7384">
                  <c:v>19.925194000000001</c:v>
                </c:pt>
                <c:pt idx="7385">
                  <c:v>14.165678</c:v>
                </c:pt>
                <c:pt idx="7386">
                  <c:v>19.720229</c:v>
                </c:pt>
                <c:pt idx="7387">
                  <c:v>14.657594</c:v>
                </c:pt>
                <c:pt idx="7388">
                  <c:v>18.982354999999998</c:v>
                </c:pt>
                <c:pt idx="7389">
                  <c:v>14.534615000000001</c:v>
                </c:pt>
                <c:pt idx="7390">
                  <c:v>18.490438999999999</c:v>
                </c:pt>
                <c:pt idx="7391">
                  <c:v>16.256321</c:v>
                </c:pt>
                <c:pt idx="7392">
                  <c:v>18.736397</c:v>
                </c:pt>
                <c:pt idx="7393">
                  <c:v>15.374971</c:v>
                </c:pt>
                <c:pt idx="7394">
                  <c:v>18.756893999999999</c:v>
                </c:pt>
                <c:pt idx="7395">
                  <c:v>15.108517000000001</c:v>
                </c:pt>
                <c:pt idx="7396">
                  <c:v>18.572424999999999</c:v>
                </c:pt>
                <c:pt idx="7397">
                  <c:v>14.247664</c:v>
                </c:pt>
                <c:pt idx="7398">
                  <c:v>19.351292000000001</c:v>
                </c:pt>
                <c:pt idx="7399">
                  <c:v>14.719082999999999</c:v>
                </c:pt>
                <c:pt idx="7400">
                  <c:v>19.146326999999999</c:v>
                </c:pt>
                <c:pt idx="7401">
                  <c:v>15.641425999999999</c:v>
                </c:pt>
                <c:pt idx="7402">
                  <c:v>19.351292000000001</c:v>
                </c:pt>
                <c:pt idx="7403">
                  <c:v>15.292985</c:v>
                </c:pt>
                <c:pt idx="7404">
                  <c:v>19.576754000000001</c:v>
                </c:pt>
                <c:pt idx="7405">
                  <c:v>15.989865999999999</c:v>
                </c:pt>
                <c:pt idx="7406">
                  <c:v>18.080508999999999</c:v>
                </c:pt>
                <c:pt idx="7407">
                  <c:v>15.395467999999999</c:v>
                </c:pt>
                <c:pt idx="7408">
                  <c:v>19.146326999999999</c:v>
                </c:pt>
                <c:pt idx="7409">
                  <c:v>14.678089999999999</c:v>
                </c:pt>
                <c:pt idx="7410">
                  <c:v>18.162495</c:v>
                </c:pt>
                <c:pt idx="7411">
                  <c:v>15.395467999999999</c:v>
                </c:pt>
                <c:pt idx="7412">
                  <c:v>17.732068999999999</c:v>
                </c:pt>
                <c:pt idx="7413">
                  <c:v>15.436461</c:v>
                </c:pt>
                <c:pt idx="7414">
                  <c:v>19.453775</c:v>
                </c:pt>
                <c:pt idx="7415">
                  <c:v>14.719082999999999</c:v>
                </c:pt>
                <c:pt idx="7416">
                  <c:v>18.736397</c:v>
                </c:pt>
                <c:pt idx="7417">
                  <c:v>14.575608000000001</c:v>
                </c:pt>
                <c:pt idx="7418">
                  <c:v>18.900369000000001</c:v>
                </c:pt>
                <c:pt idx="7419">
                  <c:v>15.210998999999999</c:v>
                </c:pt>
                <c:pt idx="7420">
                  <c:v>18.264977999999999</c:v>
                </c:pt>
                <c:pt idx="7421">
                  <c:v>15.477454</c:v>
                </c:pt>
                <c:pt idx="7422">
                  <c:v>18.162495</c:v>
                </c:pt>
                <c:pt idx="7423">
                  <c:v>14.186173999999999</c:v>
                </c:pt>
                <c:pt idx="7424">
                  <c:v>19.515263999999998</c:v>
                </c:pt>
                <c:pt idx="7425">
                  <c:v>14.575608000000001</c:v>
                </c:pt>
                <c:pt idx="7426">
                  <c:v>19.146326999999999</c:v>
                </c:pt>
                <c:pt idx="7427">
                  <c:v>15.395467999999999</c:v>
                </c:pt>
                <c:pt idx="7428">
                  <c:v>19.904698</c:v>
                </c:pt>
                <c:pt idx="7429">
                  <c:v>15.149509999999999</c:v>
                </c:pt>
                <c:pt idx="7430">
                  <c:v>20.4786</c:v>
                </c:pt>
                <c:pt idx="7431">
                  <c:v>15.518447</c:v>
                </c:pt>
                <c:pt idx="7432">
                  <c:v>19.556256999999999</c:v>
                </c:pt>
                <c:pt idx="7433">
                  <c:v>14.985538</c:v>
                </c:pt>
                <c:pt idx="7434">
                  <c:v>18.961859</c:v>
                </c:pt>
                <c:pt idx="7435">
                  <c:v>14.657594</c:v>
                </c:pt>
                <c:pt idx="7436">
                  <c:v>19.207816999999999</c:v>
                </c:pt>
                <c:pt idx="7437">
                  <c:v>15.210998999999999</c:v>
                </c:pt>
                <c:pt idx="7438">
                  <c:v>19.945691</c:v>
                </c:pt>
                <c:pt idx="7439">
                  <c:v>15.026531</c:v>
                </c:pt>
                <c:pt idx="7440">
                  <c:v>20.806543999999999</c:v>
                </c:pt>
                <c:pt idx="7441">
                  <c:v>14.596104</c:v>
                </c:pt>
                <c:pt idx="7442">
                  <c:v>20.294131</c:v>
                </c:pt>
                <c:pt idx="7443">
                  <c:v>14.862558999999999</c:v>
                </c:pt>
                <c:pt idx="7444">
                  <c:v>18.080508999999999</c:v>
                </c:pt>
                <c:pt idx="7445">
                  <c:v>14.370642999999999</c:v>
                </c:pt>
                <c:pt idx="7446">
                  <c:v>19.474271000000002</c:v>
                </c:pt>
                <c:pt idx="7447">
                  <c:v>13.878727</c:v>
                </c:pt>
                <c:pt idx="7448">
                  <c:v>18.961859</c:v>
                </c:pt>
                <c:pt idx="7449">
                  <c:v>14.473125</c:v>
                </c:pt>
                <c:pt idx="7450">
                  <c:v>20.458103000000001</c:v>
                </c:pt>
                <c:pt idx="7451">
                  <c:v>15.682418999999999</c:v>
                </c:pt>
                <c:pt idx="7452">
                  <c:v>18.551929000000001</c:v>
                </c:pt>
                <c:pt idx="7453">
                  <c:v>14.514118</c:v>
                </c:pt>
                <c:pt idx="7454">
                  <c:v>19.064340999999999</c:v>
                </c:pt>
                <c:pt idx="7455">
                  <c:v>15.170006000000001</c:v>
                </c:pt>
                <c:pt idx="7456">
                  <c:v>17.732068999999999</c:v>
                </c:pt>
                <c:pt idx="7457">
                  <c:v>13.858230000000001</c:v>
                </c:pt>
                <c:pt idx="7458">
                  <c:v>21.175481000000001</c:v>
                </c:pt>
                <c:pt idx="7459">
                  <c:v>16.215328</c:v>
                </c:pt>
                <c:pt idx="7460">
                  <c:v>17.875544000000001</c:v>
                </c:pt>
                <c:pt idx="7461">
                  <c:v>14.719082999999999</c:v>
                </c:pt>
                <c:pt idx="7462">
                  <c:v>20.212145</c:v>
                </c:pt>
                <c:pt idx="7463">
                  <c:v>15.948873000000001</c:v>
                </c:pt>
                <c:pt idx="7464">
                  <c:v>18.244481</c:v>
                </c:pt>
                <c:pt idx="7465">
                  <c:v>17.035188000000002</c:v>
                </c:pt>
                <c:pt idx="7466">
                  <c:v>17.281146</c:v>
                </c:pt>
                <c:pt idx="7467">
                  <c:v>17.158166999999999</c:v>
                </c:pt>
                <c:pt idx="7468">
                  <c:v>17.588592999999999</c:v>
                </c:pt>
                <c:pt idx="7469">
                  <c:v>16.338307</c:v>
                </c:pt>
                <c:pt idx="7470">
                  <c:v>17.219656000000001</c:v>
                </c:pt>
                <c:pt idx="7471">
                  <c:v>16.440788999999999</c:v>
                </c:pt>
                <c:pt idx="7472">
                  <c:v>17.199159999999999</c:v>
                </c:pt>
                <c:pt idx="7473">
                  <c:v>16.194831000000001</c:v>
                </c:pt>
                <c:pt idx="7474">
                  <c:v>17.301642000000001</c:v>
                </c:pt>
                <c:pt idx="7475">
                  <c:v>17.547599999999999</c:v>
                </c:pt>
                <c:pt idx="7476">
                  <c:v>16.645754</c:v>
                </c:pt>
                <c:pt idx="7477">
                  <c:v>16.666250999999999</c:v>
                </c:pt>
                <c:pt idx="7478">
                  <c:v>17.301642000000001</c:v>
                </c:pt>
                <c:pt idx="7479">
                  <c:v>17.711572</c:v>
                </c:pt>
                <c:pt idx="7480">
                  <c:v>17.178663</c:v>
                </c:pt>
                <c:pt idx="7481">
                  <c:v>16.625257999999999</c:v>
                </c:pt>
                <c:pt idx="7482">
                  <c:v>17.834551000000001</c:v>
                </c:pt>
                <c:pt idx="7483">
                  <c:v>17.650082999999999</c:v>
                </c:pt>
                <c:pt idx="7484">
                  <c:v>16.953202000000001</c:v>
                </c:pt>
                <c:pt idx="7485">
                  <c:v>17.301642000000001</c:v>
                </c:pt>
                <c:pt idx="7486">
                  <c:v>17.219656000000001</c:v>
                </c:pt>
                <c:pt idx="7487">
                  <c:v>17.322139</c:v>
                </c:pt>
                <c:pt idx="7488">
                  <c:v>17.445118000000001</c:v>
                </c:pt>
                <c:pt idx="7489">
                  <c:v>17.13767</c:v>
                </c:pt>
                <c:pt idx="7490">
                  <c:v>17.158166999999999</c:v>
                </c:pt>
                <c:pt idx="7491">
                  <c:v>17.13767</c:v>
                </c:pt>
                <c:pt idx="7492">
                  <c:v>17.793558000000001</c:v>
                </c:pt>
                <c:pt idx="7493">
                  <c:v>17.322139</c:v>
                </c:pt>
                <c:pt idx="7494">
                  <c:v>16.953202000000001</c:v>
                </c:pt>
                <c:pt idx="7495">
                  <c:v>16.953202000000001</c:v>
                </c:pt>
                <c:pt idx="7496">
                  <c:v>17.240152999999999</c:v>
                </c:pt>
                <c:pt idx="7497">
                  <c:v>17.076180999999998</c:v>
                </c:pt>
                <c:pt idx="7498">
                  <c:v>16.871216</c:v>
                </c:pt>
                <c:pt idx="7499">
                  <c:v>16.768733000000001</c:v>
                </c:pt>
                <c:pt idx="7500">
                  <c:v>17.014690999999999</c:v>
                </c:pt>
                <c:pt idx="7501">
                  <c:v>16.645754</c:v>
                </c:pt>
                <c:pt idx="7502">
                  <c:v>16.891711999999998</c:v>
                </c:pt>
                <c:pt idx="7503">
                  <c:v>16.912209000000001</c:v>
                </c:pt>
                <c:pt idx="7504">
                  <c:v>17.158166999999999</c:v>
                </c:pt>
                <c:pt idx="7505">
                  <c:v>17.383628000000002</c:v>
                </c:pt>
                <c:pt idx="7506">
                  <c:v>17.383628000000002</c:v>
                </c:pt>
                <c:pt idx="7507">
                  <c:v>16.481781999999999</c:v>
                </c:pt>
                <c:pt idx="7508">
                  <c:v>16.686747</c:v>
                </c:pt>
                <c:pt idx="7509">
                  <c:v>17.937034000000001</c:v>
                </c:pt>
                <c:pt idx="7510">
                  <c:v>16.891711999999998</c:v>
                </c:pt>
                <c:pt idx="7511">
                  <c:v>17.076180999999998</c:v>
                </c:pt>
                <c:pt idx="7512">
                  <c:v>17.096677</c:v>
                </c:pt>
                <c:pt idx="7513">
                  <c:v>17.13767</c:v>
                </c:pt>
                <c:pt idx="7514">
                  <c:v>17.424620999999998</c:v>
                </c:pt>
                <c:pt idx="7515">
                  <c:v>16.399795999999998</c:v>
                </c:pt>
                <c:pt idx="7516">
                  <c:v>17.486111000000001</c:v>
                </c:pt>
                <c:pt idx="7517">
                  <c:v>16.912209000000001</c:v>
                </c:pt>
                <c:pt idx="7518">
                  <c:v>16.727740000000001</c:v>
                </c:pt>
                <c:pt idx="7519">
                  <c:v>17.404125000000001</c:v>
                </c:pt>
                <c:pt idx="7520">
                  <c:v>17.322139</c:v>
                </c:pt>
                <c:pt idx="7521">
                  <c:v>16.051355999999998</c:v>
                </c:pt>
                <c:pt idx="7522">
                  <c:v>16.973697999999999</c:v>
                </c:pt>
                <c:pt idx="7523">
                  <c:v>17.404125000000001</c:v>
                </c:pt>
                <c:pt idx="7524">
                  <c:v>17.342635000000001</c:v>
                </c:pt>
                <c:pt idx="7525">
                  <c:v>17.527104000000001</c:v>
                </c:pt>
                <c:pt idx="7526">
                  <c:v>16.584264999999998</c:v>
                </c:pt>
                <c:pt idx="7527">
                  <c:v>17.506606999999999</c:v>
                </c:pt>
                <c:pt idx="7528">
                  <c:v>17.199159999999999</c:v>
                </c:pt>
                <c:pt idx="7529">
                  <c:v>16.543272000000002</c:v>
                </c:pt>
                <c:pt idx="7530">
                  <c:v>17.547599999999999</c:v>
                </c:pt>
                <c:pt idx="7531">
                  <c:v>16.317810000000001</c:v>
                </c:pt>
                <c:pt idx="7532">
                  <c:v>17.014690999999999</c:v>
                </c:pt>
                <c:pt idx="7533">
                  <c:v>16.399795999999998</c:v>
                </c:pt>
                <c:pt idx="7534">
                  <c:v>17.096677</c:v>
                </c:pt>
                <c:pt idx="7535">
                  <c:v>16.850719000000002</c:v>
                </c:pt>
                <c:pt idx="7536">
                  <c:v>16.584264999999998</c:v>
                </c:pt>
                <c:pt idx="7537">
                  <c:v>17.322139</c:v>
                </c:pt>
                <c:pt idx="7538">
                  <c:v>17.117173999999999</c:v>
                </c:pt>
                <c:pt idx="7539">
                  <c:v>17.363132</c:v>
                </c:pt>
                <c:pt idx="7540">
                  <c:v>18.223984999999999</c:v>
                </c:pt>
                <c:pt idx="7541">
                  <c:v>17.055683999999999</c:v>
                </c:pt>
                <c:pt idx="7542">
                  <c:v>17.035188000000002</c:v>
                </c:pt>
                <c:pt idx="7543">
                  <c:v>16.830223</c:v>
                </c:pt>
                <c:pt idx="7544">
                  <c:v>17.035188000000002</c:v>
                </c:pt>
                <c:pt idx="7545">
                  <c:v>17.014690999999999</c:v>
                </c:pt>
                <c:pt idx="7546">
                  <c:v>17.035188000000002</c:v>
                </c:pt>
                <c:pt idx="7547">
                  <c:v>15.866887</c:v>
                </c:pt>
                <c:pt idx="7548">
                  <c:v>17.199159999999999</c:v>
                </c:pt>
                <c:pt idx="7549">
                  <c:v>16.768733000000001</c:v>
                </c:pt>
                <c:pt idx="7550">
                  <c:v>17.814055</c:v>
                </c:pt>
                <c:pt idx="7551">
                  <c:v>17.035188000000002</c:v>
                </c:pt>
                <c:pt idx="7552">
                  <c:v>16.850719000000002</c:v>
                </c:pt>
                <c:pt idx="7553">
                  <c:v>17.260649000000001</c:v>
                </c:pt>
                <c:pt idx="7554">
                  <c:v>16.891711999999998</c:v>
                </c:pt>
                <c:pt idx="7555">
                  <c:v>16.78923</c:v>
                </c:pt>
                <c:pt idx="7556">
                  <c:v>16.502279000000001</c:v>
                </c:pt>
                <c:pt idx="7557">
                  <c:v>16.707243999999999</c:v>
                </c:pt>
                <c:pt idx="7558">
                  <c:v>16.932704999999999</c:v>
                </c:pt>
                <c:pt idx="7559">
                  <c:v>17.465613999999999</c:v>
                </c:pt>
                <c:pt idx="7560">
                  <c:v>16.953202000000001</c:v>
                </c:pt>
                <c:pt idx="7561">
                  <c:v>16.604761</c:v>
                </c:pt>
                <c:pt idx="7562">
                  <c:v>17.117173999999999</c:v>
                </c:pt>
                <c:pt idx="7563">
                  <c:v>17.342635000000001</c:v>
                </c:pt>
                <c:pt idx="7564">
                  <c:v>17.322139</c:v>
                </c:pt>
                <c:pt idx="7565">
                  <c:v>17.055683999999999</c:v>
                </c:pt>
                <c:pt idx="7566">
                  <c:v>17.629586</c:v>
                </c:pt>
                <c:pt idx="7567">
                  <c:v>17.199159999999999</c:v>
                </c:pt>
                <c:pt idx="7568">
                  <c:v>17.568097000000002</c:v>
                </c:pt>
                <c:pt idx="7569">
                  <c:v>17.424620999999998</c:v>
                </c:pt>
                <c:pt idx="7570">
                  <c:v>17.240152999999999</c:v>
                </c:pt>
                <c:pt idx="7571">
                  <c:v>16.256321</c:v>
                </c:pt>
                <c:pt idx="7572">
                  <c:v>17.281146</c:v>
                </c:pt>
                <c:pt idx="7573">
                  <c:v>15.928376999999999</c:v>
                </c:pt>
                <c:pt idx="7574">
                  <c:v>17.322139</c:v>
                </c:pt>
                <c:pt idx="7575">
                  <c:v>17.158166999999999</c:v>
                </c:pt>
                <c:pt idx="7576">
                  <c:v>16.645754</c:v>
                </c:pt>
                <c:pt idx="7577">
                  <c:v>16.010363000000002</c:v>
                </c:pt>
                <c:pt idx="7578">
                  <c:v>16.317810000000001</c:v>
                </c:pt>
                <c:pt idx="7579">
                  <c:v>17.957529999999998</c:v>
                </c:pt>
                <c:pt idx="7580">
                  <c:v>16.522774999999999</c:v>
                </c:pt>
                <c:pt idx="7581">
                  <c:v>17.158166999999999</c:v>
                </c:pt>
                <c:pt idx="7582">
                  <c:v>17.281146</c:v>
                </c:pt>
                <c:pt idx="7583">
                  <c:v>17.650082999999999</c:v>
                </c:pt>
                <c:pt idx="7584">
                  <c:v>16.235824000000001</c:v>
                </c:pt>
                <c:pt idx="7585">
                  <c:v>17.199159999999999</c:v>
                </c:pt>
                <c:pt idx="7586">
                  <c:v>16.461286000000001</c:v>
                </c:pt>
                <c:pt idx="7587">
                  <c:v>15.55944</c:v>
                </c:pt>
                <c:pt idx="7588">
                  <c:v>17.506606999999999</c:v>
                </c:pt>
                <c:pt idx="7589">
                  <c:v>17.096677</c:v>
                </c:pt>
                <c:pt idx="7590">
                  <c:v>16.584264999999998</c:v>
                </c:pt>
                <c:pt idx="7591">
                  <c:v>17.219656000000001</c:v>
                </c:pt>
                <c:pt idx="7592">
                  <c:v>18.674907999999999</c:v>
                </c:pt>
                <c:pt idx="7593">
                  <c:v>17.096677</c:v>
                </c:pt>
                <c:pt idx="7594">
                  <c:v>17.711572</c:v>
                </c:pt>
                <c:pt idx="7595">
                  <c:v>17.588592999999999</c:v>
                </c:pt>
                <c:pt idx="7596">
                  <c:v>17.199159999999999</c:v>
                </c:pt>
                <c:pt idx="7597">
                  <c:v>17.301642000000001</c:v>
                </c:pt>
                <c:pt idx="7598">
                  <c:v>16.379300000000001</c:v>
                </c:pt>
                <c:pt idx="7599">
                  <c:v>17.793558000000001</c:v>
                </c:pt>
                <c:pt idx="7600">
                  <c:v>17.13767</c:v>
                </c:pt>
                <c:pt idx="7601">
                  <c:v>17.465613999999999</c:v>
                </c:pt>
                <c:pt idx="7602">
                  <c:v>16.071852</c:v>
                </c:pt>
                <c:pt idx="7603">
                  <c:v>16.543272000000002</c:v>
                </c:pt>
                <c:pt idx="7604">
                  <c:v>16.625257999999999</c:v>
                </c:pt>
                <c:pt idx="7605">
                  <c:v>17.650082999999999</c:v>
                </c:pt>
                <c:pt idx="7606">
                  <c:v>16.420293000000001</c:v>
                </c:pt>
                <c:pt idx="7607">
                  <c:v>17.035188000000002</c:v>
                </c:pt>
                <c:pt idx="7608">
                  <c:v>16.707243999999999</c:v>
                </c:pt>
                <c:pt idx="7609">
                  <c:v>17.281146</c:v>
                </c:pt>
                <c:pt idx="7610">
                  <c:v>16.932704999999999</c:v>
                </c:pt>
                <c:pt idx="7611">
                  <c:v>16.563768</c:v>
                </c:pt>
                <c:pt idx="7612">
                  <c:v>16.912209000000001</c:v>
                </c:pt>
                <c:pt idx="7613">
                  <c:v>17.096677</c:v>
                </c:pt>
                <c:pt idx="7614">
                  <c:v>17.322139</c:v>
                </c:pt>
                <c:pt idx="7615">
                  <c:v>17.096677</c:v>
                </c:pt>
                <c:pt idx="7616">
                  <c:v>17.588592999999999</c:v>
                </c:pt>
                <c:pt idx="7617">
                  <c:v>17.178663</c:v>
                </c:pt>
                <c:pt idx="7618">
                  <c:v>17.363132</c:v>
                </c:pt>
                <c:pt idx="7619">
                  <c:v>16.420293000000001</c:v>
                </c:pt>
                <c:pt idx="7620">
                  <c:v>17.670579</c:v>
                </c:pt>
                <c:pt idx="7621">
                  <c:v>16.748237</c:v>
                </c:pt>
                <c:pt idx="7622">
                  <c:v>17.301642000000001</c:v>
                </c:pt>
                <c:pt idx="7623">
                  <c:v>17.076180999999998</c:v>
                </c:pt>
                <c:pt idx="7624">
                  <c:v>16.625257999999999</c:v>
                </c:pt>
                <c:pt idx="7625">
                  <c:v>17.322139</c:v>
                </c:pt>
                <c:pt idx="7626">
                  <c:v>16.420293000000001</c:v>
                </c:pt>
                <c:pt idx="7627">
                  <c:v>17.711572</c:v>
                </c:pt>
                <c:pt idx="7628">
                  <c:v>17.117173999999999</c:v>
                </c:pt>
                <c:pt idx="7629">
                  <c:v>17.158166999999999</c:v>
                </c:pt>
                <c:pt idx="7630">
                  <c:v>16.78923</c:v>
                </c:pt>
                <c:pt idx="7631">
                  <c:v>17.035188000000002</c:v>
                </c:pt>
                <c:pt idx="7632">
                  <c:v>17.506606999999999</c:v>
                </c:pt>
                <c:pt idx="7633">
                  <c:v>16.727740000000001</c:v>
                </c:pt>
                <c:pt idx="7634">
                  <c:v>16.153838</c:v>
                </c:pt>
                <c:pt idx="7635">
                  <c:v>16.399795999999998</c:v>
                </c:pt>
                <c:pt idx="7636">
                  <c:v>17.322139</c:v>
                </c:pt>
                <c:pt idx="7637">
                  <c:v>17.076180999999998</c:v>
                </c:pt>
                <c:pt idx="7638">
                  <c:v>17.363132</c:v>
                </c:pt>
                <c:pt idx="7639">
                  <c:v>17.117173999999999</c:v>
                </c:pt>
                <c:pt idx="7640">
                  <c:v>18.203488</c:v>
                </c:pt>
                <c:pt idx="7641">
                  <c:v>17.240152999999999</c:v>
                </c:pt>
                <c:pt idx="7642">
                  <c:v>17.609089999999998</c:v>
                </c:pt>
                <c:pt idx="7643">
                  <c:v>17.342635000000001</c:v>
                </c:pt>
                <c:pt idx="7644">
                  <c:v>16.174334999999999</c:v>
                </c:pt>
                <c:pt idx="7645">
                  <c:v>17.342635000000001</c:v>
                </c:pt>
                <c:pt idx="7646">
                  <c:v>16.645754</c:v>
                </c:pt>
                <c:pt idx="7647">
                  <c:v>17.465613999999999</c:v>
                </c:pt>
                <c:pt idx="7648">
                  <c:v>17.014690999999999</c:v>
                </c:pt>
                <c:pt idx="7649">
                  <c:v>16.297314</c:v>
                </c:pt>
                <c:pt idx="7650">
                  <c:v>16.440788999999999</c:v>
                </c:pt>
                <c:pt idx="7651">
                  <c:v>17.219656000000001</c:v>
                </c:pt>
                <c:pt idx="7652">
                  <c:v>16.932704999999999</c:v>
                </c:pt>
                <c:pt idx="7653">
                  <c:v>17.424620999999998</c:v>
                </c:pt>
                <c:pt idx="7654">
                  <c:v>16.051355999999998</c:v>
                </c:pt>
                <c:pt idx="7655">
                  <c:v>16.420293000000001</c:v>
                </c:pt>
                <c:pt idx="7656">
                  <c:v>17.096677</c:v>
                </c:pt>
                <c:pt idx="7657">
                  <c:v>16.768733000000001</c:v>
                </c:pt>
                <c:pt idx="7658">
                  <c:v>16.850719000000002</c:v>
                </c:pt>
                <c:pt idx="7659">
                  <c:v>16.215328</c:v>
                </c:pt>
                <c:pt idx="7660">
                  <c:v>16.174334999999999</c:v>
                </c:pt>
                <c:pt idx="7661">
                  <c:v>17.096677</c:v>
                </c:pt>
                <c:pt idx="7662">
                  <c:v>15.928376999999999</c:v>
                </c:pt>
                <c:pt idx="7663">
                  <c:v>17.117173999999999</c:v>
                </c:pt>
                <c:pt idx="7664">
                  <c:v>17.814055</c:v>
                </c:pt>
                <c:pt idx="7665">
                  <c:v>15.887384000000001</c:v>
                </c:pt>
                <c:pt idx="7666">
                  <c:v>16.502279000000001</c:v>
                </c:pt>
                <c:pt idx="7667">
                  <c:v>16.891711999999998</c:v>
                </c:pt>
                <c:pt idx="7668">
                  <c:v>16.994195000000001</c:v>
                </c:pt>
                <c:pt idx="7669">
                  <c:v>16.871216</c:v>
                </c:pt>
                <c:pt idx="7670">
                  <c:v>16.625257999999999</c:v>
                </c:pt>
                <c:pt idx="7671">
                  <c:v>17.281146</c:v>
                </c:pt>
                <c:pt idx="7672">
                  <c:v>17.445118000000001</c:v>
                </c:pt>
                <c:pt idx="7673">
                  <c:v>16.686747</c:v>
                </c:pt>
                <c:pt idx="7674">
                  <c:v>17.13767</c:v>
                </c:pt>
                <c:pt idx="7675">
                  <c:v>16.666250999999999</c:v>
                </c:pt>
                <c:pt idx="7676">
                  <c:v>16.358803000000002</c:v>
                </c:pt>
                <c:pt idx="7677">
                  <c:v>17.219656000000001</c:v>
                </c:pt>
                <c:pt idx="7678">
                  <c:v>16.420293000000001</c:v>
                </c:pt>
                <c:pt idx="7679">
                  <c:v>16.830223</c:v>
                </c:pt>
                <c:pt idx="7680">
                  <c:v>17.035188000000002</c:v>
                </c:pt>
                <c:pt idx="7681">
                  <c:v>17.219656000000001</c:v>
                </c:pt>
                <c:pt idx="7682">
                  <c:v>16.871216</c:v>
                </c:pt>
                <c:pt idx="7683">
                  <c:v>16.481781999999999</c:v>
                </c:pt>
                <c:pt idx="7684">
                  <c:v>16.78923</c:v>
                </c:pt>
                <c:pt idx="7685">
                  <c:v>17.178663</c:v>
                </c:pt>
                <c:pt idx="7686">
                  <c:v>17.445118000000001</c:v>
                </c:pt>
                <c:pt idx="7687">
                  <c:v>17.219656000000001</c:v>
                </c:pt>
                <c:pt idx="7688">
                  <c:v>17.404125000000001</c:v>
                </c:pt>
                <c:pt idx="7689">
                  <c:v>16.625257999999999</c:v>
                </c:pt>
                <c:pt idx="7690">
                  <c:v>17.896041</c:v>
                </c:pt>
                <c:pt idx="7691">
                  <c:v>15.989865999999999</c:v>
                </c:pt>
                <c:pt idx="7692">
                  <c:v>16.502279000000001</c:v>
                </c:pt>
                <c:pt idx="7693">
                  <c:v>16.604761</c:v>
                </c:pt>
                <c:pt idx="7694">
                  <c:v>16.768733000000001</c:v>
                </c:pt>
                <c:pt idx="7695">
                  <c:v>16.133341999999999</c:v>
                </c:pt>
                <c:pt idx="7696">
                  <c:v>17.404125000000001</c:v>
                </c:pt>
                <c:pt idx="7697">
                  <c:v>17.363132</c:v>
                </c:pt>
                <c:pt idx="7698">
                  <c:v>17.814055</c:v>
                </c:pt>
                <c:pt idx="7699">
                  <c:v>17.055683999999999</c:v>
                </c:pt>
                <c:pt idx="7700">
                  <c:v>17.13767</c:v>
                </c:pt>
                <c:pt idx="7701">
                  <c:v>17.404125000000001</c:v>
                </c:pt>
                <c:pt idx="7702">
                  <c:v>16.953202000000001</c:v>
                </c:pt>
                <c:pt idx="7703">
                  <c:v>17.178663</c:v>
                </c:pt>
                <c:pt idx="7704">
                  <c:v>17.998522999999999</c:v>
                </c:pt>
                <c:pt idx="7705">
                  <c:v>16.994195000000001</c:v>
                </c:pt>
                <c:pt idx="7706">
                  <c:v>16.727740000000001</c:v>
                </c:pt>
                <c:pt idx="7707">
                  <c:v>16.522774999999999</c:v>
                </c:pt>
                <c:pt idx="7708">
                  <c:v>16.461286000000001</c:v>
                </c:pt>
                <c:pt idx="7709">
                  <c:v>17.117173999999999</c:v>
                </c:pt>
                <c:pt idx="7710">
                  <c:v>16.78923</c:v>
                </c:pt>
                <c:pt idx="7711">
                  <c:v>16.276817000000001</c:v>
                </c:pt>
                <c:pt idx="7712">
                  <c:v>16.707243999999999</c:v>
                </c:pt>
                <c:pt idx="7713">
                  <c:v>16.78923</c:v>
                </c:pt>
                <c:pt idx="7714">
                  <c:v>15.887384000000001</c:v>
                </c:pt>
                <c:pt idx="7715">
                  <c:v>17.301642000000001</c:v>
                </c:pt>
                <c:pt idx="7716">
                  <c:v>17.609089999999998</c:v>
                </c:pt>
                <c:pt idx="7717">
                  <c:v>16.666250999999999</c:v>
                </c:pt>
                <c:pt idx="7718">
                  <c:v>16.522774999999999</c:v>
                </c:pt>
                <c:pt idx="7719">
                  <c:v>17.281146</c:v>
                </c:pt>
                <c:pt idx="7720">
                  <c:v>17.158166999999999</c:v>
                </c:pt>
                <c:pt idx="7721">
                  <c:v>16.563768</c:v>
                </c:pt>
                <c:pt idx="7722">
                  <c:v>16.133341999999999</c:v>
                </c:pt>
                <c:pt idx="7723">
                  <c:v>17.260649000000001</c:v>
                </c:pt>
                <c:pt idx="7724">
                  <c:v>16.174334999999999</c:v>
                </c:pt>
                <c:pt idx="7725">
                  <c:v>16.461286000000001</c:v>
                </c:pt>
                <c:pt idx="7726">
                  <c:v>17.096677</c:v>
                </c:pt>
                <c:pt idx="7727">
                  <c:v>17.609089999999998</c:v>
                </c:pt>
                <c:pt idx="7728">
                  <c:v>16.78923</c:v>
                </c:pt>
                <c:pt idx="7729">
                  <c:v>16.768733000000001</c:v>
                </c:pt>
                <c:pt idx="7730">
                  <c:v>17.322139</c:v>
                </c:pt>
                <c:pt idx="7731">
                  <c:v>16.727740000000001</c:v>
                </c:pt>
                <c:pt idx="7732">
                  <c:v>16.768733000000001</c:v>
                </c:pt>
                <c:pt idx="7733">
                  <c:v>16.891711999999998</c:v>
                </c:pt>
                <c:pt idx="7734">
                  <c:v>17.301642000000001</c:v>
                </c:pt>
                <c:pt idx="7735">
                  <c:v>16.440788999999999</c:v>
                </c:pt>
                <c:pt idx="7736">
                  <c:v>17.281146</c:v>
                </c:pt>
                <c:pt idx="7737">
                  <c:v>17.199159999999999</c:v>
                </c:pt>
                <c:pt idx="7738">
                  <c:v>17.773061999999999</c:v>
                </c:pt>
                <c:pt idx="7739">
                  <c:v>18.285474000000001</c:v>
                </c:pt>
                <c:pt idx="7740">
                  <c:v>16.563768</c:v>
                </c:pt>
                <c:pt idx="7741">
                  <c:v>16.440788999999999</c:v>
                </c:pt>
                <c:pt idx="7742">
                  <c:v>17.527104000000001</c:v>
                </c:pt>
                <c:pt idx="7743">
                  <c:v>16.071852</c:v>
                </c:pt>
                <c:pt idx="7744">
                  <c:v>16.399795999999998</c:v>
                </c:pt>
                <c:pt idx="7745">
                  <c:v>16.809726000000001</c:v>
                </c:pt>
                <c:pt idx="7746">
                  <c:v>17.465613999999999</c:v>
                </c:pt>
                <c:pt idx="7747">
                  <c:v>17.076180999999998</c:v>
                </c:pt>
                <c:pt idx="7748">
                  <c:v>17.158166999999999</c:v>
                </c:pt>
                <c:pt idx="7749">
                  <c:v>17.240152999999999</c:v>
                </c:pt>
                <c:pt idx="7750">
                  <c:v>17.117173999999999</c:v>
                </c:pt>
                <c:pt idx="7751">
                  <c:v>16.748237</c:v>
                </c:pt>
                <c:pt idx="7752">
                  <c:v>17.178663</c:v>
                </c:pt>
                <c:pt idx="7753">
                  <c:v>17.199159999999999</c:v>
                </c:pt>
                <c:pt idx="7754">
                  <c:v>16.932704999999999</c:v>
                </c:pt>
                <c:pt idx="7755">
                  <c:v>16.399795999999998</c:v>
                </c:pt>
                <c:pt idx="7756">
                  <c:v>16.666250999999999</c:v>
                </c:pt>
                <c:pt idx="7757">
                  <c:v>16.891711999999998</c:v>
                </c:pt>
                <c:pt idx="7758">
                  <c:v>17.035188000000002</c:v>
                </c:pt>
                <c:pt idx="7759">
                  <c:v>16.830223</c:v>
                </c:pt>
                <c:pt idx="7760">
                  <c:v>16.543272000000002</c:v>
                </c:pt>
                <c:pt idx="7761">
                  <c:v>17.650082999999999</c:v>
                </c:pt>
                <c:pt idx="7762">
                  <c:v>17.629586</c:v>
                </c:pt>
                <c:pt idx="7763">
                  <c:v>16.358803000000002</c:v>
                </c:pt>
                <c:pt idx="7764">
                  <c:v>17.363132</c:v>
                </c:pt>
                <c:pt idx="7765">
                  <c:v>16.932704999999999</c:v>
                </c:pt>
                <c:pt idx="7766">
                  <c:v>17.158166999999999</c:v>
                </c:pt>
                <c:pt idx="7767">
                  <c:v>16.338307</c:v>
                </c:pt>
                <c:pt idx="7768">
                  <c:v>17.158166999999999</c:v>
                </c:pt>
                <c:pt idx="7769">
                  <c:v>16.748237</c:v>
                </c:pt>
                <c:pt idx="7770">
                  <c:v>16.461286000000001</c:v>
                </c:pt>
                <c:pt idx="7771">
                  <c:v>16.112845</c:v>
                </c:pt>
                <c:pt idx="7772">
                  <c:v>17.117173999999999</c:v>
                </c:pt>
                <c:pt idx="7773">
                  <c:v>16.543272000000002</c:v>
                </c:pt>
                <c:pt idx="7774">
                  <c:v>16.768733000000001</c:v>
                </c:pt>
                <c:pt idx="7775">
                  <c:v>16.010363000000002</c:v>
                </c:pt>
                <c:pt idx="7776">
                  <c:v>17.301642000000001</c:v>
                </c:pt>
                <c:pt idx="7777">
                  <c:v>17.486111000000001</c:v>
                </c:pt>
                <c:pt idx="7778">
                  <c:v>17.178663</c:v>
                </c:pt>
                <c:pt idx="7779">
                  <c:v>16.78923</c:v>
                </c:pt>
                <c:pt idx="7780">
                  <c:v>15.600433000000001</c:v>
                </c:pt>
                <c:pt idx="7781">
                  <c:v>16.440788999999999</c:v>
                </c:pt>
                <c:pt idx="7782">
                  <c:v>17.117173999999999</c:v>
                </c:pt>
                <c:pt idx="7783">
                  <c:v>16.686747</c:v>
                </c:pt>
                <c:pt idx="7784">
                  <c:v>17.650082999999999</c:v>
                </c:pt>
                <c:pt idx="7785">
                  <c:v>16.973697999999999</c:v>
                </c:pt>
                <c:pt idx="7786">
                  <c:v>17.424620999999998</c:v>
                </c:pt>
                <c:pt idx="7787">
                  <c:v>15.989865999999999</c:v>
                </c:pt>
                <c:pt idx="7788">
                  <c:v>17.219656000000001</c:v>
                </c:pt>
                <c:pt idx="7789">
                  <c:v>16.399795999999998</c:v>
                </c:pt>
                <c:pt idx="7790">
                  <c:v>17.547599999999999</c:v>
                </c:pt>
                <c:pt idx="7791">
                  <c:v>16.604761</c:v>
                </c:pt>
                <c:pt idx="7792">
                  <c:v>17.199159999999999</c:v>
                </c:pt>
                <c:pt idx="7793">
                  <c:v>16.830223</c:v>
                </c:pt>
                <c:pt idx="7794">
                  <c:v>17.506606999999999</c:v>
                </c:pt>
                <c:pt idx="7795">
                  <c:v>16.399795999999998</c:v>
                </c:pt>
                <c:pt idx="7796">
                  <c:v>17.158166999999999</c:v>
                </c:pt>
                <c:pt idx="7797">
                  <c:v>17.486111000000001</c:v>
                </c:pt>
                <c:pt idx="7798">
                  <c:v>16.461286000000001</c:v>
                </c:pt>
                <c:pt idx="7799">
                  <c:v>16.420293000000001</c:v>
                </c:pt>
                <c:pt idx="7800">
                  <c:v>17.178663</c:v>
                </c:pt>
                <c:pt idx="7801">
                  <c:v>16.994195000000001</c:v>
                </c:pt>
                <c:pt idx="7802">
                  <c:v>17.13767</c:v>
                </c:pt>
                <c:pt idx="7803">
                  <c:v>16.727740000000001</c:v>
                </c:pt>
                <c:pt idx="7804">
                  <c:v>17.322139</c:v>
                </c:pt>
                <c:pt idx="7805">
                  <c:v>16.748237</c:v>
                </c:pt>
                <c:pt idx="7806">
                  <c:v>17.076180999999998</c:v>
                </c:pt>
                <c:pt idx="7807">
                  <c:v>16.215328</c:v>
                </c:pt>
                <c:pt idx="7808">
                  <c:v>17.096677</c:v>
                </c:pt>
                <c:pt idx="7809">
                  <c:v>16.563768</c:v>
                </c:pt>
                <c:pt idx="7810">
                  <c:v>17.424620999999998</c:v>
                </c:pt>
                <c:pt idx="7811">
                  <c:v>16.748237</c:v>
                </c:pt>
                <c:pt idx="7812">
                  <c:v>17.342635000000001</c:v>
                </c:pt>
                <c:pt idx="7813">
                  <c:v>16.358803000000002</c:v>
                </c:pt>
                <c:pt idx="7814">
                  <c:v>16.850719000000002</c:v>
                </c:pt>
                <c:pt idx="7815">
                  <c:v>16.522774999999999</c:v>
                </c:pt>
                <c:pt idx="7816">
                  <c:v>17.629586</c:v>
                </c:pt>
                <c:pt idx="7817">
                  <c:v>16.092348999999999</c:v>
                </c:pt>
                <c:pt idx="7818">
                  <c:v>16.953202000000001</c:v>
                </c:pt>
                <c:pt idx="7819">
                  <c:v>16.215328</c:v>
                </c:pt>
                <c:pt idx="7820">
                  <c:v>17.076180999999998</c:v>
                </c:pt>
                <c:pt idx="7821">
                  <c:v>16.686747</c:v>
                </c:pt>
                <c:pt idx="7822">
                  <c:v>17.383628000000002</c:v>
                </c:pt>
                <c:pt idx="7823">
                  <c:v>16.461286000000001</c:v>
                </c:pt>
                <c:pt idx="7824">
                  <c:v>17.035188000000002</c:v>
                </c:pt>
                <c:pt idx="7825">
                  <c:v>16.584264999999998</c:v>
                </c:pt>
                <c:pt idx="7826">
                  <c:v>17.650082999999999</c:v>
                </c:pt>
                <c:pt idx="7827">
                  <c:v>16.317810000000001</c:v>
                </c:pt>
                <c:pt idx="7828">
                  <c:v>16.584264999999998</c:v>
                </c:pt>
                <c:pt idx="7829">
                  <c:v>17.404125000000001</c:v>
                </c:pt>
                <c:pt idx="7830">
                  <c:v>17.281146</c:v>
                </c:pt>
                <c:pt idx="7831">
                  <c:v>16.502279000000001</c:v>
                </c:pt>
                <c:pt idx="7832">
                  <c:v>17.937034000000001</c:v>
                </c:pt>
                <c:pt idx="7833">
                  <c:v>16.891711999999998</c:v>
                </c:pt>
                <c:pt idx="7834">
                  <c:v>17.342635000000001</c:v>
                </c:pt>
                <c:pt idx="7835">
                  <c:v>16.440788999999999</c:v>
                </c:pt>
                <c:pt idx="7836">
                  <c:v>17.363132</c:v>
                </c:pt>
                <c:pt idx="7837">
                  <c:v>16.707243999999999</c:v>
                </c:pt>
                <c:pt idx="7838">
                  <c:v>17.978027000000001</c:v>
                </c:pt>
                <c:pt idx="7839">
                  <c:v>16.953202000000001</c:v>
                </c:pt>
                <c:pt idx="7840">
                  <c:v>17.076180999999998</c:v>
                </c:pt>
                <c:pt idx="7841">
                  <c:v>16.666250999999999</c:v>
                </c:pt>
                <c:pt idx="7842">
                  <c:v>17.342635000000001</c:v>
                </c:pt>
                <c:pt idx="7843">
                  <c:v>16.030859</c:v>
                </c:pt>
                <c:pt idx="7844">
                  <c:v>16.645754</c:v>
                </c:pt>
                <c:pt idx="7845">
                  <c:v>15.928376999999999</c:v>
                </c:pt>
                <c:pt idx="7846">
                  <c:v>17.014690999999999</c:v>
                </c:pt>
                <c:pt idx="7847">
                  <c:v>15.928376999999999</c:v>
                </c:pt>
                <c:pt idx="7848">
                  <c:v>17.178663</c:v>
                </c:pt>
                <c:pt idx="7849">
                  <c:v>16.78923</c:v>
                </c:pt>
                <c:pt idx="7850">
                  <c:v>16.932704999999999</c:v>
                </c:pt>
                <c:pt idx="7851">
                  <c:v>16.78923</c:v>
                </c:pt>
                <c:pt idx="7852">
                  <c:v>17.547599999999999</c:v>
                </c:pt>
                <c:pt idx="7853">
                  <c:v>16.850719000000002</c:v>
                </c:pt>
                <c:pt idx="7854">
                  <c:v>16.871216</c:v>
                </c:pt>
                <c:pt idx="7855">
                  <c:v>16.358803000000002</c:v>
                </c:pt>
                <c:pt idx="7856">
                  <c:v>17.178663</c:v>
                </c:pt>
                <c:pt idx="7857">
                  <c:v>16.522774999999999</c:v>
                </c:pt>
                <c:pt idx="7858">
                  <c:v>17.076180999999998</c:v>
                </c:pt>
                <c:pt idx="7859">
                  <c:v>16.543272000000002</c:v>
                </c:pt>
                <c:pt idx="7860">
                  <c:v>17.240152999999999</c:v>
                </c:pt>
                <c:pt idx="7861">
                  <c:v>15.579936</c:v>
                </c:pt>
                <c:pt idx="7862">
                  <c:v>16.809726000000001</c:v>
                </c:pt>
                <c:pt idx="7863">
                  <c:v>16.399795999999998</c:v>
                </c:pt>
                <c:pt idx="7864">
                  <c:v>17.322139</c:v>
                </c:pt>
                <c:pt idx="7865">
                  <c:v>16.502279000000001</c:v>
                </c:pt>
                <c:pt idx="7866">
                  <c:v>17.937034000000001</c:v>
                </c:pt>
                <c:pt idx="7867">
                  <c:v>16.420293000000001</c:v>
                </c:pt>
                <c:pt idx="7868">
                  <c:v>17.609089999999998</c:v>
                </c:pt>
                <c:pt idx="7869">
                  <c:v>16.420293000000001</c:v>
                </c:pt>
                <c:pt idx="7870">
                  <c:v>17.773061999999999</c:v>
                </c:pt>
                <c:pt idx="7871">
                  <c:v>16.686747</c:v>
                </c:pt>
                <c:pt idx="7872">
                  <c:v>17.240152999999999</c:v>
                </c:pt>
                <c:pt idx="7873">
                  <c:v>17.588592999999999</c:v>
                </c:pt>
                <c:pt idx="7874">
                  <c:v>17.424620999999998</c:v>
                </c:pt>
                <c:pt idx="7875">
                  <c:v>16.912209000000001</c:v>
                </c:pt>
                <c:pt idx="7876">
                  <c:v>16.891711999999998</c:v>
                </c:pt>
                <c:pt idx="7877">
                  <c:v>16.276817000000001</c:v>
                </c:pt>
                <c:pt idx="7878">
                  <c:v>16.481781999999999</c:v>
                </c:pt>
                <c:pt idx="7879">
                  <c:v>16.338307</c:v>
                </c:pt>
                <c:pt idx="7880">
                  <c:v>17.035188000000002</c:v>
                </c:pt>
                <c:pt idx="7881">
                  <c:v>16.010363000000002</c:v>
                </c:pt>
                <c:pt idx="7882">
                  <c:v>17.014690999999999</c:v>
                </c:pt>
                <c:pt idx="7883">
                  <c:v>16.174334999999999</c:v>
                </c:pt>
                <c:pt idx="7884">
                  <c:v>16.932704999999999</c:v>
                </c:pt>
                <c:pt idx="7885">
                  <c:v>16.584264999999998</c:v>
                </c:pt>
                <c:pt idx="7886">
                  <c:v>17.547599999999999</c:v>
                </c:pt>
                <c:pt idx="7887">
                  <c:v>16.133341999999999</c:v>
                </c:pt>
                <c:pt idx="7888">
                  <c:v>17.035188000000002</c:v>
                </c:pt>
                <c:pt idx="7889">
                  <c:v>16.850719000000002</c:v>
                </c:pt>
                <c:pt idx="7890">
                  <c:v>17.342635000000001</c:v>
                </c:pt>
                <c:pt idx="7891">
                  <c:v>15.743907999999999</c:v>
                </c:pt>
                <c:pt idx="7892">
                  <c:v>17.178663</c:v>
                </c:pt>
                <c:pt idx="7893">
                  <c:v>15.866887</c:v>
                </c:pt>
                <c:pt idx="7894">
                  <c:v>17.445118000000001</c:v>
                </c:pt>
                <c:pt idx="7895">
                  <c:v>16.092348999999999</c:v>
                </c:pt>
                <c:pt idx="7896">
                  <c:v>17.486111000000001</c:v>
                </c:pt>
                <c:pt idx="7897">
                  <c:v>16.543272000000002</c:v>
                </c:pt>
                <c:pt idx="7898">
                  <c:v>17.342635000000001</c:v>
                </c:pt>
                <c:pt idx="7899">
                  <c:v>15.579936</c:v>
                </c:pt>
                <c:pt idx="7900">
                  <c:v>17.158166999999999</c:v>
                </c:pt>
                <c:pt idx="7901">
                  <c:v>16.399795999999998</c:v>
                </c:pt>
                <c:pt idx="7902">
                  <c:v>18.449445999999998</c:v>
                </c:pt>
                <c:pt idx="7903">
                  <c:v>16.256321</c:v>
                </c:pt>
                <c:pt idx="7904">
                  <c:v>17.096677</c:v>
                </c:pt>
                <c:pt idx="7905">
                  <c:v>16.174334999999999</c:v>
                </c:pt>
                <c:pt idx="7906">
                  <c:v>16.809726000000001</c:v>
                </c:pt>
                <c:pt idx="7907">
                  <c:v>16.215328</c:v>
                </c:pt>
                <c:pt idx="7908">
                  <c:v>17.793558000000001</c:v>
                </c:pt>
                <c:pt idx="7909">
                  <c:v>16.543272000000002</c:v>
                </c:pt>
                <c:pt idx="7910">
                  <c:v>16.543272000000002</c:v>
                </c:pt>
                <c:pt idx="7911">
                  <c:v>15.292985</c:v>
                </c:pt>
                <c:pt idx="7912">
                  <c:v>17.014690999999999</c:v>
                </c:pt>
                <c:pt idx="7913">
                  <c:v>16.645754</c:v>
                </c:pt>
                <c:pt idx="7914">
                  <c:v>17.014690999999999</c:v>
                </c:pt>
                <c:pt idx="7915">
                  <c:v>17.096677</c:v>
                </c:pt>
                <c:pt idx="7916">
                  <c:v>17.568097000000002</c:v>
                </c:pt>
                <c:pt idx="7917">
                  <c:v>16.317810000000001</c:v>
                </c:pt>
                <c:pt idx="7918">
                  <c:v>17.527104000000001</c:v>
                </c:pt>
                <c:pt idx="7919">
                  <c:v>16.379300000000001</c:v>
                </c:pt>
                <c:pt idx="7920">
                  <c:v>17.158166999999999</c:v>
                </c:pt>
                <c:pt idx="7921">
                  <c:v>15.456956999999999</c:v>
                </c:pt>
                <c:pt idx="7922">
                  <c:v>17.486111000000001</c:v>
                </c:pt>
                <c:pt idx="7923">
                  <c:v>16.686747</c:v>
                </c:pt>
                <c:pt idx="7924">
                  <c:v>16.297314</c:v>
                </c:pt>
                <c:pt idx="7925">
                  <c:v>16.727740000000001</c:v>
                </c:pt>
                <c:pt idx="7926">
                  <c:v>16.830223</c:v>
                </c:pt>
                <c:pt idx="7927">
                  <c:v>16.358803000000002</c:v>
                </c:pt>
                <c:pt idx="7928">
                  <c:v>17.117173999999999</c:v>
                </c:pt>
                <c:pt idx="7929">
                  <c:v>16.830223</c:v>
                </c:pt>
                <c:pt idx="7930">
                  <c:v>16.748237</c:v>
                </c:pt>
                <c:pt idx="7931">
                  <c:v>16.481781999999999</c:v>
                </c:pt>
                <c:pt idx="7932">
                  <c:v>16.071852</c:v>
                </c:pt>
                <c:pt idx="7933">
                  <c:v>16.174334999999999</c:v>
                </c:pt>
                <c:pt idx="7934">
                  <c:v>17.773061999999999</c:v>
                </c:pt>
                <c:pt idx="7935">
                  <c:v>16.010363000000002</c:v>
                </c:pt>
                <c:pt idx="7936">
                  <c:v>16.809726000000001</c:v>
                </c:pt>
                <c:pt idx="7937">
                  <c:v>15.887384000000001</c:v>
                </c:pt>
                <c:pt idx="7938">
                  <c:v>17.322139</c:v>
                </c:pt>
                <c:pt idx="7939">
                  <c:v>16.522774999999999</c:v>
                </c:pt>
                <c:pt idx="7940">
                  <c:v>16.748237</c:v>
                </c:pt>
                <c:pt idx="7941">
                  <c:v>16.276817000000001</c:v>
                </c:pt>
                <c:pt idx="7942">
                  <c:v>16.850719000000002</c:v>
                </c:pt>
                <c:pt idx="7943">
                  <c:v>17.117173999999999</c:v>
                </c:pt>
                <c:pt idx="7944">
                  <c:v>17.486111000000001</c:v>
                </c:pt>
                <c:pt idx="7945">
                  <c:v>17.117173999999999</c:v>
                </c:pt>
                <c:pt idx="7946">
                  <c:v>15.764405</c:v>
                </c:pt>
                <c:pt idx="7947">
                  <c:v>16.338307</c:v>
                </c:pt>
                <c:pt idx="7948">
                  <c:v>16.748237</c:v>
                </c:pt>
                <c:pt idx="7949">
                  <c:v>17.322139</c:v>
                </c:pt>
                <c:pt idx="7950">
                  <c:v>16.543272000000002</c:v>
                </c:pt>
                <c:pt idx="7951">
                  <c:v>16.358803000000002</c:v>
                </c:pt>
                <c:pt idx="7952">
                  <c:v>15.702915000000001</c:v>
                </c:pt>
                <c:pt idx="7953">
                  <c:v>16.768733000000001</c:v>
                </c:pt>
                <c:pt idx="7954">
                  <c:v>15.784901</c:v>
                </c:pt>
                <c:pt idx="7955">
                  <c:v>16.78923</c:v>
                </c:pt>
                <c:pt idx="7956">
                  <c:v>16.625257999999999</c:v>
                </c:pt>
                <c:pt idx="7957">
                  <c:v>16.461286000000001</c:v>
                </c:pt>
                <c:pt idx="7958">
                  <c:v>16.707243999999999</c:v>
                </c:pt>
                <c:pt idx="7959">
                  <c:v>15.96937</c:v>
                </c:pt>
                <c:pt idx="7960">
                  <c:v>16.707243999999999</c:v>
                </c:pt>
                <c:pt idx="7961">
                  <c:v>17.014690999999999</c:v>
                </c:pt>
                <c:pt idx="7962">
                  <c:v>16.399795999999998</c:v>
                </c:pt>
                <c:pt idx="7963">
                  <c:v>17.424620999999998</c:v>
                </c:pt>
                <c:pt idx="7964">
                  <c:v>16.830223</c:v>
                </c:pt>
                <c:pt idx="7965">
                  <c:v>17.793558000000001</c:v>
                </c:pt>
                <c:pt idx="7966">
                  <c:v>16.194831000000001</c:v>
                </c:pt>
                <c:pt idx="7967">
                  <c:v>16.461286000000001</c:v>
                </c:pt>
                <c:pt idx="7968">
                  <c:v>16.051355999999998</c:v>
                </c:pt>
                <c:pt idx="7969">
                  <c:v>16.563768</c:v>
                </c:pt>
                <c:pt idx="7970">
                  <c:v>16.645754</c:v>
                </c:pt>
                <c:pt idx="7971">
                  <c:v>17.547599999999999</c:v>
                </c:pt>
                <c:pt idx="7972">
                  <c:v>15.456956999999999</c:v>
                </c:pt>
                <c:pt idx="7973">
                  <c:v>16.973697999999999</c:v>
                </c:pt>
                <c:pt idx="7974">
                  <c:v>16.358803000000002</c:v>
                </c:pt>
                <c:pt idx="7975">
                  <c:v>17.13767</c:v>
                </c:pt>
                <c:pt idx="7976">
                  <c:v>15.989865999999999</c:v>
                </c:pt>
                <c:pt idx="7977">
                  <c:v>18.203488</c:v>
                </c:pt>
                <c:pt idx="7978">
                  <c:v>15.928376999999999</c:v>
                </c:pt>
                <c:pt idx="7979">
                  <c:v>17.014690999999999</c:v>
                </c:pt>
                <c:pt idx="7980">
                  <c:v>16.174334999999999</c:v>
                </c:pt>
                <c:pt idx="7981">
                  <c:v>16.625257999999999</c:v>
                </c:pt>
                <c:pt idx="7982">
                  <c:v>16.748237</c:v>
                </c:pt>
                <c:pt idx="7983">
                  <c:v>16.399795999999998</c:v>
                </c:pt>
                <c:pt idx="7984">
                  <c:v>16.338307</c:v>
                </c:pt>
                <c:pt idx="7985">
                  <c:v>16.297314</c:v>
                </c:pt>
                <c:pt idx="7986">
                  <c:v>15.723412</c:v>
                </c:pt>
                <c:pt idx="7987">
                  <c:v>16.994195000000001</c:v>
                </c:pt>
                <c:pt idx="7988">
                  <c:v>14.903551999999999</c:v>
                </c:pt>
                <c:pt idx="7989">
                  <c:v>16.092348999999999</c:v>
                </c:pt>
                <c:pt idx="7990">
                  <c:v>16.010363000000002</c:v>
                </c:pt>
                <c:pt idx="7991">
                  <c:v>16.645754</c:v>
                </c:pt>
                <c:pt idx="7992">
                  <c:v>16.317810000000001</c:v>
                </c:pt>
                <c:pt idx="7993">
                  <c:v>17.260649000000001</c:v>
                </c:pt>
                <c:pt idx="7994">
                  <c:v>15.948873000000001</c:v>
                </c:pt>
                <c:pt idx="7995">
                  <c:v>16.932704999999999</c:v>
                </c:pt>
                <c:pt idx="7996">
                  <c:v>16.030859</c:v>
                </c:pt>
                <c:pt idx="7997">
                  <c:v>16.317810000000001</c:v>
                </c:pt>
                <c:pt idx="7998">
                  <c:v>16.686747</c:v>
                </c:pt>
                <c:pt idx="7999">
                  <c:v>17.404125000000001</c:v>
                </c:pt>
                <c:pt idx="8000">
                  <c:v>15.866887</c:v>
                </c:pt>
                <c:pt idx="8001">
                  <c:v>17.260649000000001</c:v>
                </c:pt>
                <c:pt idx="8002">
                  <c:v>16.502279000000001</c:v>
                </c:pt>
                <c:pt idx="8003">
                  <c:v>17.178663</c:v>
                </c:pt>
                <c:pt idx="8004">
                  <c:v>17.650082999999999</c:v>
                </c:pt>
                <c:pt idx="8005">
                  <c:v>16.994195000000001</c:v>
                </c:pt>
                <c:pt idx="8006">
                  <c:v>16.112845</c:v>
                </c:pt>
                <c:pt idx="8007">
                  <c:v>18.203488</c:v>
                </c:pt>
                <c:pt idx="8008">
                  <c:v>16.768733000000001</c:v>
                </c:pt>
                <c:pt idx="8009">
                  <c:v>17.404125000000001</c:v>
                </c:pt>
                <c:pt idx="8010">
                  <c:v>16.071852</c:v>
                </c:pt>
                <c:pt idx="8011">
                  <c:v>17.383628000000002</c:v>
                </c:pt>
                <c:pt idx="8012">
                  <c:v>15.764405</c:v>
                </c:pt>
                <c:pt idx="8013">
                  <c:v>17.240152999999999</c:v>
                </c:pt>
                <c:pt idx="8014">
                  <c:v>15.723412</c:v>
                </c:pt>
                <c:pt idx="8015">
                  <c:v>16.809726000000001</c:v>
                </c:pt>
                <c:pt idx="8016">
                  <c:v>15.887384000000001</c:v>
                </c:pt>
                <c:pt idx="8017">
                  <c:v>17.240152999999999</c:v>
                </c:pt>
                <c:pt idx="8018">
                  <c:v>15.764405</c:v>
                </c:pt>
                <c:pt idx="8019">
                  <c:v>16.686747</c:v>
                </c:pt>
                <c:pt idx="8020">
                  <c:v>15.723412</c:v>
                </c:pt>
                <c:pt idx="8021">
                  <c:v>16.604761</c:v>
                </c:pt>
                <c:pt idx="8022">
                  <c:v>16.153838</c:v>
                </c:pt>
                <c:pt idx="8023">
                  <c:v>17.957529999999998</c:v>
                </c:pt>
                <c:pt idx="8024">
                  <c:v>15.661922000000001</c:v>
                </c:pt>
                <c:pt idx="8025">
                  <c:v>17.588592999999999</c:v>
                </c:pt>
                <c:pt idx="8026">
                  <c:v>16.133341999999999</c:v>
                </c:pt>
                <c:pt idx="8027">
                  <c:v>16.809726000000001</c:v>
                </c:pt>
                <c:pt idx="8028">
                  <c:v>15.661922000000001</c:v>
                </c:pt>
                <c:pt idx="8029">
                  <c:v>17.855048</c:v>
                </c:pt>
                <c:pt idx="8030">
                  <c:v>16.809726000000001</c:v>
                </c:pt>
                <c:pt idx="8031">
                  <c:v>17.240152999999999</c:v>
                </c:pt>
                <c:pt idx="8032">
                  <c:v>16.051355999999998</c:v>
                </c:pt>
                <c:pt idx="8033">
                  <c:v>17.588592999999999</c:v>
                </c:pt>
                <c:pt idx="8034">
                  <c:v>15.743907999999999</c:v>
                </c:pt>
                <c:pt idx="8035">
                  <c:v>18.244481</c:v>
                </c:pt>
                <c:pt idx="8036">
                  <c:v>16.174334999999999</c:v>
                </c:pt>
                <c:pt idx="8037">
                  <c:v>17.506606999999999</c:v>
                </c:pt>
                <c:pt idx="8038">
                  <c:v>15.846391000000001</c:v>
                </c:pt>
                <c:pt idx="8039">
                  <c:v>17.383628000000002</c:v>
                </c:pt>
                <c:pt idx="8040">
                  <c:v>15.067524000000001</c:v>
                </c:pt>
                <c:pt idx="8041">
                  <c:v>18.346964</c:v>
                </c:pt>
                <c:pt idx="8042">
                  <c:v>15.661922000000001</c:v>
                </c:pt>
                <c:pt idx="8043">
                  <c:v>17.240152999999999</c:v>
                </c:pt>
                <c:pt idx="8044">
                  <c:v>15.497949999999999</c:v>
                </c:pt>
                <c:pt idx="8045">
                  <c:v>18.592922000000002</c:v>
                </c:pt>
                <c:pt idx="8046">
                  <c:v>14.637097000000001</c:v>
                </c:pt>
                <c:pt idx="8047">
                  <c:v>17.978027000000001</c:v>
                </c:pt>
                <c:pt idx="8048">
                  <c:v>14.596104</c:v>
                </c:pt>
                <c:pt idx="8049">
                  <c:v>17.998522999999999</c:v>
                </c:pt>
                <c:pt idx="8050">
                  <c:v>15.231496</c:v>
                </c:pt>
                <c:pt idx="8051">
                  <c:v>18.162495</c:v>
                </c:pt>
                <c:pt idx="8052">
                  <c:v>15.825894</c:v>
                </c:pt>
                <c:pt idx="8053">
                  <c:v>17.588592999999999</c:v>
                </c:pt>
                <c:pt idx="8054">
                  <c:v>16.768733000000001</c:v>
                </c:pt>
                <c:pt idx="8055">
                  <c:v>18.203488</c:v>
                </c:pt>
                <c:pt idx="8056">
                  <c:v>15.948873000000001</c:v>
                </c:pt>
                <c:pt idx="8057">
                  <c:v>17.650082999999999</c:v>
                </c:pt>
                <c:pt idx="8058">
                  <c:v>16.276817000000001</c:v>
                </c:pt>
                <c:pt idx="8059">
                  <c:v>17.363132</c:v>
                </c:pt>
                <c:pt idx="8060">
                  <c:v>16.379300000000001</c:v>
                </c:pt>
                <c:pt idx="8061">
                  <c:v>17.711572</c:v>
                </c:pt>
                <c:pt idx="8062">
                  <c:v>14.719082999999999</c:v>
                </c:pt>
                <c:pt idx="8063">
                  <c:v>17.363132</c:v>
                </c:pt>
                <c:pt idx="8064">
                  <c:v>15.08802</c:v>
                </c:pt>
                <c:pt idx="8065">
                  <c:v>17.076180999999998</c:v>
                </c:pt>
                <c:pt idx="8066">
                  <c:v>14.780573</c:v>
                </c:pt>
                <c:pt idx="8067">
                  <c:v>18.674907999999999</c:v>
                </c:pt>
                <c:pt idx="8068">
                  <c:v>14.022202</c:v>
                </c:pt>
                <c:pt idx="8069">
                  <c:v>16.768733000000001</c:v>
                </c:pt>
                <c:pt idx="8070">
                  <c:v>15.866887</c:v>
                </c:pt>
                <c:pt idx="8071">
                  <c:v>18.941362000000002</c:v>
                </c:pt>
                <c:pt idx="8072">
                  <c:v>14.514118</c:v>
                </c:pt>
                <c:pt idx="8073">
                  <c:v>18.592922000000002</c:v>
                </c:pt>
                <c:pt idx="8074">
                  <c:v>15.887384000000001</c:v>
                </c:pt>
                <c:pt idx="8075">
                  <c:v>17.322139</c:v>
                </c:pt>
                <c:pt idx="8076">
                  <c:v>14.596104</c:v>
                </c:pt>
                <c:pt idx="8077">
                  <c:v>18.490438999999999</c:v>
                </c:pt>
                <c:pt idx="8078">
                  <c:v>17.178663</c:v>
                </c:pt>
                <c:pt idx="8079">
                  <c:v>17.547599999999999</c:v>
                </c:pt>
                <c:pt idx="8080">
                  <c:v>16.153838</c:v>
                </c:pt>
                <c:pt idx="8081">
                  <c:v>18.654411</c:v>
                </c:pt>
                <c:pt idx="8082">
                  <c:v>15.497949999999999</c:v>
                </c:pt>
                <c:pt idx="8083">
                  <c:v>19.064340999999999</c:v>
                </c:pt>
                <c:pt idx="8084">
                  <c:v>15.231496</c:v>
                </c:pt>
                <c:pt idx="8085">
                  <c:v>17.670579</c:v>
                </c:pt>
                <c:pt idx="8086">
                  <c:v>14.411636</c:v>
                </c:pt>
                <c:pt idx="8087">
                  <c:v>17.793558000000001</c:v>
                </c:pt>
                <c:pt idx="8088">
                  <c:v>14.309153</c:v>
                </c:pt>
                <c:pt idx="8089">
                  <c:v>18.961859</c:v>
                </c:pt>
                <c:pt idx="8090">
                  <c:v>16.461286000000001</c:v>
                </c:pt>
                <c:pt idx="8091">
                  <c:v>17.691075999999999</c:v>
                </c:pt>
                <c:pt idx="8092">
                  <c:v>14.965040999999999</c:v>
                </c:pt>
                <c:pt idx="8093">
                  <c:v>18.756893999999999</c:v>
                </c:pt>
                <c:pt idx="8094">
                  <c:v>15.55944</c:v>
                </c:pt>
                <c:pt idx="8095">
                  <c:v>18.613417999999999</c:v>
                </c:pt>
                <c:pt idx="8096">
                  <c:v>15.723412</c:v>
                </c:pt>
                <c:pt idx="8097">
                  <c:v>17.896041</c:v>
                </c:pt>
                <c:pt idx="8098">
                  <c:v>15.395467999999999</c:v>
                </c:pt>
                <c:pt idx="8099">
                  <c:v>18.264977999999999</c:v>
                </c:pt>
                <c:pt idx="8100">
                  <c:v>15.047027</c:v>
                </c:pt>
                <c:pt idx="8101">
                  <c:v>16.461286000000001</c:v>
                </c:pt>
                <c:pt idx="8102">
                  <c:v>15.374971</c:v>
                </c:pt>
                <c:pt idx="8103">
                  <c:v>18.531431999999999</c:v>
                </c:pt>
                <c:pt idx="8104">
                  <c:v>14.452629</c:v>
                </c:pt>
                <c:pt idx="8105">
                  <c:v>18.756893999999999</c:v>
                </c:pt>
                <c:pt idx="8106">
                  <c:v>14.26816</c:v>
                </c:pt>
                <c:pt idx="8107">
                  <c:v>18.510936000000001</c:v>
                </c:pt>
                <c:pt idx="8108">
                  <c:v>13.550782999999999</c:v>
                </c:pt>
                <c:pt idx="8109">
                  <c:v>18.039515999999999</c:v>
                </c:pt>
                <c:pt idx="8110">
                  <c:v>14.26816</c:v>
                </c:pt>
                <c:pt idx="8111">
                  <c:v>20.027677000000001</c:v>
                </c:pt>
                <c:pt idx="8112">
                  <c:v>14.452629</c:v>
                </c:pt>
                <c:pt idx="8113">
                  <c:v>19.494768000000001</c:v>
                </c:pt>
                <c:pt idx="8114">
                  <c:v>14.637097000000001</c:v>
                </c:pt>
                <c:pt idx="8115">
                  <c:v>19.535761000000001</c:v>
                </c:pt>
                <c:pt idx="8116">
                  <c:v>13.468797</c:v>
                </c:pt>
                <c:pt idx="8117">
                  <c:v>19.023347999999999</c:v>
                </c:pt>
                <c:pt idx="8118">
                  <c:v>13.960713</c:v>
                </c:pt>
                <c:pt idx="8119">
                  <c:v>17.609089999999998</c:v>
                </c:pt>
                <c:pt idx="8120">
                  <c:v>14.042699000000001</c:v>
                </c:pt>
                <c:pt idx="8121">
                  <c:v>17.670579</c:v>
                </c:pt>
                <c:pt idx="8122">
                  <c:v>14.842062</c:v>
                </c:pt>
                <c:pt idx="8123">
                  <c:v>18.633914999999998</c:v>
                </c:pt>
                <c:pt idx="8124">
                  <c:v>14.862558999999999</c:v>
                </c:pt>
                <c:pt idx="8125">
                  <c:v>18.060013000000001</c:v>
                </c:pt>
                <c:pt idx="8126">
                  <c:v>15.477454</c:v>
                </c:pt>
                <c:pt idx="8127">
                  <c:v>19.802215</c:v>
                </c:pt>
                <c:pt idx="8128">
                  <c:v>14.73958</c:v>
                </c:pt>
                <c:pt idx="8129">
                  <c:v>20.437607</c:v>
                </c:pt>
                <c:pt idx="8130">
                  <c:v>13.878727</c:v>
                </c:pt>
                <c:pt idx="8131">
                  <c:v>19.043845000000001</c:v>
                </c:pt>
                <c:pt idx="8132">
                  <c:v>13.878727</c:v>
                </c:pt>
                <c:pt idx="8133">
                  <c:v>19.371789</c:v>
                </c:pt>
                <c:pt idx="8134">
                  <c:v>13.878727</c:v>
                </c:pt>
                <c:pt idx="8135">
                  <c:v>18.879873</c:v>
                </c:pt>
                <c:pt idx="8136">
                  <c:v>14.944545</c:v>
                </c:pt>
                <c:pt idx="8137">
                  <c:v>18.551929000000001</c:v>
                </c:pt>
                <c:pt idx="8138">
                  <c:v>14.883055000000001</c:v>
                </c:pt>
                <c:pt idx="8139">
                  <c:v>17.896041</c:v>
                </c:pt>
                <c:pt idx="8140">
                  <c:v>14.555111</c:v>
                </c:pt>
                <c:pt idx="8141">
                  <c:v>19.064340999999999</c:v>
                </c:pt>
                <c:pt idx="8142">
                  <c:v>14.862558999999999</c:v>
                </c:pt>
                <c:pt idx="8143">
                  <c:v>17.773061999999999</c:v>
                </c:pt>
                <c:pt idx="8144">
                  <c:v>14.965040999999999</c:v>
                </c:pt>
                <c:pt idx="8145">
                  <c:v>18.900369000000001</c:v>
                </c:pt>
                <c:pt idx="8146">
                  <c:v>15.333978</c:v>
                </c:pt>
                <c:pt idx="8147">
                  <c:v>19.330795999999999</c:v>
                </c:pt>
                <c:pt idx="8148">
                  <c:v>16.030859</c:v>
                </c:pt>
                <c:pt idx="8149">
                  <c:v>20.458103000000001</c:v>
                </c:pt>
                <c:pt idx="8150">
                  <c:v>15.272489</c:v>
                </c:pt>
                <c:pt idx="8151">
                  <c:v>19.228313</c:v>
                </c:pt>
                <c:pt idx="8152">
                  <c:v>14.637097000000001</c:v>
                </c:pt>
                <c:pt idx="8153">
                  <c:v>18.449445999999998</c:v>
                </c:pt>
                <c:pt idx="8154">
                  <c:v>14.227167</c:v>
                </c:pt>
                <c:pt idx="8155">
                  <c:v>18.182991999999999</c:v>
                </c:pt>
                <c:pt idx="8156">
                  <c:v>13.304824999999999</c:v>
                </c:pt>
                <c:pt idx="8157">
                  <c:v>17.793558000000001</c:v>
                </c:pt>
                <c:pt idx="8158">
                  <c:v>14.493622</c:v>
                </c:pt>
                <c:pt idx="8159">
                  <c:v>18.449445999999998</c:v>
                </c:pt>
                <c:pt idx="8160">
                  <c:v>15.825894</c:v>
                </c:pt>
                <c:pt idx="8161">
                  <c:v>19.535761000000001</c:v>
                </c:pt>
                <c:pt idx="8162">
                  <c:v>15.026531</c:v>
                </c:pt>
                <c:pt idx="8163">
                  <c:v>18.736397</c:v>
                </c:pt>
                <c:pt idx="8164">
                  <c:v>14.821566000000001</c:v>
                </c:pt>
                <c:pt idx="8165">
                  <c:v>19.966187000000001</c:v>
                </c:pt>
                <c:pt idx="8166">
                  <c:v>15.006034</c:v>
                </c:pt>
                <c:pt idx="8167">
                  <c:v>17.773061999999999</c:v>
                </c:pt>
                <c:pt idx="8168">
                  <c:v>15.477454</c:v>
                </c:pt>
                <c:pt idx="8169">
                  <c:v>19.043845000000001</c:v>
                </c:pt>
                <c:pt idx="8170">
                  <c:v>14.555111</c:v>
                </c:pt>
                <c:pt idx="8171">
                  <c:v>18.961859</c:v>
                </c:pt>
                <c:pt idx="8172">
                  <c:v>14.083691999999999</c:v>
                </c:pt>
                <c:pt idx="8173">
                  <c:v>18.531431999999999</c:v>
                </c:pt>
                <c:pt idx="8174">
                  <c:v>13.263832000000001</c:v>
                </c:pt>
                <c:pt idx="8175">
                  <c:v>18.121502</c:v>
                </c:pt>
                <c:pt idx="8176">
                  <c:v>14.411636</c:v>
                </c:pt>
                <c:pt idx="8177">
                  <c:v>18.346964</c:v>
                </c:pt>
                <c:pt idx="8178">
                  <c:v>14.022202</c:v>
                </c:pt>
                <c:pt idx="8179">
                  <c:v>18.326467000000001</c:v>
                </c:pt>
                <c:pt idx="8180">
                  <c:v>14.801069</c:v>
                </c:pt>
                <c:pt idx="8181">
                  <c:v>19.474271000000002</c:v>
                </c:pt>
                <c:pt idx="8182">
                  <c:v>14.452629</c:v>
                </c:pt>
                <c:pt idx="8183">
                  <c:v>19.023347999999999</c:v>
                </c:pt>
                <c:pt idx="8184">
                  <c:v>14.555111</c:v>
                </c:pt>
                <c:pt idx="8185">
                  <c:v>19.002852000000001</c:v>
                </c:pt>
                <c:pt idx="8186">
                  <c:v>14.329650000000001</c:v>
                </c:pt>
                <c:pt idx="8187">
                  <c:v>18.756893999999999</c:v>
                </c:pt>
                <c:pt idx="8188">
                  <c:v>14.165678</c:v>
                </c:pt>
                <c:pt idx="8189">
                  <c:v>17.629586</c:v>
                </c:pt>
                <c:pt idx="8190">
                  <c:v>14.104188000000001</c:v>
                </c:pt>
                <c:pt idx="8191">
                  <c:v>18.531431999999999</c:v>
                </c:pt>
                <c:pt idx="8192">
                  <c:v>15.887384000000001</c:v>
                </c:pt>
                <c:pt idx="8193">
                  <c:v>19.105333999999999</c:v>
                </c:pt>
                <c:pt idx="8194">
                  <c:v>15.661922000000001</c:v>
                </c:pt>
                <c:pt idx="8195">
                  <c:v>18.203488</c:v>
                </c:pt>
                <c:pt idx="8196">
                  <c:v>13.325321000000001</c:v>
                </c:pt>
                <c:pt idx="8197">
                  <c:v>19.043845000000001</c:v>
                </c:pt>
                <c:pt idx="8198">
                  <c:v>15.456956999999999</c:v>
                </c:pt>
                <c:pt idx="8199">
                  <c:v>20.560586000000001</c:v>
                </c:pt>
                <c:pt idx="8200">
                  <c:v>15.313482</c:v>
                </c:pt>
                <c:pt idx="8201">
                  <c:v>16.912209000000001</c:v>
                </c:pt>
                <c:pt idx="8202">
                  <c:v>16.625257999999999</c:v>
                </c:pt>
                <c:pt idx="8203">
                  <c:v>16.133341999999999</c:v>
                </c:pt>
                <c:pt idx="8204">
                  <c:v>15.989865999999999</c:v>
                </c:pt>
                <c:pt idx="8205">
                  <c:v>16.891711999999998</c:v>
                </c:pt>
                <c:pt idx="8206">
                  <c:v>17.322139</c:v>
                </c:pt>
                <c:pt idx="8207">
                  <c:v>17.178663</c:v>
                </c:pt>
                <c:pt idx="8208">
                  <c:v>16.707243999999999</c:v>
                </c:pt>
                <c:pt idx="8209">
                  <c:v>16.399795999999998</c:v>
                </c:pt>
                <c:pt idx="8210">
                  <c:v>17.547599999999999</c:v>
                </c:pt>
                <c:pt idx="8211">
                  <c:v>16.563768</c:v>
                </c:pt>
                <c:pt idx="8212">
                  <c:v>16.133341999999999</c:v>
                </c:pt>
                <c:pt idx="8213">
                  <c:v>16.645754</c:v>
                </c:pt>
                <c:pt idx="8214">
                  <c:v>16.78923</c:v>
                </c:pt>
                <c:pt idx="8215">
                  <c:v>16.317810000000001</c:v>
                </c:pt>
                <c:pt idx="8216">
                  <c:v>16.994195000000001</c:v>
                </c:pt>
                <c:pt idx="8217">
                  <c:v>17.158166999999999</c:v>
                </c:pt>
                <c:pt idx="8218">
                  <c:v>16.584264999999998</c:v>
                </c:pt>
                <c:pt idx="8219">
                  <c:v>16.440788999999999</c:v>
                </c:pt>
                <c:pt idx="8220">
                  <c:v>16.440788999999999</c:v>
                </c:pt>
                <c:pt idx="8221">
                  <c:v>16.358803000000002</c:v>
                </c:pt>
                <c:pt idx="8222">
                  <c:v>16.010363000000002</c:v>
                </c:pt>
                <c:pt idx="8223">
                  <c:v>16.461286000000001</c:v>
                </c:pt>
                <c:pt idx="8224">
                  <c:v>16.010363000000002</c:v>
                </c:pt>
                <c:pt idx="8225">
                  <c:v>16.748237</c:v>
                </c:pt>
                <c:pt idx="8226">
                  <c:v>16.502279000000001</c:v>
                </c:pt>
                <c:pt idx="8227">
                  <c:v>17.199159999999999</c:v>
                </c:pt>
                <c:pt idx="8228">
                  <c:v>16.379300000000001</c:v>
                </c:pt>
                <c:pt idx="8229">
                  <c:v>16.399795999999998</c:v>
                </c:pt>
                <c:pt idx="8230">
                  <c:v>16.379300000000001</c:v>
                </c:pt>
                <c:pt idx="8231">
                  <c:v>16.645754</c:v>
                </c:pt>
                <c:pt idx="8232">
                  <c:v>17.199159999999999</c:v>
                </c:pt>
                <c:pt idx="8233">
                  <c:v>16.440788999999999</c:v>
                </c:pt>
                <c:pt idx="8234">
                  <c:v>16.666250999999999</c:v>
                </c:pt>
                <c:pt idx="8235">
                  <c:v>16.604761</c:v>
                </c:pt>
                <c:pt idx="8236">
                  <c:v>16.973697999999999</c:v>
                </c:pt>
                <c:pt idx="8237">
                  <c:v>16.297314</c:v>
                </c:pt>
                <c:pt idx="8238">
                  <c:v>16.481781999999999</c:v>
                </c:pt>
                <c:pt idx="8239">
                  <c:v>16.338307</c:v>
                </c:pt>
                <c:pt idx="8240">
                  <c:v>16.522774999999999</c:v>
                </c:pt>
                <c:pt idx="8241">
                  <c:v>16.830223</c:v>
                </c:pt>
                <c:pt idx="8242">
                  <c:v>16.133341999999999</c:v>
                </c:pt>
                <c:pt idx="8243">
                  <c:v>16.481781999999999</c:v>
                </c:pt>
                <c:pt idx="8244">
                  <c:v>16.235824000000001</c:v>
                </c:pt>
                <c:pt idx="8245">
                  <c:v>16.584264999999998</c:v>
                </c:pt>
                <c:pt idx="8246">
                  <c:v>16.522774999999999</c:v>
                </c:pt>
                <c:pt idx="8247">
                  <c:v>16.871216</c:v>
                </c:pt>
                <c:pt idx="8248">
                  <c:v>16.092348999999999</c:v>
                </c:pt>
                <c:pt idx="8249">
                  <c:v>16.502279000000001</c:v>
                </c:pt>
                <c:pt idx="8250">
                  <c:v>16.502279000000001</c:v>
                </c:pt>
                <c:pt idx="8251">
                  <c:v>16.953202000000001</c:v>
                </c:pt>
                <c:pt idx="8252">
                  <c:v>16.953202000000001</c:v>
                </c:pt>
                <c:pt idx="8253">
                  <c:v>17.199159999999999</c:v>
                </c:pt>
                <c:pt idx="8254">
                  <c:v>17.547599999999999</c:v>
                </c:pt>
                <c:pt idx="8255">
                  <c:v>16.276817000000001</c:v>
                </c:pt>
                <c:pt idx="8256">
                  <c:v>16.604761</c:v>
                </c:pt>
                <c:pt idx="8257">
                  <c:v>16.358803000000002</c:v>
                </c:pt>
                <c:pt idx="8258">
                  <c:v>16.502279000000001</c:v>
                </c:pt>
                <c:pt idx="8259">
                  <c:v>17.055683999999999</c:v>
                </c:pt>
                <c:pt idx="8260">
                  <c:v>16.481781999999999</c:v>
                </c:pt>
                <c:pt idx="8261">
                  <c:v>16.666250999999999</c:v>
                </c:pt>
                <c:pt idx="8262">
                  <c:v>16.686747</c:v>
                </c:pt>
                <c:pt idx="8263">
                  <c:v>16.112845</c:v>
                </c:pt>
                <c:pt idx="8264">
                  <c:v>16.748237</c:v>
                </c:pt>
                <c:pt idx="8265">
                  <c:v>16.543272000000002</c:v>
                </c:pt>
                <c:pt idx="8266">
                  <c:v>16.317810000000001</c:v>
                </c:pt>
                <c:pt idx="8267">
                  <c:v>16.686747</c:v>
                </c:pt>
                <c:pt idx="8268">
                  <c:v>16.461286000000001</c:v>
                </c:pt>
                <c:pt idx="8269">
                  <c:v>18.285474000000001</c:v>
                </c:pt>
                <c:pt idx="8270">
                  <c:v>16.215328</c:v>
                </c:pt>
                <c:pt idx="8271">
                  <c:v>16.522774999999999</c:v>
                </c:pt>
                <c:pt idx="8272">
                  <c:v>16.297314</c:v>
                </c:pt>
                <c:pt idx="8273">
                  <c:v>16.994195000000001</c:v>
                </c:pt>
                <c:pt idx="8274">
                  <c:v>16.112845</c:v>
                </c:pt>
                <c:pt idx="8275">
                  <c:v>17.342635000000001</c:v>
                </c:pt>
                <c:pt idx="8276">
                  <c:v>16.953202000000001</c:v>
                </c:pt>
                <c:pt idx="8277">
                  <c:v>16.768733000000001</c:v>
                </c:pt>
                <c:pt idx="8278">
                  <c:v>16.809726000000001</c:v>
                </c:pt>
                <c:pt idx="8279">
                  <c:v>16.379300000000001</c:v>
                </c:pt>
                <c:pt idx="8280">
                  <c:v>16.994195000000001</c:v>
                </c:pt>
                <c:pt idx="8281">
                  <c:v>16.358803000000002</c:v>
                </c:pt>
                <c:pt idx="8282">
                  <c:v>17.383628000000002</c:v>
                </c:pt>
                <c:pt idx="8283">
                  <c:v>18.449445999999998</c:v>
                </c:pt>
                <c:pt idx="8284">
                  <c:v>16.871216</c:v>
                </c:pt>
                <c:pt idx="8285">
                  <c:v>16.78923</c:v>
                </c:pt>
                <c:pt idx="8286">
                  <c:v>16.645754</c:v>
                </c:pt>
                <c:pt idx="8287">
                  <c:v>16.522774999999999</c:v>
                </c:pt>
                <c:pt idx="8288">
                  <c:v>16.461286000000001</c:v>
                </c:pt>
                <c:pt idx="8289">
                  <c:v>16.871216</c:v>
                </c:pt>
                <c:pt idx="8290">
                  <c:v>17.13767</c:v>
                </c:pt>
                <c:pt idx="8291">
                  <c:v>16.543272000000002</c:v>
                </c:pt>
                <c:pt idx="8292">
                  <c:v>16.071852</c:v>
                </c:pt>
                <c:pt idx="8293">
                  <c:v>16.440788999999999</c:v>
                </c:pt>
                <c:pt idx="8294">
                  <c:v>17.527104000000001</c:v>
                </c:pt>
                <c:pt idx="8295">
                  <c:v>17.322139</c:v>
                </c:pt>
                <c:pt idx="8296">
                  <c:v>16.481781999999999</c:v>
                </c:pt>
                <c:pt idx="8297">
                  <c:v>16.78923</c:v>
                </c:pt>
                <c:pt idx="8298">
                  <c:v>17.240152999999999</c:v>
                </c:pt>
                <c:pt idx="8299">
                  <c:v>16.584264999999998</c:v>
                </c:pt>
                <c:pt idx="8300">
                  <c:v>17.445118000000001</c:v>
                </c:pt>
                <c:pt idx="8301">
                  <c:v>17.117173999999999</c:v>
                </c:pt>
                <c:pt idx="8302">
                  <c:v>16.584264999999998</c:v>
                </c:pt>
                <c:pt idx="8303">
                  <c:v>16.584264999999998</c:v>
                </c:pt>
                <c:pt idx="8304">
                  <c:v>16.666250999999999</c:v>
                </c:pt>
                <c:pt idx="8305">
                  <c:v>16.215328</c:v>
                </c:pt>
                <c:pt idx="8306">
                  <c:v>17.014690999999999</c:v>
                </c:pt>
                <c:pt idx="8307">
                  <c:v>16.358803000000002</c:v>
                </c:pt>
                <c:pt idx="8308">
                  <c:v>16.440788999999999</c:v>
                </c:pt>
                <c:pt idx="8309">
                  <c:v>16.051355999999998</c:v>
                </c:pt>
                <c:pt idx="8310">
                  <c:v>16.194831000000001</c:v>
                </c:pt>
                <c:pt idx="8311">
                  <c:v>16.174334999999999</c:v>
                </c:pt>
                <c:pt idx="8312">
                  <c:v>16.666250999999999</c:v>
                </c:pt>
                <c:pt idx="8313">
                  <c:v>16.809726000000001</c:v>
                </c:pt>
                <c:pt idx="8314">
                  <c:v>16.420293000000001</c:v>
                </c:pt>
                <c:pt idx="8315">
                  <c:v>16.768733000000001</c:v>
                </c:pt>
                <c:pt idx="8316">
                  <c:v>16.399795999999998</c:v>
                </c:pt>
                <c:pt idx="8317">
                  <c:v>16.973697999999999</c:v>
                </c:pt>
                <c:pt idx="8318">
                  <c:v>16.317810000000001</c:v>
                </c:pt>
                <c:pt idx="8319">
                  <c:v>16.440788999999999</c:v>
                </c:pt>
                <c:pt idx="8320">
                  <c:v>16.666250999999999</c:v>
                </c:pt>
                <c:pt idx="8321">
                  <c:v>17.957529999999998</c:v>
                </c:pt>
                <c:pt idx="8322">
                  <c:v>16.912209000000001</c:v>
                </c:pt>
                <c:pt idx="8323">
                  <c:v>16.768733000000001</c:v>
                </c:pt>
                <c:pt idx="8324">
                  <c:v>16.994195000000001</c:v>
                </c:pt>
                <c:pt idx="8325">
                  <c:v>16.420293000000001</c:v>
                </c:pt>
                <c:pt idx="8326">
                  <c:v>16.133341999999999</c:v>
                </c:pt>
                <c:pt idx="8327">
                  <c:v>16.809726000000001</c:v>
                </c:pt>
                <c:pt idx="8328">
                  <c:v>16.994195000000001</c:v>
                </c:pt>
                <c:pt idx="8329">
                  <c:v>16.358803000000002</c:v>
                </c:pt>
                <c:pt idx="8330">
                  <c:v>16.194831000000001</c:v>
                </c:pt>
                <c:pt idx="8331">
                  <c:v>16.358803000000002</c:v>
                </c:pt>
                <c:pt idx="8332">
                  <c:v>16.440788999999999</c:v>
                </c:pt>
                <c:pt idx="8333">
                  <c:v>16.748237</c:v>
                </c:pt>
                <c:pt idx="8334">
                  <c:v>16.420293000000001</c:v>
                </c:pt>
                <c:pt idx="8335">
                  <c:v>16.563768</c:v>
                </c:pt>
                <c:pt idx="8336">
                  <c:v>16.420293000000001</c:v>
                </c:pt>
                <c:pt idx="8337">
                  <c:v>16.645754</c:v>
                </c:pt>
                <c:pt idx="8338">
                  <c:v>16.461286000000001</c:v>
                </c:pt>
                <c:pt idx="8339">
                  <c:v>17.035188000000002</c:v>
                </c:pt>
                <c:pt idx="8340">
                  <c:v>16.358803000000002</c:v>
                </c:pt>
                <c:pt idx="8341">
                  <c:v>16.543272000000002</c:v>
                </c:pt>
                <c:pt idx="8342">
                  <c:v>16.379300000000001</c:v>
                </c:pt>
                <c:pt idx="8343">
                  <c:v>16.563768</c:v>
                </c:pt>
                <c:pt idx="8344">
                  <c:v>16.953202000000001</c:v>
                </c:pt>
                <c:pt idx="8345">
                  <c:v>16.481781999999999</c:v>
                </c:pt>
                <c:pt idx="8346">
                  <c:v>16.666250999999999</c:v>
                </c:pt>
                <c:pt idx="8347">
                  <c:v>16.317810000000001</c:v>
                </c:pt>
                <c:pt idx="8348">
                  <c:v>16.953202000000001</c:v>
                </c:pt>
                <c:pt idx="8349">
                  <c:v>15.928376999999999</c:v>
                </c:pt>
                <c:pt idx="8350">
                  <c:v>16.666250999999999</c:v>
                </c:pt>
                <c:pt idx="8351">
                  <c:v>16.194831000000001</c:v>
                </c:pt>
                <c:pt idx="8352">
                  <c:v>16.317810000000001</c:v>
                </c:pt>
                <c:pt idx="8353">
                  <c:v>16.522774999999999</c:v>
                </c:pt>
                <c:pt idx="8354">
                  <c:v>16.625257999999999</c:v>
                </c:pt>
                <c:pt idx="8355">
                  <c:v>16.953202000000001</c:v>
                </c:pt>
                <c:pt idx="8356">
                  <c:v>16.399795999999998</c:v>
                </c:pt>
                <c:pt idx="8357">
                  <c:v>16.399795999999998</c:v>
                </c:pt>
                <c:pt idx="8358">
                  <c:v>17.178663</c:v>
                </c:pt>
                <c:pt idx="8359">
                  <c:v>16.891711999999998</c:v>
                </c:pt>
                <c:pt idx="8360">
                  <c:v>15.846391000000001</c:v>
                </c:pt>
                <c:pt idx="8361">
                  <c:v>16.809726000000001</c:v>
                </c:pt>
                <c:pt idx="8362">
                  <c:v>16.481781999999999</c:v>
                </c:pt>
                <c:pt idx="8363">
                  <c:v>16.358803000000002</c:v>
                </c:pt>
                <c:pt idx="8364">
                  <c:v>16.78923</c:v>
                </c:pt>
                <c:pt idx="8365">
                  <c:v>16.686747</c:v>
                </c:pt>
                <c:pt idx="8366">
                  <c:v>16.399795999999998</c:v>
                </c:pt>
                <c:pt idx="8367">
                  <c:v>16.543272000000002</c:v>
                </c:pt>
                <c:pt idx="8368">
                  <c:v>16.133341999999999</c:v>
                </c:pt>
                <c:pt idx="8369">
                  <c:v>16.502279000000001</c:v>
                </c:pt>
                <c:pt idx="8370">
                  <c:v>16.604761</c:v>
                </c:pt>
                <c:pt idx="8371">
                  <c:v>16.543272000000002</c:v>
                </c:pt>
                <c:pt idx="8372">
                  <c:v>16.891711999999998</c:v>
                </c:pt>
                <c:pt idx="8373">
                  <c:v>16.768733000000001</c:v>
                </c:pt>
                <c:pt idx="8374">
                  <c:v>16.379300000000001</c:v>
                </c:pt>
                <c:pt idx="8375">
                  <c:v>16.440788999999999</c:v>
                </c:pt>
                <c:pt idx="8376">
                  <c:v>16.891711999999998</c:v>
                </c:pt>
                <c:pt idx="8377">
                  <c:v>16.030859</c:v>
                </c:pt>
                <c:pt idx="8378">
                  <c:v>17.322139</c:v>
                </c:pt>
                <c:pt idx="8379">
                  <c:v>17.404125000000001</c:v>
                </c:pt>
                <c:pt idx="8380">
                  <c:v>16.748237</c:v>
                </c:pt>
                <c:pt idx="8381">
                  <c:v>16.707243999999999</c:v>
                </c:pt>
                <c:pt idx="8382">
                  <c:v>17.342635000000001</c:v>
                </c:pt>
                <c:pt idx="8383">
                  <c:v>16.953202000000001</c:v>
                </c:pt>
                <c:pt idx="8384">
                  <c:v>16.256321</c:v>
                </c:pt>
                <c:pt idx="8385">
                  <c:v>15.764405</c:v>
                </c:pt>
                <c:pt idx="8386">
                  <c:v>16.543272000000002</c:v>
                </c:pt>
                <c:pt idx="8387">
                  <c:v>17.035188000000002</c:v>
                </c:pt>
                <c:pt idx="8388">
                  <c:v>16.071852</c:v>
                </c:pt>
                <c:pt idx="8389">
                  <c:v>16.420293000000001</c:v>
                </c:pt>
                <c:pt idx="8390">
                  <c:v>16.522774999999999</c:v>
                </c:pt>
                <c:pt idx="8391">
                  <c:v>16.994195000000001</c:v>
                </c:pt>
                <c:pt idx="8392">
                  <c:v>16.563768</c:v>
                </c:pt>
                <c:pt idx="8393">
                  <c:v>16.563768</c:v>
                </c:pt>
                <c:pt idx="8394">
                  <c:v>16.932704999999999</c:v>
                </c:pt>
                <c:pt idx="8395">
                  <c:v>16.174334999999999</c:v>
                </c:pt>
                <c:pt idx="8396">
                  <c:v>16.522774999999999</c:v>
                </c:pt>
                <c:pt idx="8397">
                  <c:v>16.666250999999999</c:v>
                </c:pt>
                <c:pt idx="8398">
                  <c:v>16.707243999999999</c:v>
                </c:pt>
                <c:pt idx="8399">
                  <c:v>16.092348999999999</c:v>
                </c:pt>
                <c:pt idx="8400">
                  <c:v>16.522774999999999</c:v>
                </c:pt>
                <c:pt idx="8401">
                  <c:v>16.584264999999998</c:v>
                </c:pt>
                <c:pt idx="8402">
                  <c:v>16.481781999999999</c:v>
                </c:pt>
                <c:pt idx="8403">
                  <c:v>15.415964000000001</c:v>
                </c:pt>
                <c:pt idx="8404">
                  <c:v>16.174334999999999</c:v>
                </c:pt>
                <c:pt idx="8405">
                  <c:v>16.399795999999998</c:v>
                </c:pt>
                <c:pt idx="8406">
                  <c:v>16.399795999999998</c:v>
                </c:pt>
                <c:pt idx="8407">
                  <c:v>16.707243999999999</c:v>
                </c:pt>
                <c:pt idx="8408">
                  <c:v>16.317810000000001</c:v>
                </c:pt>
                <c:pt idx="8409">
                  <c:v>16.912209000000001</c:v>
                </c:pt>
                <c:pt idx="8410">
                  <c:v>15.641425999999999</c:v>
                </c:pt>
                <c:pt idx="8411">
                  <c:v>16.420293000000001</c:v>
                </c:pt>
                <c:pt idx="8412">
                  <c:v>16.358803000000002</c:v>
                </c:pt>
                <c:pt idx="8413">
                  <c:v>16.297314</c:v>
                </c:pt>
                <c:pt idx="8414">
                  <c:v>17.383628000000002</c:v>
                </c:pt>
                <c:pt idx="8415">
                  <c:v>16.78923</c:v>
                </c:pt>
                <c:pt idx="8416">
                  <c:v>16.543272000000002</c:v>
                </c:pt>
                <c:pt idx="8417">
                  <c:v>16.276817000000001</c:v>
                </c:pt>
                <c:pt idx="8418">
                  <c:v>16.379300000000001</c:v>
                </c:pt>
                <c:pt idx="8419">
                  <c:v>16.625257999999999</c:v>
                </c:pt>
                <c:pt idx="8420">
                  <c:v>16.666250999999999</c:v>
                </c:pt>
                <c:pt idx="8421">
                  <c:v>16.010363000000002</c:v>
                </c:pt>
                <c:pt idx="8422">
                  <c:v>16.522774999999999</c:v>
                </c:pt>
                <c:pt idx="8423">
                  <c:v>16.522774999999999</c:v>
                </c:pt>
                <c:pt idx="8424">
                  <c:v>16.215328</c:v>
                </c:pt>
                <c:pt idx="8425">
                  <c:v>16.625257999999999</c:v>
                </c:pt>
                <c:pt idx="8426">
                  <c:v>16.379300000000001</c:v>
                </c:pt>
                <c:pt idx="8427">
                  <c:v>16.953202000000001</c:v>
                </c:pt>
                <c:pt idx="8428">
                  <c:v>16.276817000000001</c:v>
                </c:pt>
                <c:pt idx="8429">
                  <c:v>16.604761</c:v>
                </c:pt>
                <c:pt idx="8430">
                  <c:v>16.584264999999998</c:v>
                </c:pt>
                <c:pt idx="8431">
                  <c:v>17.588592999999999</c:v>
                </c:pt>
                <c:pt idx="8432">
                  <c:v>17.096677</c:v>
                </c:pt>
                <c:pt idx="8433">
                  <c:v>16.358803000000002</c:v>
                </c:pt>
                <c:pt idx="8434">
                  <c:v>16.502279000000001</c:v>
                </c:pt>
                <c:pt idx="8435">
                  <c:v>16.420293000000001</c:v>
                </c:pt>
                <c:pt idx="8436">
                  <c:v>16.973697999999999</c:v>
                </c:pt>
                <c:pt idx="8437">
                  <c:v>16.707243999999999</c:v>
                </c:pt>
                <c:pt idx="8438">
                  <c:v>16.666250999999999</c:v>
                </c:pt>
                <c:pt idx="8439">
                  <c:v>16.133341999999999</c:v>
                </c:pt>
                <c:pt idx="8440">
                  <c:v>16.522774999999999</c:v>
                </c:pt>
                <c:pt idx="8441">
                  <c:v>16.645754</c:v>
                </c:pt>
                <c:pt idx="8442">
                  <c:v>15.743907999999999</c:v>
                </c:pt>
                <c:pt idx="8443">
                  <c:v>16.133341999999999</c:v>
                </c:pt>
                <c:pt idx="8444">
                  <c:v>16.276817000000001</c:v>
                </c:pt>
                <c:pt idx="8445">
                  <c:v>17.014690999999999</c:v>
                </c:pt>
                <c:pt idx="8446">
                  <c:v>16.891711999999998</c:v>
                </c:pt>
                <c:pt idx="8447">
                  <c:v>17.014690999999999</c:v>
                </c:pt>
                <c:pt idx="8448">
                  <c:v>16.502279000000001</c:v>
                </c:pt>
                <c:pt idx="8449">
                  <c:v>16.297314</c:v>
                </c:pt>
                <c:pt idx="8450">
                  <c:v>15.866887</c:v>
                </c:pt>
                <c:pt idx="8451">
                  <c:v>16.768733000000001</c:v>
                </c:pt>
                <c:pt idx="8452">
                  <c:v>16.256321</c:v>
                </c:pt>
                <c:pt idx="8453">
                  <c:v>17.014690999999999</c:v>
                </c:pt>
                <c:pt idx="8454">
                  <c:v>16.174334999999999</c:v>
                </c:pt>
                <c:pt idx="8455">
                  <c:v>16.809726000000001</c:v>
                </c:pt>
                <c:pt idx="8456">
                  <c:v>16.051355999999998</c:v>
                </c:pt>
                <c:pt idx="8457">
                  <c:v>16.850719000000002</c:v>
                </c:pt>
                <c:pt idx="8458">
                  <c:v>16.748237</c:v>
                </c:pt>
                <c:pt idx="8459">
                  <c:v>16.604761</c:v>
                </c:pt>
                <c:pt idx="8460">
                  <c:v>15.251992</c:v>
                </c:pt>
                <c:pt idx="8461">
                  <c:v>16.399795999999998</c:v>
                </c:pt>
                <c:pt idx="8462">
                  <c:v>16.461286000000001</c:v>
                </c:pt>
                <c:pt idx="8463">
                  <c:v>16.317810000000001</c:v>
                </c:pt>
                <c:pt idx="8464">
                  <c:v>18.141998999999998</c:v>
                </c:pt>
                <c:pt idx="8465">
                  <c:v>15.518447</c:v>
                </c:pt>
                <c:pt idx="8466">
                  <c:v>16.358803000000002</c:v>
                </c:pt>
                <c:pt idx="8467">
                  <c:v>16.830223</c:v>
                </c:pt>
                <c:pt idx="8468">
                  <c:v>16.543272000000002</c:v>
                </c:pt>
                <c:pt idx="8469">
                  <c:v>16.604761</c:v>
                </c:pt>
                <c:pt idx="8470">
                  <c:v>16.707243999999999</c:v>
                </c:pt>
                <c:pt idx="8471">
                  <c:v>15.579936</c:v>
                </c:pt>
                <c:pt idx="8472">
                  <c:v>16.748237</c:v>
                </c:pt>
                <c:pt idx="8473">
                  <c:v>16.727740000000001</c:v>
                </c:pt>
                <c:pt idx="8474">
                  <c:v>16.256321</c:v>
                </c:pt>
                <c:pt idx="8475">
                  <c:v>16.953202000000001</c:v>
                </c:pt>
                <c:pt idx="8476">
                  <c:v>15.395467999999999</c:v>
                </c:pt>
                <c:pt idx="8477">
                  <c:v>16.625257999999999</c:v>
                </c:pt>
                <c:pt idx="8478">
                  <c:v>16.420293000000001</c:v>
                </c:pt>
                <c:pt idx="8479">
                  <c:v>16.563768</c:v>
                </c:pt>
                <c:pt idx="8480">
                  <c:v>16.235824000000001</c:v>
                </c:pt>
                <c:pt idx="8481">
                  <c:v>16.297314</c:v>
                </c:pt>
                <c:pt idx="8482">
                  <c:v>16.584264999999998</c:v>
                </c:pt>
                <c:pt idx="8483">
                  <c:v>16.461286000000001</c:v>
                </c:pt>
                <c:pt idx="8484">
                  <c:v>16.625257999999999</c:v>
                </c:pt>
                <c:pt idx="8485">
                  <c:v>16.522774999999999</c:v>
                </c:pt>
                <c:pt idx="8486">
                  <c:v>16.809726000000001</c:v>
                </c:pt>
                <c:pt idx="8487">
                  <c:v>16.092348999999999</c:v>
                </c:pt>
                <c:pt idx="8488">
                  <c:v>16.153838</c:v>
                </c:pt>
                <c:pt idx="8489">
                  <c:v>16.768733000000001</c:v>
                </c:pt>
                <c:pt idx="8490">
                  <c:v>16.338307</c:v>
                </c:pt>
                <c:pt idx="8491">
                  <c:v>16.748237</c:v>
                </c:pt>
                <c:pt idx="8492">
                  <c:v>16.707243999999999</c:v>
                </c:pt>
                <c:pt idx="8493">
                  <c:v>15.928376999999999</c:v>
                </c:pt>
                <c:pt idx="8494">
                  <c:v>15.272489</c:v>
                </c:pt>
                <c:pt idx="8495">
                  <c:v>17.076180999999998</c:v>
                </c:pt>
                <c:pt idx="8496">
                  <c:v>15.866887</c:v>
                </c:pt>
                <c:pt idx="8497">
                  <c:v>16.912209000000001</c:v>
                </c:pt>
                <c:pt idx="8498">
                  <c:v>16.522774999999999</c:v>
                </c:pt>
                <c:pt idx="8499">
                  <c:v>16.502279000000001</c:v>
                </c:pt>
                <c:pt idx="8500">
                  <c:v>16.502279000000001</c:v>
                </c:pt>
                <c:pt idx="8501">
                  <c:v>16.891711999999998</c:v>
                </c:pt>
                <c:pt idx="8502">
                  <c:v>16.030859</c:v>
                </c:pt>
                <c:pt idx="8503">
                  <c:v>16.276817000000001</c:v>
                </c:pt>
                <c:pt idx="8504">
                  <c:v>16.338307</c:v>
                </c:pt>
                <c:pt idx="8505">
                  <c:v>16.174334999999999</c:v>
                </c:pt>
                <c:pt idx="8506">
                  <c:v>16.727740000000001</c:v>
                </c:pt>
                <c:pt idx="8507">
                  <c:v>17.240152999999999</c:v>
                </c:pt>
                <c:pt idx="8508">
                  <c:v>16.625257999999999</c:v>
                </c:pt>
                <c:pt idx="8509">
                  <c:v>16.133341999999999</c:v>
                </c:pt>
                <c:pt idx="8510">
                  <c:v>16.645754</c:v>
                </c:pt>
                <c:pt idx="8511">
                  <c:v>16.522774999999999</c:v>
                </c:pt>
                <c:pt idx="8512">
                  <c:v>16.871216</c:v>
                </c:pt>
                <c:pt idx="8513">
                  <c:v>16.051355999999998</c:v>
                </c:pt>
                <c:pt idx="8514">
                  <c:v>16.317810000000001</c:v>
                </c:pt>
                <c:pt idx="8515">
                  <c:v>16.256321</c:v>
                </c:pt>
                <c:pt idx="8516">
                  <c:v>16.276817000000001</c:v>
                </c:pt>
                <c:pt idx="8517">
                  <c:v>16.645754</c:v>
                </c:pt>
                <c:pt idx="8518">
                  <c:v>16.440788999999999</c:v>
                </c:pt>
                <c:pt idx="8519">
                  <c:v>16.543272000000002</c:v>
                </c:pt>
                <c:pt idx="8520">
                  <c:v>16.297314</c:v>
                </c:pt>
                <c:pt idx="8521">
                  <c:v>16.153838</c:v>
                </c:pt>
                <c:pt idx="8522">
                  <c:v>16.399795999999998</c:v>
                </c:pt>
                <c:pt idx="8523">
                  <c:v>17.014690999999999</c:v>
                </c:pt>
                <c:pt idx="8524">
                  <c:v>16.174334999999999</c:v>
                </c:pt>
                <c:pt idx="8525">
                  <c:v>16.543272000000002</c:v>
                </c:pt>
                <c:pt idx="8526">
                  <c:v>16.625257999999999</c:v>
                </c:pt>
                <c:pt idx="8527">
                  <c:v>17.486111000000001</c:v>
                </c:pt>
                <c:pt idx="8528">
                  <c:v>16.666250999999999</c:v>
                </c:pt>
                <c:pt idx="8529">
                  <c:v>16.420293000000001</c:v>
                </c:pt>
                <c:pt idx="8530">
                  <c:v>17.117173999999999</c:v>
                </c:pt>
                <c:pt idx="8531">
                  <c:v>16.297314</c:v>
                </c:pt>
                <c:pt idx="8532">
                  <c:v>16.276817000000001</c:v>
                </c:pt>
                <c:pt idx="8533">
                  <c:v>16.912209000000001</c:v>
                </c:pt>
                <c:pt idx="8534">
                  <c:v>17.014690999999999</c:v>
                </c:pt>
                <c:pt idx="8535">
                  <c:v>16.461286000000001</c:v>
                </c:pt>
                <c:pt idx="8536">
                  <c:v>16.379300000000001</c:v>
                </c:pt>
                <c:pt idx="8537">
                  <c:v>16.358803000000002</c:v>
                </c:pt>
                <c:pt idx="8538">
                  <c:v>16.461286000000001</c:v>
                </c:pt>
                <c:pt idx="8539">
                  <c:v>17.465613999999999</c:v>
                </c:pt>
                <c:pt idx="8540">
                  <c:v>16.522774999999999</c:v>
                </c:pt>
                <c:pt idx="8541">
                  <c:v>16.912209000000001</c:v>
                </c:pt>
                <c:pt idx="8542">
                  <c:v>16.297314</c:v>
                </c:pt>
                <c:pt idx="8543">
                  <c:v>17.281146</c:v>
                </c:pt>
                <c:pt idx="8544">
                  <c:v>16.830223</c:v>
                </c:pt>
                <c:pt idx="8545">
                  <c:v>17.178663</c:v>
                </c:pt>
                <c:pt idx="8546">
                  <c:v>16.235824000000001</c:v>
                </c:pt>
                <c:pt idx="8547">
                  <c:v>16.481781999999999</c:v>
                </c:pt>
                <c:pt idx="8548">
                  <c:v>16.543272000000002</c:v>
                </c:pt>
                <c:pt idx="8549">
                  <c:v>16.584264999999998</c:v>
                </c:pt>
                <c:pt idx="8550">
                  <c:v>16.317810000000001</c:v>
                </c:pt>
                <c:pt idx="8551">
                  <c:v>16.297314</c:v>
                </c:pt>
                <c:pt idx="8552">
                  <c:v>16.502279000000001</c:v>
                </c:pt>
                <c:pt idx="8553">
                  <c:v>16.645754</c:v>
                </c:pt>
                <c:pt idx="8554">
                  <c:v>16.645754</c:v>
                </c:pt>
                <c:pt idx="8555">
                  <c:v>16.522774999999999</c:v>
                </c:pt>
                <c:pt idx="8556">
                  <c:v>16.543272000000002</c:v>
                </c:pt>
                <c:pt idx="8557">
                  <c:v>16.215328</c:v>
                </c:pt>
                <c:pt idx="8558">
                  <c:v>16.399795999999998</c:v>
                </c:pt>
                <c:pt idx="8559">
                  <c:v>16.358803000000002</c:v>
                </c:pt>
                <c:pt idx="8560">
                  <c:v>16.297314</c:v>
                </c:pt>
                <c:pt idx="8561">
                  <c:v>17.609089999999998</c:v>
                </c:pt>
                <c:pt idx="8562">
                  <c:v>16.563768</c:v>
                </c:pt>
                <c:pt idx="8563">
                  <c:v>16.666250999999999</c:v>
                </c:pt>
                <c:pt idx="8564">
                  <c:v>16.379300000000001</c:v>
                </c:pt>
                <c:pt idx="8565">
                  <c:v>16.830223</c:v>
                </c:pt>
                <c:pt idx="8566">
                  <c:v>16.78923</c:v>
                </c:pt>
                <c:pt idx="8567">
                  <c:v>17.752565000000001</c:v>
                </c:pt>
                <c:pt idx="8568">
                  <c:v>16.174334999999999</c:v>
                </c:pt>
                <c:pt idx="8569">
                  <c:v>16.604761</c:v>
                </c:pt>
                <c:pt idx="8570">
                  <c:v>16.625257999999999</c:v>
                </c:pt>
                <c:pt idx="8571">
                  <c:v>16.686747</c:v>
                </c:pt>
                <c:pt idx="8572">
                  <c:v>17.035188000000002</c:v>
                </c:pt>
                <c:pt idx="8573">
                  <c:v>16.78923</c:v>
                </c:pt>
                <c:pt idx="8574">
                  <c:v>16.481781999999999</c:v>
                </c:pt>
                <c:pt idx="8575">
                  <c:v>16.317810000000001</c:v>
                </c:pt>
                <c:pt idx="8576">
                  <c:v>16.051355999999998</c:v>
                </c:pt>
                <c:pt idx="8577">
                  <c:v>16.194831000000001</c:v>
                </c:pt>
                <c:pt idx="8578">
                  <c:v>16.256321</c:v>
                </c:pt>
                <c:pt idx="8579">
                  <c:v>16.481781999999999</c:v>
                </c:pt>
                <c:pt idx="8580">
                  <c:v>16.686747</c:v>
                </c:pt>
                <c:pt idx="8581">
                  <c:v>16.420293000000001</c:v>
                </c:pt>
                <c:pt idx="8582">
                  <c:v>16.440788999999999</c:v>
                </c:pt>
                <c:pt idx="8583">
                  <c:v>16.809726000000001</c:v>
                </c:pt>
                <c:pt idx="8584">
                  <c:v>16.850719000000002</c:v>
                </c:pt>
                <c:pt idx="8585">
                  <c:v>16.481781999999999</c:v>
                </c:pt>
                <c:pt idx="8586">
                  <c:v>16.399795999999998</c:v>
                </c:pt>
                <c:pt idx="8587">
                  <c:v>16.502279000000001</c:v>
                </c:pt>
                <c:pt idx="8588">
                  <c:v>15.641425999999999</c:v>
                </c:pt>
                <c:pt idx="8589">
                  <c:v>16.891711999999998</c:v>
                </c:pt>
                <c:pt idx="8590">
                  <c:v>16.153838</c:v>
                </c:pt>
                <c:pt idx="8591">
                  <c:v>16.707243999999999</c:v>
                </c:pt>
                <c:pt idx="8592">
                  <c:v>15.90788</c:v>
                </c:pt>
                <c:pt idx="8593">
                  <c:v>16.502279000000001</c:v>
                </c:pt>
                <c:pt idx="8594">
                  <c:v>16.932704999999999</c:v>
                </c:pt>
                <c:pt idx="8595">
                  <c:v>16.297314</c:v>
                </c:pt>
                <c:pt idx="8596">
                  <c:v>16.666250999999999</c:v>
                </c:pt>
                <c:pt idx="8597">
                  <c:v>16.686747</c:v>
                </c:pt>
                <c:pt idx="8598">
                  <c:v>15.825894</c:v>
                </c:pt>
                <c:pt idx="8599">
                  <c:v>16.727740000000001</c:v>
                </c:pt>
                <c:pt idx="8600">
                  <c:v>16.973697999999999</c:v>
                </c:pt>
                <c:pt idx="8601">
                  <c:v>15.825894</c:v>
                </c:pt>
                <c:pt idx="8602">
                  <c:v>16.604761</c:v>
                </c:pt>
                <c:pt idx="8603">
                  <c:v>16.010363000000002</c:v>
                </c:pt>
                <c:pt idx="8604">
                  <c:v>16.686747</c:v>
                </c:pt>
                <c:pt idx="8605">
                  <c:v>16.625257999999999</c:v>
                </c:pt>
                <c:pt idx="8606">
                  <c:v>16.030859</c:v>
                </c:pt>
                <c:pt idx="8607">
                  <c:v>17.281146</c:v>
                </c:pt>
                <c:pt idx="8608">
                  <c:v>16.543272000000002</c:v>
                </c:pt>
                <c:pt idx="8609">
                  <c:v>16.625257999999999</c:v>
                </c:pt>
                <c:pt idx="8610">
                  <c:v>15.846391000000001</c:v>
                </c:pt>
                <c:pt idx="8611">
                  <c:v>17.568097000000002</c:v>
                </c:pt>
                <c:pt idx="8612">
                  <c:v>15.948873000000001</c:v>
                </c:pt>
                <c:pt idx="8613">
                  <c:v>17.178663</c:v>
                </c:pt>
                <c:pt idx="8614">
                  <c:v>16.666250999999999</c:v>
                </c:pt>
                <c:pt idx="8615">
                  <c:v>17.199159999999999</c:v>
                </c:pt>
                <c:pt idx="8616">
                  <c:v>16.010363000000002</c:v>
                </c:pt>
                <c:pt idx="8617">
                  <c:v>16.932704999999999</c:v>
                </c:pt>
                <c:pt idx="8618">
                  <c:v>16.850719000000002</c:v>
                </c:pt>
                <c:pt idx="8619">
                  <c:v>16.502279000000001</c:v>
                </c:pt>
                <c:pt idx="8620">
                  <c:v>15.497949999999999</c:v>
                </c:pt>
                <c:pt idx="8621">
                  <c:v>16.891711999999998</c:v>
                </c:pt>
                <c:pt idx="8622">
                  <c:v>16.481781999999999</c:v>
                </c:pt>
                <c:pt idx="8623">
                  <c:v>15.96937</c:v>
                </c:pt>
                <c:pt idx="8624">
                  <c:v>15.805398</c:v>
                </c:pt>
                <c:pt idx="8625">
                  <c:v>17.219656000000001</c:v>
                </c:pt>
                <c:pt idx="8626">
                  <c:v>16.030859</c:v>
                </c:pt>
                <c:pt idx="8627">
                  <c:v>16.174334999999999</c:v>
                </c:pt>
                <c:pt idx="8628">
                  <c:v>16.153838</c:v>
                </c:pt>
                <c:pt idx="8629">
                  <c:v>16.727740000000001</c:v>
                </c:pt>
                <c:pt idx="8630">
                  <c:v>16.481781999999999</c:v>
                </c:pt>
                <c:pt idx="8631">
                  <c:v>17.424620999999998</c:v>
                </c:pt>
                <c:pt idx="8632">
                  <c:v>16.215328</c:v>
                </c:pt>
                <c:pt idx="8633">
                  <c:v>17.527104000000001</c:v>
                </c:pt>
                <c:pt idx="8634">
                  <c:v>16.338307</c:v>
                </c:pt>
                <c:pt idx="8635">
                  <c:v>17.219656000000001</c:v>
                </c:pt>
                <c:pt idx="8636">
                  <c:v>16.625257999999999</c:v>
                </c:pt>
                <c:pt idx="8637">
                  <c:v>17.178663</c:v>
                </c:pt>
                <c:pt idx="8638">
                  <c:v>16.645754</c:v>
                </c:pt>
                <c:pt idx="8639">
                  <c:v>15.805398</c:v>
                </c:pt>
                <c:pt idx="8640">
                  <c:v>16.994195000000001</c:v>
                </c:pt>
                <c:pt idx="8641">
                  <c:v>16.707243999999999</c:v>
                </c:pt>
                <c:pt idx="8642">
                  <c:v>15.702915000000001</c:v>
                </c:pt>
                <c:pt idx="8643">
                  <c:v>17.322139</c:v>
                </c:pt>
                <c:pt idx="8644">
                  <c:v>16.604761</c:v>
                </c:pt>
                <c:pt idx="8645">
                  <c:v>16.153838</c:v>
                </c:pt>
                <c:pt idx="8646">
                  <c:v>16.276817000000001</c:v>
                </c:pt>
                <c:pt idx="8647">
                  <c:v>16.174334999999999</c:v>
                </c:pt>
                <c:pt idx="8648">
                  <c:v>16.153838</c:v>
                </c:pt>
                <c:pt idx="8649">
                  <c:v>17.875544000000001</c:v>
                </c:pt>
                <c:pt idx="8650">
                  <c:v>16.379300000000001</c:v>
                </c:pt>
                <c:pt idx="8651">
                  <c:v>17.547599999999999</c:v>
                </c:pt>
                <c:pt idx="8652">
                  <c:v>16.481781999999999</c:v>
                </c:pt>
                <c:pt idx="8653">
                  <c:v>16.338307</c:v>
                </c:pt>
                <c:pt idx="8654">
                  <c:v>17.342635000000001</c:v>
                </c:pt>
                <c:pt idx="8655">
                  <c:v>17.445118000000001</c:v>
                </c:pt>
                <c:pt idx="8656">
                  <c:v>15.989865999999999</c:v>
                </c:pt>
                <c:pt idx="8657">
                  <c:v>16.584264999999998</c:v>
                </c:pt>
                <c:pt idx="8658">
                  <c:v>15.129013</c:v>
                </c:pt>
                <c:pt idx="8659">
                  <c:v>17.404125000000001</c:v>
                </c:pt>
                <c:pt idx="8660">
                  <c:v>15.90788</c:v>
                </c:pt>
                <c:pt idx="8661">
                  <c:v>16.461286000000001</c:v>
                </c:pt>
                <c:pt idx="8662">
                  <c:v>16.912209000000001</c:v>
                </c:pt>
                <c:pt idx="8663">
                  <c:v>16.850719000000002</c:v>
                </c:pt>
                <c:pt idx="8664">
                  <c:v>15.846391000000001</c:v>
                </c:pt>
                <c:pt idx="8665">
                  <c:v>17.219656000000001</c:v>
                </c:pt>
                <c:pt idx="8666">
                  <c:v>16.112845</c:v>
                </c:pt>
                <c:pt idx="8667">
                  <c:v>17.568097000000002</c:v>
                </c:pt>
                <c:pt idx="8668">
                  <c:v>15.805398</c:v>
                </c:pt>
                <c:pt idx="8669">
                  <c:v>17.404125000000001</c:v>
                </c:pt>
                <c:pt idx="8670">
                  <c:v>16.379300000000001</c:v>
                </c:pt>
                <c:pt idx="8671">
                  <c:v>17.732068999999999</c:v>
                </c:pt>
                <c:pt idx="8672">
                  <c:v>15.497949999999999</c:v>
                </c:pt>
                <c:pt idx="8673">
                  <c:v>16.297314</c:v>
                </c:pt>
                <c:pt idx="8674">
                  <c:v>16.420293000000001</c:v>
                </c:pt>
                <c:pt idx="8675">
                  <c:v>16.666250999999999</c:v>
                </c:pt>
                <c:pt idx="8676">
                  <c:v>15.210998999999999</c:v>
                </c:pt>
                <c:pt idx="8677">
                  <c:v>17.650082999999999</c:v>
                </c:pt>
                <c:pt idx="8678">
                  <c:v>16.399795999999998</c:v>
                </c:pt>
                <c:pt idx="8679">
                  <c:v>16.994195000000001</c:v>
                </c:pt>
                <c:pt idx="8680">
                  <c:v>16.010363000000002</c:v>
                </c:pt>
                <c:pt idx="8681">
                  <c:v>17.650082999999999</c:v>
                </c:pt>
                <c:pt idx="8682">
                  <c:v>16.461286000000001</c:v>
                </c:pt>
                <c:pt idx="8683">
                  <c:v>17.773061999999999</c:v>
                </c:pt>
                <c:pt idx="8684">
                  <c:v>16.030859</c:v>
                </c:pt>
                <c:pt idx="8685">
                  <c:v>16.932704999999999</c:v>
                </c:pt>
                <c:pt idx="8686">
                  <c:v>15.354475000000001</c:v>
                </c:pt>
                <c:pt idx="8687">
                  <c:v>16.850719000000002</c:v>
                </c:pt>
                <c:pt idx="8688">
                  <c:v>16.707243999999999</c:v>
                </c:pt>
                <c:pt idx="8689">
                  <c:v>16.256321</c:v>
                </c:pt>
                <c:pt idx="8690">
                  <c:v>15.866887</c:v>
                </c:pt>
                <c:pt idx="8691">
                  <c:v>16.502279000000001</c:v>
                </c:pt>
                <c:pt idx="8692">
                  <c:v>15.866887</c:v>
                </c:pt>
                <c:pt idx="8693">
                  <c:v>17.322139</c:v>
                </c:pt>
                <c:pt idx="8694">
                  <c:v>16.092348999999999</c:v>
                </c:pt>
                <c:pt idx="8695">
                  <c:v>16.666250999999999</c:v>
                </c:pt>
                <c:pt idx="8696">
                  <c:v>15.887384000000001</c:v>
                </c:pt>
                <c:pt idx="8697">
                  <c:v>17.117173999999999</c:v>
                </c:pt>
                <c:pt idx="8698">
                  <c:v>15.90788</c:v>
                </c:pt>
                <c:pt idx="8699">
                  <c:v>17.424620999999998</c:v>
                </c:pt>
                <c:pt idx="8700">
                  <c:v>15.948873000000001</c:v>
                </c:pt>
                <c:pt idx="8701">
                  <c:v>16.235824000000001</c:v>
                </c:pt>
                <c:pt idx="8702">
                  <c:v>16.276817000000001</c:v>
                </c:pt>
                <c:pt idx="8703">
                  <c:v>17.670579</c:v>
                </c:pt>
                <c:pt idx="8704">
                  <c:v>15.989865999999999</c:v>
                </c:pt>
                <c:pt idx="8705">
                  <c:v>17.506606999999999</c:v>
                </c:pt>
                <c:pt idx="8706">
                  <c:v>16.379300000000001</c:v>
                </c:pt>
                <c:pt idx="8707">
                  <c:v>15.497949999999999</c:v>
                </c:pt>
                <c:pt idx="8708">
                  <c:v>16.358803000000002</c:v>
                </c:pt>
                <c:pt idx="8709">
                  <c:v>16.584264999999998</c:v>
                </c:pt>
                <c:pt idx="8710">
                  <c:v>16.071852</c:v>
                </c:pt>
                <c:pt idx="8711">
                  <c:v>16.502279000000001</c:v>
                </c:pt>
                <c:pt idx="8712">
                  <c:v>16.604761</c:v>
                </c:pt>
                <c:pt idx="8713">
                  <c:v>16.584264999999998</c:v>
                </c:pt>
                <c:pt idx="8714">
                  <c:v>16.543272000000002</c:v>
                </c:pt>
                <c:pt idx="8715">
                  <c:v>16.502279000000001</c:v>
                </c:pt>
                <c:pt idx="8716">
                  <c:v>15.661922000000001</c:v>
                </c:pt>
                <c:pt idx="8717">
                  <c:v>17.014690999999999</c:v>
                </c:pt>
                <c:pt idx="8718">
                  <c:v>16.809726000000001</c:v>
                </c:pt>
                <c:pt idx="8719">
                  <c:v>16.625257999999999</c:v>
                </c:pt>
                <c:pt idx="8720">
                  <c:v>16.215328</c:v>
                </c:pt>
                <c:pt idx="8721">
                  <c:v>16.871216</c:v>
                </c:pt>
                <c:pt idx="8722">
                  <c:v>16.543272000000002</c:v>
                </c:pt>
                <c:pt idx="8723">
                  <c:v>17.158166999999999</c:v>
                </c:pt>
                <c:pt idx="8724">
                  <c:v>16.276817000000001</c:v>
                </c:pt>
                <c:pt idx="8725">
                  <c:v>17.711572</c:v>
                </c:pt>
                <c:pt idx="8726">
                  <c:v>15.928376999999999</c:v>
                </c:pt>
                <c:pt idx="8727">
                  <c:v>16.358803000000002</c:v>
                </c:pt>
                <c:pt idx="8728">
                  <c:v>16.276817000000001</c:v>
                </c:pt>
                <c:pt idx="8729">
                  <c:v>16.809726000000001</c:v>
                </c:pt>
                <c:pt idx="8730">
                  <c:v>16.440788999999999</c:v>
                </c:pt>
                <c:pt idx="8731">
                  <c:v>16.953202000000001</c:v>
                </c:pt>
                <c:pt idx="8732">
                  <c:v>15.948873000000001</c:v>
                </c:pt>
                <c:pt idx="8733">
                  <c:v>16.522774999999999</c:v>
                </c:pt>
                <c:pt idx="8734">
                  <c:v>16.645754</c:v>
                </c:pt>
                <c:pt idx="8735">
                  <c:v>17.445118000000001</c:v>
                </c:pt>
                <c:pt idx="8736">
                  <c:v>16.666250999999999</c:v>
                </c:pt>
                <c:pt idx="8737">
                  <c:v>15.436461</c:v>
                </c:pt>
                <c:pt idx="8738">
                  <c:v>15.989865999999999</c:v>
                </c:pt>
                <c:pt idx="8739">
                  <c:v>16.625257999999999</c:v>
                </c:pt>
                <c:pt idx="8740">
                  <c:v>16.584264999999998</c:v>
                </c:pt>
                <c:pt idx="8741">
                  <c:v>17.096677</c:v>
                </c:pt>
                <c:pt idx="8742">
                  <c:v>16.317810000000001</c:v>
                </c:pt>
                <c:pt idx="8743">
                  <c:v>16.727740000000001</c:v>
                </c:pt>
                <c:pt idx="8744">
                  <c:v>16.338307</c:v>
                </c:pt>
                <c:pt idx="8745">
                  <c:v>16.256321</c:v>
                </c:pt>
                <c:pt idx="8746">
                  <c:v>16.420293000000001</c:v>
                </c:pt>
                <c:pt idx="8747">
                  <c:v>17.260649000000001</c:v>
                </c:pt>
                <c:pt idx="8748">
                  <c:v>15.620929</c:v>
                </c:pt>
                <c:pt idx="8749">
                  <c:v>17.076180999999998</c:v>
                </c:pt>
                <c:pt idx="8750">
                  <c:v>15.96937</c:v>
                </c:pt>
                <c:pt idx="8751">
                  <c:v>16.543272000000002</c:v>
                </c:pt>
                <c:pt idx="8752">
                  <c:v>16.420293000000001</c:v>
                </c:pt>
                <c:pt idx="8753">
                  <c:v>16.871216</c:v>
                </c:pt>
                <c:pt idx="8754">
                  <c:v>16.051355999999998</c:v>
                </c:pt>
                <c:pt idx="8755">
                  <c:v>17.055683999999999</c:v>
                </c:pt>
                <c:pt idx="8756">
                  <c:v>15.210998999999999</c:v>
                </c:pt>
                <c:pt idx="8757">
                  <c:v>16.645754</c:v>
                </c:pt>
                <c:pt idx="8758">
                  <c:v>16.748237</c:v>
                </c:pt>
                <c:pt idx="8759">
                  <c:v>16.010363000000002</c:v>
                </c:pt>
                <c:pt idx="8760">
                  <c:v>16.481781999999999</c:v>
                </c:pt>
                <c:pt idx="8761">
                  <c:v>16.502279000000001</c:v>
                </c:pt>
                <c:pt idx="8762">
                  <c:v>17.424620999999998</c:v>
                </c:pt>
                <c:pt idx="8763">
                  <c:v>16.502279000000001</c:v>
                </c:pt>
                <c:pt idx="8764">
                  <c:v>16.420293000000001</c:v>
                </c:pt>
                <c:pt idx="8765">
                  <c:v>17.301642000000001</c:v>
                </c:pt>
                <c:pt idx="8766">
                  <c:v>16.338307</c:v>
                </c:pt>
                <c:pt idx="8767">
                  <c:v>15.90788</c:v>
                </c:pt>
                <c:pt idx="8768">
                  <c:v>15.743907999999999</c:v>
                </c:pt>
                <c:pt idx="8769">
                  <c:v>16.973697999999999</c:v>
                </c:pt>
                <c:pt idx="8770">
                  <c:v>16.440788999999999</c:v>
                </c:pt>
                <c:pt idx="8771">
                  <c:v>16.297314</c:v>
                </c:pt>
                <c:pt idx="8772">
                  <c:v>16.338307</c:v>
                </c:pt>
                <c:pt idx="8773">
                  <c:v>16.420293000000001</c:v>
                </c:pt>
                <c:pt idx="8774">
                  <c:v>15.805398</c:v>
                </c:pt>
                <c:pt idx="8775">
                  <c:v>16.092348999999999</c:v>
                </c:pt>
                <c:pt idx="8776">
                  <c:v>16.666250999999999</c:v>
                </c:pt>
                <c:pt idx="8777">
                  <c:v>16.953202000000001</c:v>
                </c:pt>
                <c:pt idx="8778">
                  <c:v>16.461286000000001</c:v>
                </c:pt>
                <c:pt idx="8779">
                  <c:v>16.399795999999998</c:v>
                </c:pt>
                <c:pt idx="8780">
                  <c:v>16.276817000000001</c:v>
                </c:pt>
                <c:pt idx="8781">
                  <c:v>15.948873000000001</c:v>
                </c:pt>
                <c:pt idx="8782">
                  <c:v>16.440788999999999</c:v>
                </c:pt>
                <c:pt idx="8783">
                  <c:v>16.276817000000001</c:v>
                </c:pt>
                <c:pt idx="8784">
                  <c:v>16.686747</c:v>
                </c:pt>
                <c:pt idx="8785">
                  <c:v>17.014690999999999</c:v>
                </c:pt>
                <c:pt idx="8786">
                  <c:v>15.067524000000001</c:v>
                </c:pt>
                <c:pt idx="8787">
                  <c:v>16.481781999999999</c:v>
                </c:pt>
                <c:pt idx="8788">
                  <c:v>16.768733000000001</c:v>
                </c:pt>
                <c:pt idx="8789">
                  <c:v>15.333978</c:v>
                </c:pt>
                <c:pt idx="8790">
                  <c:v>16.010363000000002</c:v>
                </c:pt>
                <c:pt idx="8791">
                  <c:v>16.727740000000001</c:v>
                </c:pt>
                <c:pt idx="8792">
                  <c:v>17.998522999999999</c:v>
                </c:pt>
                <c:pt idx="8793">
                  <c:v>15.415964000000001</c:v>
                </c:pt>
                <c:pt idx="8794">
                  <c:v>16.317810000000001</c:v>
                </c:pt>
                <c:pt idx="8795">
                  <c:v>17.178663</c:v>
                </c:pt>
                <c:pt idx="8796">
                  <c:v>17.281146</c:v>
                </c:pt>
                <c:pt idx="8797">
                  <c:v>15.96937</c:v>
                </c:pt>
                <c:pt idx="8798">
                  <c:v>16.973697999999999</c:v>
                </c:pt>
                <c:pt idx="8799">
                  <c:v>16.092348999999999</c:v>
                </c:pt>
                <c:pt idx="8800">
                  <c:v>16.502279000000001</c:v>
                </c:pt>
                <c:pt idx="8801">
                  <c:v>15.805398</c:v>
                </c:pt>
                <c:pt idx="8802">
                  <c:v>17.301642000000001</c:v>
                </c:pt>
                <c:pt idx="8803">
                  <c:v>16.768733000000001</c:v>
                </c:pt>
                <c:pt idx="8804">
                  <c:v>15.661922000000001</c:v>
                </c:pt>
                <c:pt idx="8805">
                  <c:v>15.333978</c:v>
                </c:pt>
                <c:pt idx="8806">
                  <c:v>15.170006000000001</c:v>
                </c:pt>
                <c:pt idx="8807">
                  <c:v>15.661922000000001</c:v>
                </c:pt>
                <c:pt idx="8808">
                  <c:v>15.948873000000001</c:v>
                </c:pt>
                <c:pt idx="8809">
                  <c:v>17.13767</c:v>
                </c:pt>
                <c:pt idx="8810">
                  <c:v>15.948873000000001</c:v>
                </c:pt>
                <c:pt idx="8811">
                  <c:v>16.030859</c:v>
                </c:pt>
                <c:pt idx="8812">
                  <c:v>18.674907999999999</c:v>
                </c:pt>
                <c:pt idx="8813">
                  <c:v>16.584264999999998</c:v>
                </c:pt>
                <c:pt idx="8814">
                  <c:v>18.326467000000001</c:v>
                </c:pt>
                <c:pt idx="8815">
                  <c:v>16.235824000000001</c:v>
                </c:pt>
                <c:pt idx="8816">
                  <c:v>17.732068999999999</c:v>
                </c:pt>
                <c:pt idx="8817">
                  <c:v>15.067524000000001</c:v>
                </c:pt>
                <c:pt idx="8818">
                  <c:v>16.358803000000002</c:v>
                </c:pt>
                <c:pt idx="8819">
                  <c:v>15.743907999999999</c:v>
                </c:pt>
                <c:pt idx="8820">
                  <c:v>17.609089999999998</c:v>
                </c:pt>
                <c:pt idx="8821">
                  <c:v>15.108517000000001</c:v>
                </c:pt>
                <c:pt idx="8822">
                  <c:v>16.092348999999999</c:v>
                </c:pt>
                <c:pt idx="8823">
                  <c:v>16.666250999999999</c:v>
                </c:pt>
                <c:pt idx="8824">
                  <c:v>17.014690999999999</c:v>
                </c:pt>
                <c:pt idx="8825">
                  <c:v>16.953202000000001</c:v>
                </c:pt>
                <c:pt idx="8826">
                  <c:v>15.989865999999999</c:v>
                </c:pt>
                <c:pt idx="8827">
                  <c:v>16.502279000000001</c:v>
                </c:pt>
                <c:pt idx="8828">
                  <c:v>15.928376999999999</c:v>
                </c:pt>
                <c:pt idx="8829">
                  <c:v>16.871216</c:v>
                </c:pt>
                <c:pt idx="8830">
                  <c:v>16.133341999999999</c:v>
                </c:pt>
                <c:pt idx="8831">
                  <c:v>16.276817000000001</c:v>
                </c:pt>
                <c:pt idx="8832">
                  <c:v>16.440788999999999</c:v>
                </c:pt>
                <c:pt idx="8833">
                  <c:v>16.666250999999999</c:v>
                </c:pt>
                <c:pt idx="8834">
                  <c:v>16.215328</c:v>
                </c:pt>
                <c:pt idx="8835">
                  <c:v>16.768733000000001</c:v>
                </c:pt>
                <c:pt idx="8836">
                  <c:v>16.194831000000001</c:v>
                </c:pt>
                <c:pt idx="8837">
                  <c:v>16.112845</c:v>
                </c:pt>
                <c:pt idx="8838">
                  <c:v>16.625257999999999</c:v>
                </c:pt>
                <c:pt idx="8839">
                  <c:v>16.543272000000002</c:v>
                </c:pt>
                <c:pt idx="8840">
                  <c:v>17.568097000000002</c:v>
                </c:pt>
                <c:pt idx="8841">
                  <c:v>16.030859</c:v>
                </c:pt>
                <c:pt idx="8842">
                  <c:v>16.522774999999999</c:v>
                </c:pt>
                <c:pt idx="8843">
                  <c:v>15.825894</c:v>
                </c:pt>
                <c:pt idx="8844">
                  <c:v>16.809726000000001</c:v>
                </c:pt>
                <c:pt idx="8845">
                  <c:v>16.645754</c:v>
                </c:pt>
                <c:pt idx="8846">
                  <c:v>16.686747</c:v>
                </c:pt>
                <c:pt idx="8847">
                  <c:v>15.456956999999999</c:v>
                </c:pt>
                <c:pt idx="8848">
                  <c:v>16.112845</c:v>
                </c:pt>
                <c:pt idx="8849">
                  <c:v>15.764405</c:v>
                </c:pt>
                <c:pt idx="8850">
                  <c:v>17.465613999999999</c:v>
                </c:pt>
                <c:pt idx="8851">
                  <c:v>16.379300000000001</c:v>
                </c:pt>
                <c:pt idx="8852">
                  <c:v>17.424620999999998</c:v>
                </c:pt>
                <c:pt idx="8853">
                  <c:v>14.842062</c:v>
                </c:pt>
                <c:pt idx="8854">
                  <c:v>16.338307</c:v>
                </c:pt>
                <c:pt idx="8855">
                  <c:v>15.600433000000001</c:v>
                </c:pt>
                <c:pt idx="8856">
                  <c:v>18.695404</c:v>
                </c:pt>
                <c:pt idx="8857">
                  <c:v>15.948873000000001</c:v>
                </c:pt>
                <c:pt idx="8858">
                  <c:v>16.666250999999999</c:v>
                </c:pt>
                <c:pt idx="8859">
                  <c:v>15.579936</c:v>
                </c:pt>
                <c:pt idx="8860">
                  <c:v>17.342635000000001</c:v>
                </c:pt>
                <c:pt idx="8861">
                  <c:v>15.805398</c:v>
                </c:pt>
                <c:pt idx="8862">
                  <c:v>17.752565000000001</c:v>
                </c:pt>
                <c:pt idx="8863">
                  <c:v>15.743907999999999</c:v>
                </c:pt>
                <c:pt idx="8864">
                  <c:v>16.748237</c:v>
                </c:pt>
                <c:pt idx="8865">
                  <c:v>15.497949999999999</c:v>
                </c:pt>
                <c:pt idx="8866">
                  <c:v>16.994195000000001</c:v>
                </c:pt>
                <c:pt idx="8867">
                  <c:v>15.866887</c:v>
                </c:pt>
                <c:pt idx="8868">
                  <c:v>17.301642000000001</c:v>
                </c:pt>
                <c:pt idx="8869">
                  <c:v>14.596104</c:v>
                </c:pt>
                <c:pt idx="8870">
                  <c:v>17.117173999999999</c:v>
                </c:pt>
                <c:pt idx="8871">
                  <c:v>15.210998999999999</c:v>
                </c:pt>
                <c:pt idx="8872">
                  <c:v>17.199159999999999</c:v>
                </c:pt>
                <c:pt idx="8873">
                  <c:v>15.825894</c:v>
                </c:pt>
                <c:pt idx="8874">
                  <c:v>17.076180999999998</c:v>
                </c:pt>
                <c:pt idx="8875">
                  <c:v>15.948873000000001</c:v>
                </c:pt>
                <c:pt idx="8876">
                  <c:v>16.317810000000001</c:v>
                </c:pt>
                <c:pt idx="8877">
                  <c:v>14.985538</c:v>
                </c:pt>
                <c:pt idx="8878">
                  <c:v>17.363132</c:v>
                </c:pt>
                <c:pt idx="8879">
                  <c:v>16.440788999999999</c:v>
                </c:pt>
                <c:pt idx="8880">
                  <c:v>16.010363000000002</c:v>
                </c:pt>
                <c:pt idx="8881">
                  <c:v>15.456956999999999</c:v>
                </c:pt>
                <c:pt idx="8882">
                  <c:v>16.707243999999999</c:v>
                </c:pt>
                <c:pt idx="8883">
                  <c:v>15.702915000000001</c:v>
                </c:pt>
                <c:pt idx="8884">
                  <c:v>17.773061999999999</c:v>
                </c:pt>
                <c:pt idx="8885">
                  <c:v>15.026531</c:v>
                </c:pt>
                <c:pt idx="8886">
                  <c:v>17.035188000000002</c:v>
                </c:pt>
                <c:pt idx="8887">
                  <c:v>15.08802</c:v>
                </c:pt>
                <c:pt idx="8888">
                  <c:v>17.219656000000001</c:v>
                </c:pt>
                <c:pt idx="8889">
                  <c:v>15.928376999999999</c:v>
                </c:pt>
                <c:pt idx="8890">
                  <c:v>17.035188000000002</c:v>
                </c:pt>
                <c:pt idx="8891">
                  <c:v>15.374971</c:v>
                </c:pt>
                <c:pt idx="8892">
                  <c:v>16.584264999999998</c:v>
                </c:pt>
                <c:pt idx="8893">
                  <c:v>15.682418999999999</c:v>
                </c:pt>
                <c:pt idx="8894">
                  <c:v>17.076180999999998</c:v>
                </c:pt>
                <c:pt idx="8895">
                  <c:v>15.866887</c:v>
                </c:pt>
                <c:pt idx="8896">
                  <c:v>16.297314</c:v>
                </c:pt>
                <c:pt idx="8897">
                  <c:v>16.440788999999999</c:v>
                </c:pt>
                <c:pt idx="8898">
                  <c:v>16.276817000000001</c:v>
                </c:pt>
                <c:pt idx="8899">
                  <c:v>16.256321</c:v>
                </c:pt>
                <c:pt idx="8900">
                  <c:v>17.014690999999999</c:v>
                </c:pt>
                <c:pt idx="8901">
                  <c:v>16.399795999999998</c:v>
                </c:pt>
                <c:pt idx="8902">
                  <c:v>15.292985</c:v>
                </c:pt>
                <c:pt idx="8903">
                  <c:v>15.887384000000001</c:v>
                </c:pt>
                <c:pt idx="8904">
                  <c:v>16.461286000000001</c:v>
                </c:pt>
                <c:pt idx="8905">
                  <c:v>16.522774999999999</c:v>
                </c:pt>
                <c:pt idx="8906">
                  <c:v>16.625257999999999</c:v>
                </c:pt>
                <c:pt idx="8907">
                  <c:v>15.170006000000001</c:v>
                </c:pt>
                <c:pt idx="8908">
                  <c:v>17.404125000000001</c:v>
                </c:pt>
                <c:pt idx="8909">
                  <c:v>15.743907999999999</c:v>
                </c:pt>
                <c:pt idx="8910">
                  <c:v>16.399795999999998</c:v>
                </c:pt>
                <c:pt idx="8911">
                  <c:v>15.620929</c:v>
                </c:pt>
                <c:pt idx="8912">
                  <c:v>16.481781999999999</c:v>
                </c:pt>
                <c:pt idx="8913">
                  <c:v>14.760076</c:v>
                </c:pt>
                <c:pt idx="8914">
                  <c:v>16.092348999999999</c:v>
                </c:pt>
                <c:pt idx="8915">
                  <c:v>15.96937</c:v>
                </c:pt>
                <c:pt idx="8916">
                  <c:v>16.707243999999999</c:v>
                </c:pt>
                <c:pt idx="8917">
                  <c:v>17.178663</c:v>
                </c:pt>
                <c:pt idx="8918">
                  <c:v>18.408453000000002</c:v>
                </c:pt>
                <c:pt idx="8919">
                  <c:v>16.420293000000001</c:v>
                </c:pt>
                <c:pt idx="8920">
                  <c:v>16.604761</c:v>
                </c:pt>
                <c:pt idx="8921">
                  <c:v>16.071852</c:v>
                </c:pt>
                <c:pt idx="8922">
                  <c:v>16.235824000000001</c:v>
                </c:pt>
                <c:pt idx="8923">
                  <c:v>16.256321</c:v>
                </c:pt>
                <c:pt idx="8924">
                  <c:v>16.317810000000001</c:v>
                </c:pt>
                <c:pt idx="8925">
                  <c:v>15.90788</c:v>
                </c:pt>
                <c:pt idx="8926">
                  <c:v>16.317810000000001</c:v>
                </c:pt>
                <c:pt idx="8927">
                  <c:v>16.440788999999999</c:v>
                </c:pt>
                <c:pt idx="8928">
                  <c:v>16.727740000000001</c:v>
                </c:pt>
                <c:pt idx="8929">
                  <c:v>15.129013</c:v>
                </c:pt>
                <c:pt idx="8930">
                  <c:v>17.014690999999999</c:v>
                </c:pt>
                <c:pt idx="8931">
                  <c:v>15.600433000000001</c:v>
                </c:pt>
                <c:pt idx="8932">
                  <c:v>17.219656000000001</c:v>
                </c:pt>
                <c:pt idx="8933">
                  <c:v>15.477454</c:v>
                </c:pt>
                <c:pt idx="8934">
                  <c:v>17.240152999999999</c:v>
                </c:pt>
                <c:pt idx="8935">
                  <c:v>14.514118</c:v>
                </c:pt>
                <c:pt idx="8936">
                  <c:v>17.158166999999999</c:v>
                </c:pt>
                <c:pt idx="8937">
                  <c:v>15.661922000000001</c:v>
                </c:pt>
                <c:pt idx="8938">
                  <c:v>17.424620999999998</c:v>
                </c:pt>
                <c:pt idx="8939">
                  <c:v>15.661922000000001</c:v>
                </c:pt>
                <c:pt idx="8940">
                  <c:v>16.338307</c:v>
                </c:pt>
                <c:pt idx="8941">
                  <c:v>15.354475000000001</c:v>
                </c:pt>
                <c:pt idx="8942">
                  <c:v>16.584264999999998</c:v>
                </c:pt>
                <c:pt idx="8943">
                  <c:v>17.178663</c:v>
                </c:pt>
                <c:pt idx="8944">
                  <c:v>17.014690999999999</c:v>
                </c:pt>
                <c:pt idx="8945">
                  <c:v>16.953202000000001</c:v>
                </c:pt>
                <c:pt idx="8946">
                  <c:v>17.670579</c:v>
                </c:pt>
                <c:pt idx="8947">
                  <c:v>15.928376999999999</c:v>
                </c:pt>
                <c:pt idx="8948">
                  <c:v>16.850719000000002</c:v>
                </c:pt>
                <c:pt idx="8949">
                  <c:v>15.354475000000001</c:v>
                </c:pt>
                <c:pt idx="8950">
                  <c:v>16.625257999999999</c:v>
                </c:pt>
                <c:pt idx="8951">
                  <c:v>15.026531</c:v>
                </c:pt>
                <c:pt idx="8952">
                  <c:v>18.101006000000002</c:v>
                </c:pt>
                <c:pt idx="8953">
                  <c:v>14.637097000000001</c:v>
                </c:pt>
                <c:pt idx="8954">
                  <c:v>16.440788999999999</c:v>
                </c:pt>
                <c:pt idx="8955">
                  <c:v>16.522774999999999</c:v>
                </c:pt>
                <c:pt idx="8956">
                  <c:v>17.547599999999999</c:v>
                </c:pt>
                <c:pt idx="8957">
                  <c:v>15.251992</c:v>
                </c:pt>
                <c:pt idx="8958">
                  <c:v>16.194831000000001</c:v>
                </c:pt>
                <c:pt idx="8959">
                  <c:v>15.784901</c:v>
                </c:pt>
                <c:pt idx="8960">
                  <c:v>16.973697999999999</c:v>
                </c:pt>
                <c:pt idx="8961">
                  <c:v>15.887384000000001</c:v>
                </c:pt>
                <c:pt idx="8962">
                  <c:v>18.674907999999999</c:v>
                </c:pt>
                <c:pt idx="8963">
                  <c:v>15.497949999999999</c:v>
                </c:pt>
                <c:pt idx="8964">
                  <c:v>16.358803000000002</c:v>
                </c:pt>
                <c:pt idx="8965">
                  <c:v>15.743907999999999</c:v>
                </c:pt>
                <c:pt idx="8966">
                  <c:v>17.978027000000001</c:v>
                </c:pt>
                <c:pt idx="8967">
                  <c:v>16.276817000000001</c:v>
                </c:pt>
                <c:pt idx="8968">
                  <c:v>18.551929000000001</c:v>
                </c:pt>
                <c:pt idx="8969">
                  <c:v>15.784901</c:v>
                </c:pt>
                <c:pt idx="8970">
                  <c:v>16.440788999999999</c:v>
                </c:pt>
                <c:pt idx="8971">
                  <c:v>15.538943</c:v>
                </c:pt>
                <c:pt idx="8972">
                  <c:v>15.764405</c:v>
                </c:pt>
                <c:pt idx="8973">
                  <c:v>15.764405</c:v>
                </c:pt>
                <c:pt idx="8974">
                  <c:v>17.978027000000001</c:v>
                </c:pt>
                <c:pt idx="8975">
                  <c:v>14.862558999999999</c:v>
                </c:pt>
                <c:pt idx="8976">
                  <c:v>17.13767</c:v>
                </c:pt>
                <c:pt idx="8977">
                  <c:v>15.866887</c:v>
                </c:pt>
                <c:pt idx="8978">
                  <c:v>16.748237</c:v>
                </c:pt>
                <c:pt idx="8979">
                  <c:v>15.026531</c:v>
                </c:pt>
                <c:pt idx="8980">
                  <c:v>15.96937</c:v>
                </c:pt>
                <c:pt idx="8981">
                  <c:v>15.661922000000001</c:v>
                </c:pt>
                <c:pt idx="8982">
                  <c:v>17.404125000000001</c:v>
                </c:pt>
                <c:pt idx="8983">
                  <c:v>15.661922000000001</c:v>
                </c:pt>
                <c:pt idx="8984">
                  <c:v>16.215328</c:v>
                </c:pt>
                <c:pt idx="8985">
                  <c:v>14.760076</c:v>
                </c:pt>
                <c:pt idx="8986">
                  <c:v>16.932704999999999</c:v>
                </c:pt>
                <c:pt idx="8987">
                  <c:v>15.805398</c:v>
                </c:pt>
                <c:pt idx="8988">
                  <c:v>17.506606999999999</c:v>
                </c:pt>
                <c:pt idx="8989">
                  <c:v>15.723412</c:v>
                </c:pt>
                <c:pt idx="8990">
                  <c:v>17.424620999999998</c:v>
                </c:pt>
                <c:pt idx="8991">
                  <c:v>16.051355999999998</c:v>
                </c:pt>
                <c:pt idx="8992">
                  <c:v>17.896041</c:v>
                </c:pt>
                <c:pt idx="8993">
                  <c:v>16.010363000000002</c:v>
                </c:pt>
                <c:pt idx="8994">
                  <c:v>17.342635000000001</c:v>
                </c:pt>
                <c:pt idx="8995">
                  <c:v>16.133341999999999</c:v>
                </c:pt>
                <c:pt idx="8996">
                  <c:v>17.465613999999999</c:v>
                </c:pt>
                <c:pt idx="8997">
                  <c:v>15.723412</c:v>
                </c:pt>
                <c:pt idx="8998">
                  <c:v>16.297314</c:v>
                </c:pt>
                <c:pt idx="8999">
                  <c:v>15.846391000000001</c:v>
                </c:pt>
                <c:pt idx="9000">
                  <c:v>17.035188000000002</c:v>
                </c:pt>
                <c:pt idx="9001">
                  <c:v>15.231496</c:v>
                </c:pt>
                <c:pt idx="9002">
                  <c:v>17.855048</c:v>
                </c:pt>
                <c:pt idx="9003">
                  <c:v>15.477454</c:v>
                </c:pt>
                <c:pt idx="9004">
                  <c:v>16.625257999999999</c:v>
                </c:pt>
                <c:pt idx="9005">
                  <c:v>15.333978</c:v>
                </c:pt>
                <c:pt idx="9006">
                  <c:v>17.383628000000002</c:v>
                </c:pt>
                <c:pt idx="9007">
                  <c:v>15.825894</c:v>
                </c:pt>
                <c:pt idx="9008">
                  <c:v>17.404125000000001</c:v>
                </c:pt>
                <c:pt idx="9009">
                  <c:v>15.456956999999999</c:v>
                </c:pt>
                <c:pt idx="9010">
                  <c:v>17.568097000000002</c:v>
                </c:pt>
                <c:pt idx="9011">
                  <c:v>15.743907999999999</c:v>
                </c:pt>
                <c:pt idx="9012">
                  <c:v>17.711572</c:v>
                </c:pt>
                <c:pt idx="9013">
                  <c:v>14.944545</c:v>
                </c:pt>
                <c:pt idx="9014">
                  <c:v>16.871216</c:v>
                </c:pt>
                <c:pt idx="9015">
                  <c:v>15.333978</c:v>
                </c:pt>
                <c:pt idx="9016">
                  <c:v>17.486111000000001</c:v>
                </c:pt>
                <c:pt idx="9017">
                  <c:v>15.887384000000001</c:v>
                </c:pt>
                <c:pt idx="9018">
                  <c:v>17.486111000000001</c:v>
                </c:pt>
                <c:pt idx="9019">
                  <c:v>15.436461</c:v>
                </c:pt>
                <c:pt idx="9020">
                  <c:v>16.912209000000001</c:v>
                </c:pt>
                <c:pt idx="9021">
                  <c:v>15.805398</c:v>
                </c:pt>
                <c:pt idx="9022">
                  <c:v>16.563768</c:v>
                </c:pt>
                <c:pt idx="9023">
                  <c:v>15.538943</c:v>
                </c:pt>
                <c:pt idx="9024">
                  <c:v>17.732068999999999</c:v>
                </c:pt>
                <c:pt idx="9025">
                  <c:v>15.600433000000001</c:v>
                </c:pt>
                <c:pt idx="9026">
                  <c:v>16.625257999999999</c:v>
                </c:pt>
                <c:pt idx="9027">
                  <c:v>15.313482</c:v>
                </c:pt>
                <c:pt idx="9028">
                  <c:v>17.445118000000001</c:v>
                </c:pt>
                <c:pt idx="9029">
                  <c:v>16.379300000000001</c:v>
                </c:pt>
                <c:pt idx="9030">
                  <c:v>16.399795999999998</c:v>
                </c:pt>
                <c:pt idx="9031">
                  <c:v>15.600433000000001</c:v>
                </c:pt>
                <c:pt idx="9032">
                  <c:v>17.281146</c:v>
                </c:pt>
                <c:pt idx="9033">
                  <c:v>15.538943</c:v>
                </c:pt>
                <c:pt idx="9034">
                  <c:v>17.568097000000002</c:v>
                </c:pt>
                <c:pt idx="9035">
                  <c:v>14.73958</c:v>
                </c:pt>
                <c:pt idx="9036">
                  <c:v>17.383628000000002</c:v>
                </c:pt>
                <c:pt idx="9037">
                  <c:v>15.108517000000001</c:v>
                </c:pt>
                <c:pt idx="9038">
                  <c:v>16.994195000000001</c:v>
                </c:pt>
                <c:pt idx="9039">
                  <c:v>14.698587</c:v>
                </c:pt>
                <c:pt idx="9040">
                  <c:v>18.182991999999999</c:v>
                </c:pt>
                <c:pt idx="9041">
                  <c:v>14.206671</c:v>
                </c:pt>
                <c:pt idx="9042">
                  <c:v>17.383628000000002</c:v>
                </c:pt>
                <c:pt idx="9043">
                  <c:v>15.948873000000001</c:v>
                </c:pt>
                <c:pt idx="9044">
                  <c:v>16.502279000000001</c:v>
                </c:pt>
                <c:pt idx="9045">
                  <c:v>14.411636</c:v>
                </c:pt>
                <c:pt idx="9046">
                  <c:v>18.326467000000001</c:v>
                </c:pt>
                <c:pt idx="9047">
                  <c:v>15.887384000000001</c:v>
                </c:pt>
                <c:pt idx="9048">
                  <c:v>16.194831000000001</c:v>
                </c:pt>
                <c:pt idx="9049">
                  <c:v>15.96937</c:v>
                </c:pt>
                <c:pt idx="9050">
                  <c:v>17.13767</c:v>
                </c:pt>
                <c:pt idx="9051">
                  <c:v>15.149509999999999</c:v>
                </c:pt>
                <c:pt idx="9052">
                  <c:v>17.383628000000002</c:v>
                </c:pt>
                <c:pt idx="9053">
                  <c:v>15.231496</c:v>
                </c:pt>
                <c:pt idx="9054">
                  <c:v>17.342635000000001</c:v>
                </c:pt>
                <c:pt idx="9055">
                  <c:v>15.55944</c:v>
                </c:pt>
                <c:pt idx="9056">
                  <c:v>17.445118000000001</c:v>
                </c:pt>
                <c:pt idx="9057">
                  <c:v>14.698587</c:v>
                </c:pt>
                <c:pt idx="9058">
                  <c:v>17.055683999999999</c:v>
                </c:pt>
                <c:pt idx="9059">
                  <c:v>15.313482</c:v>
                </c:pt>
                <c:pt idx="9060">
                  <c:v>17.260649000000001</c:v>
                </c:pt>
                <c:pt idx="9061">
                  <c:v>15.231496</c:v>
                </c:pt>
                <c:pt idx="9062">
                  <c:v>17.998522999999999</c:v>
                </c:pt>
                <c:pt idx="9063">
                  <c:v>13.571279000000001</c:v>
                </c:pt>
                <c:pt idx="9064">
                  <c:v>16.604761</c:v>
                </c:pt>
                <c:pt idx="9065">
                  <c:v>15.96937</c:v>
                </c:pt>
                <c:pt idx="9066">
                  <c:v>16.994195000000001</c:v>
                </c:pt>
                <c:pt idx="9067">
                  <c:v>14.575608000000001</c:v>
                </c:pt>
                <c:pt idx="9068">
                  <c:v>17.240152999999999</c:v>
                </c:pt>
                <c:pt idx="9069">
                  <c:v>15.723412</c:v>
                </c:pt>
                <c:pt idx="9070">
                  <c:v>16.748237</c:v>
                </c:pt>
                <c:pt idx="9071">
                  <c:v>15.333978</c:v>
                </c:pt>
                <c:pt idx="9072">
                  <c:v>16.071852</c:v>
                </c:pt>
                <c:pt idx="9073">
                  <c:v>14.73958</c:v>
                </c:pt>
                <c:pt idx="9074">
                  <c:v>18.121502</c:v>
                </c:pt>
                <c:pt idx="9075">
                  <c:v>15.55944</c:v>
                </c:pt>
                <c:pt idx="9076">
                  <c:v>17.814055</c:v>
                </c:pt>
                <c:pt idx="9077">
                  <c:v>15.682418999999999</c:v>
                </c:pt>
                <c:pt idx="9078">
                  <c:v>18.039515999999999</c:v>
                </c:pt>
                <c:pt idx="9079">
                  <c:v>14.083691999999999</c:v>
                </c:pt>
                <c:pt idx="9080">
                  <c:v>17.445118000000001</c:v>
                </c:pt>
                <c:pt idx="9081">
                  <c:v>15.129013</c:v>
                </c:pt>
                <c:pt idx="9082">
                  <c:v>16.891711999999998</c:v>
                </c:pt>
                <c:pt idx="9083">
                  <c:v>14.985538</c:v>
                </c:pt>
                <c:pt idx="9084">
                  <c:v>17.691075999999999</c:v>
                </c:pt>
                <c:pt idx="9085">
                  <c:v>14.329650000000001</c:v>
                </c:pt>
                <c:pt idx="9086">
                  <c:v>16.317810000000001</c:v>
                </c:pt>
                <c:pt idx="9087">
                  <c:v>15.231496</c:v>
                </c:pt>
                <c:pt idx="9088">
                  <c:v>16.768733000000001</c:v>
                </c:pt>
                <c:pt idx="9089">
                  <c:v>15.251992</c:v>
                </c:pt>
                <c:pt idx="9090">
                  <c:v>17.834551000000001</c:v>
                </c:pt>
                <c:pt idx="9091">
                  <c:v>15.641425999999999</c:v>
                </c:pt>
                <c:pt idx="9092">
                  <c:v>16.604761</c:v>
                </c:pt>
                <c:pt idx="9093">
                  <c:v>15.067524000000001</c:v>
                </c:pt>
                <c:pt idx="9094">
                  <c:v>16.994195000000001</c:v>
                </c:pt>
                <c:pt idx="9095">
                  <c:v>15.08802</c:v>
                </c:pt>
                <c:pt idx="9096">
                  <c:v>18.244481</c:v>
                </c:pt>
                <c:pt idx="9097">
                  <c:v>15.395467999999999</c:v>
                </c:pt>
                <c:pt idx="9098">
                  <c:v>16.522774999999999</c:v>
                </c:pt>
                <c:pt idx="9099">
                  <c:v>15.784901</c:v>
                </c:pt>
                <c:pt idx="9100">
                  <c:v>17.793558000000001</c:v>
                </c:pt>
                <c:pt idx="9101">
                  <c:v>14.698587</c:v>
                </c:pt>
                <c:pt idx="9102">
                  <c:v>17.793558000000001</c:v>
                </c:pt>
                <c:pt idx="9103">
                  <c:v>14.944545</c:v>
                </c:pt>
                <c:pt idx="9104">
                  <c:v>17.424620999999998</c:v>
                </c:pt>
                <c:pt idx="9105">
                  <c:v>15.723412</c:v>
                </c:pt>
                <c:pt idx="9106">
                  <c:v>16.932704999999999</c:v>
                </c:pt>
                <c:pt idx="9107">
                  <c:v>14.780573</c:v>
                </c:pt>
                <c:pt idx="9108">
                  <c:v>16.420293000000001</c:v>
                </c:pt>
                <c:pt idx="9109">
                  <c:v>15.477454</c:v>
                </c:pt>
                <c:pt idx="9110">
                  <c:v>16.584264999999998</c:v>
                </c:pt>
                <c:pt idx="9111">
                  <c:v>16.071852</c:v>
                </c:pt>
                <c:pt idx="9112">
                  <c:v>17.834551000000001</c:v>
                </c:pt>
                <c:pt idx="9113">
                  <c:v>15.272489</c:v>
                </c:pt>
                <c:pt idx="9114">
                  <c:v>16.830223</c:v>
                </c:pt>
                <c:pt idx="9115">
                  <c:v>15.190503</c:v>
                </c:pt>
                <c:pt idx="9116">
                  <c:v>16.871216</c:v>
                </c:pt>
                <c:pt idx="9117">
                  <c:v>15.067524000000001</c:v>
                </c:pt>
                <c:pt idx="9118">
                  <c:v>18.182991999999999</c:v>
                </c:pt>
                <c:pt idx="9119">
                  <c:v>14.903551999999999</c:v>
                </c:pt>
                <c:pt idx="9120">
                  <c:v>17.117173999999999</c:v>
                </c:pt>
                <c:pt idx="9121">
                  <c:v>15.497949999999999</c:v>
                </c:pt>
                <c:pt idx="9122">
                  <c:v>17.158166999999999</c:v>
                </c:pt>
                <c:pt idx="9123">
                  <c:v>14.452629</c:v>
                </c:pt>
                <c:pt idx="9124">
                  <c:v>17.711572</c:v>
                </c:pt>
                <c:pt idx="9125">
                  <c:v>15.395467999999999</c:v>
                </c:pt>
                <c:pt idx="9126">
                  <c:v>16.707243999999999</c:v>
                </c:pt>
                <c:pt idx="9127">
                  <c:v>15.846391000000001</c:v>
                </c:pt>
                <c:pt idx="9128">
                  <c:v>17.445118000000001</c:v>
                </c:pt>
                <c:pt idx="9129">
                  <c:v>14.760076</c:v>
                </c:pt>
                <c:pt idx="9130">
                  <c:v>18.203488</c:v>
                </c:pt>
                <c:pt idx="9131">
                  <c:v>15.333978</c:v>
                </c:pt>
                <c:pt idx="9132">
                  <c:v>17.158166999999999</c:v>
                </c:pt>
                <c:pt idx="9133">
                  <c:v>14.924048000000001</c:v>
                </c:pt>
                <c:pt idx="9134">
                  <c:v>18.203488</c:v>
                </c:pt>
                <c:pt idx="9135">
                  <c:v>14.616600999999999</c:v>
                </c:pt>
                <c:pt idx="9136">
                  <c:v>16.461286000000001</c:v>
                </c:pt>
                <c:pt idx="9137">
                  <c:v>16.051355999999998</c:v>
                </c:pt>
                <c:pt idx="9138">
                  <c:v>16.666250999999999</c:v>
                </c:pt>
                <c:pt idx="9139">
                  <c:v>14.862558999999999</c:v>
                </c:pt>
                <c:pt idx="9140">
                  <c:v>17.978027000000001</c:v>
                </c:pt>
                <c:pt idx="9141">
                  <c:v>15.026531</c:v>
                </c:pt>
                <c:pt idx="9142">
                  <c:v>17.691075999999999</c:v>
                </c:pt>
                <c:pt idx="9143">
                  <c:v>15.354475000000001</c:v>
                </c:pt>
                <c:pt idx="9144">
                  <c:v>16.727740000000001</c:v>
                </c:pt>
                <c:pt idx="9145">
                  <c:v>14.575608000000001</c:v>
                </c:pt>
                <c:pt idx="9146">
                  <c:v>18.182991999999999</c:v>
                </c:pt>
                <c:pt idx="9147">
                  <c:v>14.780573</c:v>
                </c:pt>
                <c:pt idx="9148">
                  <c:v>17.486111000000001</c:v>
                </c:pt>
                <c:pt idx="9149">
                  <c:v>15.620929</c:v>
                </c:pt>
                <c:pt idx="9150">
                  <c:v>17.445118000000001</c:v>
                </c:pt>
                <c:pt idx="9151">
                  <c:v>14.616600999999999</c:v>
                </c:pt>
                <c:pt idx="9152">
                  <c:v>18.326467000000001</c:v>
                </c:pt>
                <c:pt idx="9153">
                  <c:v>15.825894</c:v>
                </c:pt>
                <c:pt idx="9154">
                  <c:v>16.317810000000001</c:v>
                </c:pt>
                <c:pt idx="9155">
                  <c:v>14.473125</c:v>
                </c:pt>
                <c:pt idx="9156">
                  <c:v>18.367460000000001</c:v>
                </c:pt>
                <c:pt idx="9157">
                  <c:v>14.473125</c:v>
                </c:pt>
                <c:pt idx="9158">
                  <c:v>17.240152999999999</c:v>
                </c:pt>
                <c:pt idx="9159">
                  <c:v>15.333978</c:v>
                </c:pt>
                <c:pt idx="9160">
                  <c:v>17.670579</c:v>
                </c:pt>
                <c:pt idx="9161">
                  <c:v>15.108517000000001</c:v>
                </c:pt>
                <c:pt idx="9162">
                  <c:v>18.469943000000001</c:v>
                </c:pt>
                <c:pt idx="9163">
                  <c:v>15.90788</c:v>
                </c:pt>
                <c:pt idx="9164">
                  <c:v>18.203488</c:v>
                </c:pt>
                <c:pt idx="9165">
                  <c:v>15.825894</c:v>
                </c:pt>
                <c:pt idx="9166">
                  <c:v>17.609089999999998</c:v>
                </c:pt>
                <c:pt idx="9167">
                  <c:v>13.776244</c:v>
                </c:pt>
                <c:pt idx="9168">
                  <c:v>17.465613999999999</c:v>
                </c:pt>
                <c:pt idx="9169">
                  <c:v>14.780573</c:v>
                </c:pt>
                <c:pt idx="9170">
                  <c:v>16.317810000000001</c:v>
                </c:pt>
                <c:pt idx="9171">
                  <c:v>15.231496</c:v>
                </c:pt>
                <c:pt idx="9172">
                  <c:v>17.834551000000001</c:v>
                </c:pt>
                <c:pt idx="9173">
                  <c:v>14.965040999999999</c:v>
                </c:pt>
                <c:pt idx="9174">
                  <c:v>17.650082999999999</c:v>
                </c:pt>
                <c:pt idx="9175">
                  <c:v>15.231496</c:v>
                </c:pt>
                <c:pt idx="9176">
                  <c:v>17.13767</c:v>
                </c:pt>
                <c:pt idx="9177">
                  <c:v>14.965040999999999</c:v>
                </c:pt>
                <c:pt idx="9178">
                  <c:v>17.732068999999999</c:v>
                </c:pt>
                <c:pt idx="9179">
                  <c:v>13.776244</c:v>
                </c:pt>
                <c:pt idx="9180">
                  <c:v>16.010363000000002</c:v>
                </c:pt>
                <c:pt idx="9181">
                  <c:v>14.862558999999999</c:v>
                </c:pt>
                <c:pt idx="9182">
                  <c:v>17.732068999999999</c:v>
                </c:pt>
                <c:pt idx="9183">
                  <c:v>14.042699000000001</c:v>
                </c:pt>
                <c:pt idx="9184">
                  <c:v>18.080508999999999</c:v>
                </c:pt>
                <c:pt idx="9185">
                  <c:v>14.083691999999999</c:v>
                </c:pt>
                <c:pt idx="9186">
                  <c:v>18.449445999999998</c:v>
                </c:pt>
                <c:pt idx="9187">
                  <c:v>15.661922000000001</c:v>
                </c:pt>
                <c:pt idx="9188">
                  <c:v>18.264977999999999</c:v>
                </c:pt>
                <c:pt idx="9189">
                  <c:v>14.555111</c:v>
                </c:pt>
                <c:pt idx="9190">
                  <c:v>18.182991999999999</c:v>
                </c:pt>
                <c:pt idx="9191">
                  <c:v>14.329650000000001</c:v>
                </c:pt>
                <c:pt idx="9192">
                  <c:v>16.871216</c:v>
                </c:pt>
                <c:pt idx="9193">
                  <c:v>14.26816</c:v>
                </c:pt>
                <c:pt idx="9194">
                  <c:v>18.551929000000001</c:v>
                </c:pt>
                <c:pt idx="9195">
                  <c:v>14.227167</c:v>
                </c:pt>
                <c:pt idx="9196">
                  <c:v>17.506606999999999</c:v>
                </c:pt>
                <c:pt idx="9197">
                  <c:v>16.153838</c:v>
                </c:pt>
                <c:pt idx="9198">
                  <c:v>17.404125000000001</c:v>
                </c:pt>
                <c:pt idx="9199">
                  <c:v>14.616600999999999</c:v>
                </c:pt>
                <c:pt idx="9200">
                  <c:v>18.654411</c:v>
                </c:pt>
                <c:pt idx="9201">
                  <c:v>14.698587</c:v>
                </c:pt>
                <c:pt idx="9202">
                  <c:v>18.019020000000001</c:v>
                </c:pt>
                <c:pt idx="9203">
                  <c:v>14.985538</c:v>
                </c:pt>
                <c:pt idx="9204">
                  <c:v>17.527104000000001</c:v>
                </c:pt>
                <c:pt idx="9205">
                  <c:v>13.407306999999999</c:v>
                </c:pt>
                <c:pt idx="9206">
                  <c:v>18.367460000000001</c:v>
                </c:pt>
                <c:pt idx="9207">
                  <c:v>13.468797</c:v>
                </c:pt>
                <c:pt idx="9208">
                  <c:v>18.326467000000001</c:v>
                </c:pt>
                <c:pt idx="9209">
                  <c:v>14.493622</c:v>
                </c:pt>
                <c:pt idx="9210">
                  <c:v>18.572424999999999</c:v>
                </c:pt>
                <c:pt idx="9211">
                  <c:v>13.960713</c:v>
                </c:pt>
                <c:pt idx="9212">
                  <c:v>18.818383000000001</c:v>
                </c:pt>
                <c:pt idx="9213">
                  <c:v>13.755748000000001</c:v>
                </c:pt>
                <c:pt idx="9214">
                  <c:v>17.035188000000002</c:v>
                </c:pt>
                <c:pt idx="9215">
                  <c:v>13.796741000000001</c:v>
                </c:pt>
                <c:pt idx="9216">
                  <c:v>18.510936000000001</c:v>
                </c:pt>
                <c:pt idx="9217">
                  <c:v>14.104188000000001</c:v>
                </c:pt>
                <c:pt idx="9218">
                  <c:v>18.756893999999999</c:v>
                </c:pt>
                <c:pt idx="9219">
                  <c:v>15.497949999999999</c:v>
                </c:pt>
                <c:pt idx="9220">
                  <c:v>17.301642000000001</c:v>
                </c:pt>
                <c:pt idx="9221">
                  <c:v>14.862558999999999</c:v>
                </c:pt>
                <c:pt idx="9222">
                  <c:v>18.654411</c:v>
                </c:pt>
                <c:pt idx="9223">
                  <c:v>14.411636</c:v>
                </c:pt>
                <c:pt idx="9224">
                  <c:v>17.158166999999999</c:v>
                </c:pt>
                <c:pt idx="9225">
                  <c:v>14.001706</c:v>
                </c:pt>
                <c:pt idx="9226">
                  <c:v>17.096677</c:v>
                </c:pt>
                <c:pt idx="9227">
                  <c:v>14.145180999999999</c:v>
                </c:pt>
                <c:pt idx="9228">
                  <c:v>17.793558000000001</c:v>
                </c:pt>
                <c:pt idx="9229">
                  <c:v>14.329650000000001</c:v>
                </c:pt>
                <c:pt idx="9230">
                  <c:v>17.896041</c:v>
                </c:pt>
                <c:pt idx="9231">
                  <c:v>14.780573</c:v>
                </c:pt>
                <c:pt idx="9232">
                  <c:v>18.736397</c:v>
                </c:pt>
                <c:pt idx="9233">
                  <c:v>13.591775999999999</c:v>
                </c:pt>
                <c:pt idx="9234">
                  <c:v>19.330795999999999</c:v>
                </c:pt>
                <c:pt idx="9235">
                  <c:v>14.903551999999999</c:v>
                </c:pt>
                <c:pt idx="9236">
                  <c:v>17.568097000000002</c:v>
                </c:pt>
                <c:pt idx="9237">
                  <c:v>14.575608000000001</c:v>
                </c:pt>
                <c:pt idx="9238">
                  <c:v>16.748237</c:v>
                </c:pt>
                <c:pt idx="9239">
                  <c:v>14.760076</c:v>
                </c:pt>
                <c:pt idx="9240">
                  <c:v>17.711572</c:v>
                </c:pt>
                <c:pt idx="9241">
                  <c:v>15.374971</c:v>
                </c:pt>
                <c:pt idx="9242">
                  <c:v>17.650082999999999</c:v>
                </c:pt>
                <c:pt idx="9243">
                  <c:v>14.842062</c:v>
                </c:pt>
                <c:pt idx="9244">
                  <c:v>17.793558000000001</c:v>
                </c:pt>
                <c:pt idx="9245">
                  <c:v>14.821566000000001</c:v>
                </c:pt>
                <c:pt idx="9246">
                  <c:v>16.707243999999999</c:v>
                </c:pt>
                <c:pt idx="9247">
                  <c:v>13.858230000000001</c:v>
                </c:pt>
                <c:pt idx="9248">
                  <c:v>17.117173999999999</c:v>
                </c:pt>
                <c:pt idx="9249">
                  <c:v>13.694258</c:v>
                </c:pt>
                <c:pt idx="9250">
                  <c:v>17.486111000000001</c:v>
                </c:pt>
                <c:pt idx="9251">
                  <c:v>13.714755</c:v>
                </c:pt>
                <c:pt idx="9252">
                  <c:v>17.711572</c:v>
                </c:pt>
                <c:pt idx="9253">
                  <c:v>15.415964000000001</c:v>
                </c:pt>
                <c:pt idx="9254">
                  <c:v>17.486111000000001</c:v>
                </c:pt>
                <c:pt idx="9255">
                  <c:v>14.924048000000001</c:v>
                </c:pt>
                <c:pt idx="9256">
                  <c:v>18.101006000000002</c:v>
                </c:pt>
                <c:pt idx="9257">
                  <c:v>14.042699000000001</c:v>
                </c:pt>
                <c:pt idx="9258">
                  <c:v>17.732068999999999</c:v>
                </c:pt>
                <c:pt idx="9259">
                  <c:v>13.4483</c:v>
                </c:pt>
                <c:pt idx="9260">
                  <c:v>17.998522999999999</c:v>
                </c:pt>
                <c:pt idx="9261">
                  <c:v>13.632769</c:v>
                </c:pt>
                <c:pt idx="9262">
                  <c:v>18.77739</c:v>
                </c:pt>
                <c:pt idx="9263">
                  <c:v>13.837733999999999</c:v>
                </c:pt>
                <c:pt idx="9264">
                  <c:v>18.285474000000001</c:v>
                </c:pt>
                <c:pt idx="9265">
                  <c:v>13.960713</c:v>
                </c:pt>
                <c:pt idx="9266">
                  <c:v>19.351292000000001</c:v>
                </c:pt>
                <c:pt idx="9267">
                  <c:v>14.329650000000001</c:v>
                </c:pt>
                <c:pt idx="9268">
                  <c:v>18.592922000000002</c:v>
                </c:pt>
                <c:pt idx="9269">
                  <c:v>13.714755</c:v>
                </c:pt>
                <c:pt idx="9270">
                  <c:v>18.408453000000002</c:v>
                </c:pt>
                <c:pt idx="9271">
                  <c:v>12.710426</c:v>
                </c:pt>
                <c:pt idx="9272">
                  <c:v>18.305971</c:v>
                </c:pt>
                <c:pt idx="9273">
                  <c:v>13.591775999999999</c:v>
                </c:pt>
                <c:pt idx="9274">
                  <c:v>17.711572</c:v>
                </c:pt>
                <c:pt idx="9275">
                  <c:v>13.960713</c:v>
                </c:pt>
                <c:pt idx="9276">
                  <c:v>18.756893999999999</c:v>
                </c:pt>
                <c:pt idx="9277">
                  <c:v>13.817237</c:v>
                </c:pt>
                <c:pt idx="9278">
                  <c:v>19.597249999999999</c:v>
                </c:pt>
                <c:pt idx="9279">
                  <c:v>13.981209</c:v>
                </c:pt>
                <c:pt idx="9280">
                  <c:v>17.711572</c:v>
                </c:pt>
                <c:pt idx="9281">
                  <c:v>13.4483</c:v>
                </c:pt>
                <c:pt idx="9282">
                  <c:v>18.367460000000001</c:v>
                </c:pt>
                <c:pt idx="9283">
                  <c:v>13.284328</c:v>
                </c:pt>
                <c:pt idx="9284">
                  <c:v>16.912209000000001</c:v>
                </c:pt>
                <c:pt idx="9285">
                  <c:v>13.858230000000001</c:v>
                </c:pt>
                <c:pt idx="9286">
                  <c:v>18.182991999999999</c:v>
                </c:pt>
                <c:pt idx="9287">
                  <c:v>14.903551999999999</c:v>
                </c:pt>
                <c:pt idx="9288">
                  <c:v>18.613417999999999</c:v>
                </c:pt>
                <c:pt idx="9289">
                  <c:v>14.719082999999999</c:v>
                </c:pt>
                <c:pt idx="9290">
                  <c:v>19.18732</c:v>
                </c:pt>
                <c:pt idx="9291">
                  <c:v>13.981209</c:v>
                </c:pt>
                <c:pt idx="9292">
                  <c:v>17.916537000000002</c:v>
                </c:pt>
                <c:pt idx="9293">
                  <c:v>13.263832000000001</c:v>
                </c:pt>
                <c:pt idx="9294">
                  <c:v>18.080508999999999</c:v>
                </c:pt>
                <c:pt idx="9295">
                  <c:v>12.833405000000001</c:v>
                </c:pt>
                <c:pt idx="9296">
                  <c:v>18.674907999999999</c:v>
                </c:pt>
                <c:pt idx="9297">
                  <c:v>14.001706</c:v>
                </c:pt>
                <c:pt idx="9298">
                  <c:v>19.002852000000001</c:v>
                </c:pt>
                <c:pt idx="9299">
                  <c:v>15.374971</c:v>
                </c:pt>
                <c:pt idx="9300">
                  <c:v>19.556256999999999</c:v>
                </c:pt>
                <c:pt idx="9301">
                  <c:v>13.325321000000001</c:v>
                </c:pt>
                <c:pt idx="9302">
                  <c:v>17.773061999999999</c:v>
                </c:pt>
                <c:pt idx="9303">
                  <c:v>13.960713</c:v>
                </c:pt>
                <c:pt idx="9304">
                  <c:v>17.363132</c:v>
                </c:pt>
                <c:pt idx="9305">
                  <c:v>13.735251</c:v>
                </c:pt>
                <c:pt idx="9306">
                  <c:v>18.019020000000001</c:v>
                </c:pt>
                <c:pt idx="9307">
                  <c:v>13.817237</c:v>
                </c:pt>
                <c:pt idx="9308">
                  <c:v>17.547599999999999</c:v>
                </c:pt>
                <c:pt idx="9309">
                  <c:v>14.370642999999999</c:v>
                </c:pt>
                <c:pt idx="9310">
                  <c:v>18.695404</c:v>
                </c:pt>
                <c:pt idx="9311">
                  <c:v>14.719082999999999</c:v>
                </c:pt>
                <c:pt idx="9312">
                  <c:v>18.223984999999999</c:v>
                </c:pt>
                <c:pt idx="9313">
                  <c:v>14.063195</c:v>
                </c:pt>
                <c:pt idx="9314">
                  <c:v>19.597249999999999</c:v>
                </c:pt>
                <c:pt idx="9315">
                  <c:v>13.079363000000001</c:v>
                </c:pt>
                <c:pt idx="9316">
                  <c:v>17.527104000000001</c:v>
                </c:pt>
                <c:pt idx="9317">
                  <c:v>13.407306999999999</c:v>
                </c:pt>
                <c:pt idx="9318">
                  <c:v>18.101006000000002</c:v>
                </c:pt>
                <c:pt idx="9319">
                  <c:v>13.755748000000001</c:v>
                </c:pt>
                <c:pt idx="9320">
                  <c:v>18.264977999999999</c:v>
                </c:pt>
                <c:pt idx="9321">
                  <c:v>13.981209</c:v>
                </c:pt>
                <c:pt idx="9322">
                  <c:v>19.576754000000001</c:v>
                </c:pt>
                <c:pt idx="9323">
                  <c:v>13.366313999999999</c:v>
                </c:pt>
                <c:pt idx="9324">
                  <c:v>18.182991999999999</c:v>
                </c:pt>
                <c:pt idx="9325">
                  <c:v>13.837733999999999</c:v>
                </c:pt>
                <c:pt idx="9326">
                  <c:v>17.527104000000001</c:v>
                </c:pt>
                <c:pt idx="9327">
                  <c:v>13.91972</c:v>
                </c:pt>
                <c:pt idx="9328">
                  <c:v>17.342635000000001</c:v>
                </c:pt>
                <c:pt idx="9329">
                  <c:v>14.104188000000001</c:v>
                </c:pt>
                <c:pt idx="9330">
                  <c:v>18.654411</c:v>
                </c:pt>
                <c:pt idx="9331">
                  <c:v>15.251992</c:v>
                </c:pt>
                <c:pt idx="9332">
                  <c:v>17.937034000000001</c:v>
                </c:pt>
                <c:pt idx="9333">
                  <c:v>13.653264999999999</c:v>
                </c:pt>
                <c:pt idx="9334">
                  <c:v>18.162495</c:v>
                </c:pt>
                <c:pt idx="9335">
                  <c:v>13.03837</c:v>
                </c:pt>
                <c:pt idx="9336">
                  <c:v>17.281146</c:v>
                </c:pt>
                <c:pt idx="9337">
                  <c:v>13.09986</c:v>
                </c:pt>
                <c:pt idx="9338">
                  <c:v>18.060013000000001</c:v>
                </c:pt>
                <c:pt idx="9339">
                  <c:v>13.878727</c:v>
                </c:pt>
                <c:pt idx="9340">
                  <c:v>18.326467000000001</c:v>
                </c:pt>
                <c:pt idx="9341">
                  <c:v>14.73958</c:v>
                </c:pt>
                <c:pt idx="9342">
                  <c:v>17.732068999999999</c:v>
                </c:pt>
                <c:pt idx="9343">
                  <c:v>15.006034</c:v>
                </c:pt>
                <c:pt idx="9344">
                  <c:v>18.285474000000001</c:v>
                </c:pt>
                <c:pt idx="9345">
                  <c:v>13.591775999999999</c:v>
                </c:pt>
                <c:pt idx="9346">
                  <c:v>17.711572</c:v>
                </c:pt>
                <c:pt idx="9347">
                  <c:v>13.755748000000001</c:v>
                </c:pt>
                <c:pt idx="9348">
                  <c:v>17.957529999999998</c:v>
                </c:pt>
                <c:pt idx="9349">
                  <c:v>13.796741000000001</c:v>
                </c:pt>
                <c:pt idx="9350">
                  <c:v>18.551929000000001</c:v>
                </c:pt>
                <c:pt idx="9351">
                  <c:v>15.129013</c:v>
                </c:pt>
                <c:pt idx="9352">
                  <c:v>17.957529999999998</c:v>
                </c:pt>
                <c:pt idx="9353">
                  <c:v>14.637097000000001</c:v>
                </c:pt>
                <c:pt idx="9354">
                  <c:v>18.244481</c:v>
                </c:pt>
                <c:pt idx="9355">
                  <c:v>14.124684999999999</c:v>
                </c:pt>
                <c:pt idx="9356">
                  <c:v>17.691075999999999</c:v>
                </c:pt>
                <c:pt idx="9357">
                  <c:v>13.981209</c:v>
                </c:pt>
                <c:pt idx="9358">
                  <c:v>18.305971</c:v>
                </c:pt>
                <c:pt idx="9359">
                  <c:v>14.780573</c:v>
                </c:pt>
                <c:pt idx="9360">
                  <c:v>18.039515999999999</c:v>
                </c:pt>
                <c:pt idx="9361">
                  <c:v>13.591775999999999</c:v>
                </c:pt>
                <c:pt idx="9362">
                  <c:v>18.346964</c:v>
                </c:pt>
                <c:pt idx="9363">
                  <c:v>13.345818</c:v>
                </c:pt>
                <c:pt idx="9364">
                  <c:v>19.084838000000001</c:v>
                </c:pt>
                <c:pt idx="9365">
                  <c:v>13.940215999999999</c:v>
                </c:pt>
                <c:pt idx="9366">
                  <c:v>18.961859</c:v>
                </c:pt>
                <c:pt idx="9367">
                  <c:v>14.083691999999999</c:v>
                </c:pt>
                <c:pt idx="9368">
                  <c:v>17.322139</c:v>
                </c:pt>
                <c:pt idx="9369">
                  <c:v>14.165678</c:v>
                </c:pt>
                <c:pt idx="9370">
                  <c:v>19.002852000000001</c:v>
                </c:pt>
                <c:pt idx="9371">
                  <c:v>13.386811</c:v>
                </c:pt>
                <c:pt idx="9372">
                  <c:v>17.691075999999999</c:v>
                </c:pt>
                <c:pt idx="9373">
                  <c:v>14.186173999999999</c:v>
                </c:pt>
                <c:pt idx="9374">
                  <c:v>17.035188000000002</c:v>
                </c:pt>
                <c:pt idx="9375">
                  <c:v>13.714755</c:v>
                </c:pt>
                <c:pt idx="9376">
                  <c:v>18.244481</c:v>
                </c:pt>
                <c:pt idx="9377">
                  <c:v>14.719082999999999</c:v>
                </c:pt>
                <c:pt idx="9378">
                  <c:v>18.756893999999999</c:v>
                </c:pt>
                <c:pt idx="9379">
                  <c:v>14.104188000000001</c:v>
                </c:pt>
                <c:pt idx="9380">
                  <c:v>18.244481</c:v>
                </c:pt>
                <c:pt idx="9381">
                  <c:v>13.960713</c:v>
                </c:pt>
                <c:pt idx="9382">
                  <c:v>17.773061999999999</c:v>
                </c:pt>
                <c:pt idx="9383">
                  <c:v>12.710426</c:v>
                </c:pt>
                <c:pt idx="9384">
                  <c:v>17.855048</c:v>
                </c:pt>
                <c:pt idx="9385">
                  <c:v>13.058866999999999</c:v>
                </c:pt>
                <c:pt idx="9386">
                  <c:v>18.367460000000001</c:v>
                </c:pt>
                <c:pt idx="9387">
                  <c:v>14.411636</c:v>
                </c:pt>
                <c:pt idx="9388">
                  <c:v>19.269306</c:v>
                </c:pt>
                <c:pt idx="9389">
                  <c:v>13.489293</c:v>
                </c:pt>
                <c:pt idx="9390">
                  <c:v>18.060013000000001</c:v>
                </c:pt>
                <c:pt idx="9391">
                  <c:v>14.719082999999999</c:v>
                </c:pt>
                <c:pt idx="9392">
                  <c:v>17.670579</c:v>
                </c:pt>
                <c:pt idx="9393">
                  <c:v>13.796741000000001</c:v>
                </c:pt>
                <c:pt idx="9394">
                  <c:v>19.166823999999998</c:v>
                </c:pt>
                <c:pt idx="9395">
                  <c:v>12.935888</c:v>
                </c:pt>
                <c:pt idx="9396">
                  <c:v>17.629586</c:v>
                </c:pt>
                <c:pt idx="9397">
                  <c:v>13.571279000000001</c:v>
                </c:pt>
                <c:pt idx="9398">
                  <c:v>18.326467000000001</c:v>
                </c:pt>
                <c:pt idx="9399">
                  <c:v>14.678089999999999</c:v>
                </c:pt>
                <c:pt idx="9400">
                  <c:v>18.346964</c:v>
                </c:pt>
                <c:pt idx="9401">
                  <c:v>14.124684999999999</c:v>
                </c:pt>
                <c:pt idx="9402">
                  <c:v>18.756893999999999</c:v>
                </c:pt>
                <c:pt idx="9403">
                  <c:v>13.612272000000001</c:v>
                </c:pt>
                <c:pt idx="9404">
                  <c:v>18.818383000000001</c:v>
                </c:pt>
                <c:pt idx="9405">
                  <c:v>12.915391</c:v>
                </c:pt>
                <c:pt idx="9406">
                  <c:v>18.900369000000001</c:v>
                </c:pt>
                <c:pt idx="9407">
                  <c:v>13.386811</c:v>
                </c:pt>
                <c:pt idx="9408">
                  <c:v>19.248809999999999</c:v>
                </c:pt>
                <c:pt idx="9409">
                  <c:v>13.530286</c:v>
                </c:pt>
                <c:pt idx="9410">
                  <c:v>18.633914999999998</c:v>
                </c:pt>
                <c:pt idx="9411">
                  <c:v>13.591775999999999</c:v>
                </c:pt>
                <c:pt idx="9412">
                  <c:v>18.408453000000002</c:v>
                </c:pt>
                <c:pt idx="9413">
                  <c:v>13.263832000000001</c:v>
                </c:pt>
                <c:pt idx="9414">
                  <c:v>17.260649000000001</c:v>
                </c:pt>
                <c:pt idx="9415">
                  <c:v>13.263832000000001</c:v>
                </c:pt>
                <c:pt idx="9416">
                  <c:v>18.490438999999999</c:v>
                </c:pt>
                <c:pt idx="9417">
                  <c:v>13.837733999999999</c:v>
                </c:pt>
                <c:pt idx="9418">
                  <c:v>18.346964</c:v>
                </c:pt>
                <c:pt idx="9419">
                  <c:v>14.145180999999999</c:v>
                </c:pt>
                <c:pt idx="9420">
                  <c:v>19.002852000000001</c:v>
                </c:pt>
                <c:pt idx="9421">
                  <c:v>14.73958</c:v>
                </c:pt>
                <c:pt idx="9422">
                  <c:v>17.486111000000001</c:v>
                </c:pt>
                <c:pt idx="9423">
                  <c:v>13.222839</c:v>
                </c:pt>
                <c:pt idx="9424">
                  <c:v>18.121502</c:v>
                </c:pt>
                <c:pt idx="9425">
                  <c:v>13.858230000000001</c:v>
                </c:pt>
                <c:pt idx="9426">
                  <c:v>18.244481</c:v>
                </c:pt>
                <c:pt idx="9427">
                  <c:v>14.391139000000001</c:v>
                </c:pt>
                <c:pt idx="9428">
                  <c:v>19.146326999999999</c:v>
                </c:pt>
                <c:pt idx="9429">
                  <c:v>13.673762</c:v>
                </c:pt>
                <c:pt idx="9430">
                  <c:v>18.920866</c:v>
                </c:pt>
                <c:pt idx="9431">
                  <c:v>14.596104</c:v>
                </c:pt>
                <c:pt idx="9432">
                  <c:v>18.469943000000001</c:v>
                </c:pt>
                <c:pt idx="9433">
                  <c:v>13.591775999999999</c:v>
                </c:pt>
                <c:pt idx="9434">
                  <c:v>18.182991999999999</c:v>
                </c:pt>
                <c:pt idx="9435">
                  <c:v>13.386811</c:v>
                </c:pt>
                <c:pt idx="9436">
                  <c:v>17.424620999999998</c:v>
                </c:pt>
                <c:pt idx="9437">
                  <c:v>13.4483</c:v>
                </c:pt>
                <c:pt idx="9438">
                  <c:v>19.248809999999999</c:v>
                </c:pt>
                <c:pt idx="9439">
                  <c:v>15.129013</c:v>
                </c:pt>
                <c:pt idx="9440">
                  <c:v>16.809726000000001</c:v>
                </c:pt>
                <c:pt idx="9441">
                  <c:v>14.596104</c:v>
                </c:pt>
                <c:pt idx="9442">
                  <c:v>16.912209000000001</c:v>
                </c:pt>
                <c:pt idx="9443">
                  <c:v>12.710426</c:v>
                </c:pt>
                <c:pt idx="9444">
                  <c:v>18.982354999999998</c:v>
                </c:pt>
                <c:pt idx="9445">
                  <c:v>14.329650000000001</c:v>
                </c:pt>
                <c:pt idx="9446">
                  <c:v>17.13767</c:v>
                </c:pt>
                <c:pt idx="9447">
                  <c:v>15.743907999999999</c:v>
                </c:pt>
                <c:pt idx="9448">
                  <c:v>16.030859</c:v>
                </c:pt>
                <c:pt idx="9449">
                  <c:v>16.584264999999998</c:v>
                </c:pt>
                <c:pt idx="9450">
                  <c:v>16.174334999999999</c:v>
                </c:pt>
                <c:pt idx="9451">
                  <c:v>17.978027000000001</c:v>
                </c:pt>
                <c:pt idx="9452">
                  <c:v>15.538943</c:v>
                </c:pt>
                <c:pt idx="9453">
                  <c:v>15.436461</c:v>
                </c:pt>
                <c:pt idx="9454">
                  <c:v>16.891711999999998</c:v>
                </c:pt>
                <c:pt idx="9455">
                  <c:v>15.620929</c:v>
                </c:pt>
                <c:pt idx="9456">
                  <c:v>15.90788</c:v>
                </c:pt>
                <c:pt idx="9457">
                  <c:v>15.928376999999999</c:v>
                </c:pt>
                <c:pt idx="9458">
                  <c:v>16.420293000000001</c:v>
                </c:pt>
                <c:pt idx="9459">
                  <c:v>16.112845</c:v>
                </c:pt>
                <c:pt idx="9460">
                  <c:v>16.645754</c:v>
                </c:pt>
                <c:pt idx="9461">
                  <c:v>16.543272000000002</c:v>
                </c:pt>
                <c:pt idx="9462">
                  <c:v>16.153838</c:v>
                </c:pt>
                <c:pt idx="9463">
                  <c:v>17.096677</c:v>
                </c:pt>
                <c:pt idx="9464">
                  <c:v>15.928376999999999</c:v>
                </c:pt>
                <c:pt idx="9465">
                  <c:v>16.932704999999999</c:v>
                </c:pt>
                <c:pt idx="9466">
                  <c:v>15.989865999999999</c:v>
                </c:pt>
                <c:pt idx="9467">
                  <c:v>15.805398</c:v>
                </c:pt>
                <c:pt idx="9468">
                  <c:v>16.010363000000002</c:v>
                </c:pt>
                <c:pt idx="9469">
                  <c:v>16.707243999999999</c:v>
                </c:pt>
                <c:pt idx="9470">
                  <c:v>16.707243999999999</c:v>
                </c:pt>
                <c:pt idx="9471">
                  <c:v>15.928376999999999</c:v>
                </c:pt>
                <c:pt idx="9472">
                  <c:v>16.153838</c:v>
                </c:pt>
                <c:pt idx="9473">
                  <c:v>16.030859</c:v>
                </c:pt>
                <c:pt idx="9474">
                  <c:v>15.846391000000001</c:v>
                </c:pt>
                <c:pt idx="9475">
                  <c:v>16.522774999999999</c:v>
                </c:pt>
                <c:pt idx="9476">
                  <c:v>16.748237</c:v>
                </c:pt>
                <c:pt idx="9477">
                  <c:v>15.743907999999999</c:v>
                </c:pt>
                <c:pt idx="9478">
                  <c:v>15.989865999999999</c:v>
                </c:pt>
                <c:pt idx="9479">
                  <c:v>15.497949999999999</c:v>
                </c:pt>
                <c:pt idx="9480">
                  <c:v>16.276817000000001</c:v>
                </c:pt>
                <c:pt idx="9481">
                  <c:v>15.620929</c:v>
                </c:pt>
                <c:pt idx="9482">
                  <c:v>15.374971</c:v>
                </c:pt>
                <c:pt idx="9483">
                  <c:v>16.030859</c:v>
                </c:pt>
                <c:pt idx="9484">
                  <c:v>16.748237</c:v>
                </c:pt>
                <c:pt idx="9485">
                  <c:v>15.743907999999999</c:v>
                </c:pt>
                <c:pt idx="9486">
                  <c:v>16.379300000000001</c:v>
                </c:pt>
                <c:pt idx="9487">
                  <c:v>16.461286000000001</c:v>
                </c:pt>
                <c:pt idx="9488">
                  <c:v>15.518447</c:v>
                </c:pt>
                <c:pt idx="9489">
                  <c:v>15.887384000000001</c:v>
                </c:pt>
                <c:pt idx="9490">
                  <c:v>16.051355999999998</c:v>
                </c:pt>
                <c:pt idx="9491">
                  <c:v>15.538943</c:v>
                </c:pt>
                <c:pt idx="9492">
                  <c:v>15.518447</c:v>
                </c:pt>
                <c:pt idx="9493">
                  <c:v>16.645754</c:v>
                </c:pt>
                <c:pt idx="9494">
                  <c:v>16.481781999999999</c:v>
                </c:pt>
                <c:pt idx="9495">
                  <c:v>15.825894</c:v>
                </c:pt>
                <c:pt idx="9496">
                  <c:v>16.010363000000002</c:v>
                </c:pt>
                <c:pt idx="9497">
                  <c:v>16.379300000000001</c:v>
                </c:pt>
                <c:pt idx="9498">
                  <c:v>16.932704999999999</c:v>
                </c:pt>
                <c:pt idx="9499">
                  <c:v>15.579936</c:v>
                </c:pt>
                <c:pt idx="9500">
                  <c:v>15.846391000000001</c:v>
                </c:pt>
                <c:pt idx="9501">
                  <c:v>15.764405</c:v>
                </c:pt>
                <c:pt idx="9502">
                  <c:v>16.338307</c:v>
                </c:pt>
                <c:pt idx="9503">
                  <c:v>15.354475000000001</c:v>
                </c:pt>
                <c:pt idx="9504">
                  <c:v>15.538943</c:v>
                </c:pt>
                <c:pt idx="9505">
                  <c:v>15.784901</c:v>
                </c:pt>
                <c:pt idx="9506">
                  <c:v>15.702915000000001</c:v>
                </c:pt>
                <c:pt idx="9507">
                  <c:v>15.928376999999999</c:v>
                </c:pt>
                <c:pt idx="9508">
                  <c:v>15.538943</c:v>
                </c:pt>
                <c:pt idx="9509">
                  <c:v>16.830223</c:v>
                </c:pt>
                <c:pt idx="9510">
                  <c:v>15.90788</c:v>
                </c:pt>
                <c:pt idx="9511">
                  <c:v>15.743907999999999</c:v>
                </c:pt>
                <c:pt idx="9512">
                  <c:v>15.866887</c:v>
                </c:pt>
                <c:pt idx="9513">
                  <c:v>15.743907999999999</c:v>
                </c:pt>
                <c:pt idx="9514">
                  <c:v>16.153838</c:v>
                </c:pt>
                <c:pt idx="9515">
                  <c:v>15.395467999999999</c:v>
                </c:pt>
                <c:pt idx="9516">
                  <c:v>16.276817000000001</c:v>
                </c:pt>
                <c:pt idx="9517">
                  <c:v>16.502279000000001</c:v>
                </c:pt>
                <c:pt idx="9518">
                  <c:v>16.420293000000001</c:v>
                </c:pt>
                <c:pt idx="9519">
                  <c:v>16.666250999999999</c:v>
                </c:pt>
                <c:pt idx="9520">
                  <c:v>16.051355999999998</c:v>
                </c:pt>
                <c:pt idx="9521">
                  <c:v>16.666250999999999</c:v>
                </c:pt>
                <c:pt idx="9522">
                  <c:v>15.395467999999999</c:v>
                </c:pt>
                <c:pt idx="9523">
                  <c:v>16.358803000000002</c:v>
                </c:pt>
                <c:pt idx="9524">
                  <c:v>17.486111000000001</c:v>
                </c:pt>
                <c:pt idx="9525">
                  <c:v>15.55944</c:v>
                </c:pt>
                <c:pt idx="9526">
                  <c:v>16.030859</c:v>
                </c:pt>
                <c:pt idx="9527">
                  <c:v>15.90788</c:v>
                </c:pt>
                <c:pt idx="9528">
                  <c:v>16.502279000000001</c:v>
                </c:pt>
                <c:pt idx="9529">
                  <c:v>15.887384000000001</c:v>
                </c:pt>
                <c:pt idx="9530">
                  <c:v>15.497949999999999</c:v>
                </c:pt>
                <c:pt idx="9531">
                  <c:v>16.830223</c:v>
                </c:pt>
                <c:pt idx="9532">
                  <c:v>16.379300000000001</c:v>
                </c:pt>
                <c:pt idx="9533">
                  <c:v>16.420293000000001</c:v>
                </c:pt>
                <c:pt idx="9534">
                  <c:v>16.215328</c:v>
                </c:pt>
                <c:pt idx="9535">
                  <c:v>16.276817000000001</c:v>
                </c:pt>
                <c:pt idx="9536">
                  <c:v>15.579936</c:v>
                </c:pt>
                <c:pt idx="9537">
                  <c:v>15.55944</c:v>
                </c:pt>
                <c:pt idx="9538">
                  <c:v>16.010363000000002</c:v>
                </c:pt>
                <c:pt idx="9539">
                  <c:v>15.825894</c:v>
                </c:pt>
                <c:pt idx="9540">
                  <c:v>15.887384000000001</c:v>
                </c:pt>
                <c:pt idx="9541">
                  <c:v>15.743907999999999</c:v>
                </c:pt>
                <c:pt idx="9542">
                  <c:v>16.399795999999998</c:v>
                </c:pt>
                <c:pt idx="9543">
                  <c:v>16.092348999999999</c:v>
                </c:pt>
                <c:pt idx="9544">
                  <c:v>16.153838</c:v>
                </c:pt>
                <c:pt idx="9545">
                  <c:v>15.96937</c:v>
                </c:pt>
                <c:pt idx="9546">
                  <c:v>16.727740000000001</c:v>
                </c:pt>
                <c:pt idx="9547">
                  <c:v>15.313482</c:v>
                </c:pt>
                <c:pt idx="9548">
                  <c:v>15.764405</c:v>
                </c:pt>
                <c:pt idx="9549">
                  <c:v>15.784901</c:v>
                </c:pt>
                <c:pt idx="9550">
                  <c:v>15.866887</c:v>
                </c:pt>
                <c:pt idx="9551">
                  <c:v>16.010363000000002</c:v>
                </c:pt>
                <c:pt idx="9552">
                  <c:v>15.764405</c:v>
                </c:pt>
                <c:pt idx="9553">
                  <c:v>16.809726000000001</c:v>
                </c:pt>
                <c:pt idx="9554">
                  <c:v>15.90788</c:v>
                </c:pt>
                <c:pt idx="9555">
                  <c:v>16.010363000000002</c:v>
                </c:pt>
                <c:pt idx="9556">
                  <c:v>15.90788</c:v>
                </c:pt>
                <c:pt idx="9557">
                  <c:v>16.399795999999998</c:v>
                </c:pt>
                <c:pt idx="9558">
                  <c:v>15.251992</c:v>
                </c:pt>
                <c:pt idx="9559">
                  <c:v>15.948873000000001</c:v>
                </c:pt>
                <c:pt idx="9560">
                  <c:v>16.071852</c:v>
                </c:pt>
                <c:pt idx="9561">
                  <c:v>16.461286000000001</c:v>
                </c:pt>
                <c:pt idx="9562">
                  <c:v>16.420293000000001</c:v>
                </c:pt>
                <c:pt idx="9563">
                  <c:v>15.661922000000001</c:v>
                </c:pt>
                <c:pt idx="9564">
                  <c:v>16.215328</c:v>
                </c:pt>
                <c:pt idx="9565">
                  <c:v>15.641425999999999</c:v>
                </c:pt>
                <c:pt idx="9566">
                  <c:v>15.55944</c:v>
                </c:pt>
                <c:pt idx="9567">
                  <c:v>15.825894</c:v>
                </c:pt>
                <c:pt idx="9568">
                  <c:v>16.215328</c:v>
                </c:pt>
                <c:pt idx="9569">
                  <c:v>15.579936</c:v>
                </c:pt>
                <c:pt idx="9570">
                  <c:v>16.645754</c:v>
                </c:pt>
                <c:pt idx="9571">
                  <c:v>15.866887</c:v>
                </c:pt>
                <c:pt idx="9572">
                  <c:v>15.90788</c:v>
                </c:pt>
                <c:pt idx="9573">
                  <c:v>16.584264999999998</c:v>
                </c:pt>
                <c:pt idx="9574">
                  <c:v>15.989865999999999</c:v>
                </c:pt>
                <c:pt idx="9575">
                  <c:v>16.481781999999999</c:v>
                </c:pt>
                <c:pt idx="9576">
                  <c:v>16.030859</c:v>
                </c:pt>
                <c:pt idx="9577">
                  <c:v>16.543272000000002</c:v>
                </c:pt>
                <c:pt idx="9578">
                  <c:v>15.928376999999999</c:v>
                </c:pt>
                <c:pt idx="9579">
                  <c:v>16.256321</c:v>
                </c:pt>
                <c:pt idx="9580">
                  <c:v>15.805398</c:v>
                </c:pt>
                <c:pt idx="9581">
                  <c:v>15.846391000000001</c:v>
                </c:pt>
                <c:pt idx="9582">
                  <c:v>16.010363000000002</c:v>
                </c:pt>
                <c:pt idx="9583">
                  <c:v>15.96937</c:v>
                </c:pt>
                <c:pt idx="9584">
                  <c:v>17.014690999999999</c:v>
                </c:pt>
                <c:pt idx="9585">
                  <c:v>15.743907999999999</c:v>
                </c:pt>
                <c:pt idx="9586">
                  <c:v>15.764405</c:v>
                </c:pt>
                <c:pt idx="9587">
                  <c:v>15.928376999999999</c:v>
                </c:pt>
                <c:pt idx="9588">
                  <c:v>16.030859</c:v>
                </c:pt>
                <c:pt idx="9589">
                  <c:v>16.645754</c:v>
                </c:pt>
                <c:pt idx="9590">
                  <c:v>16.358803000000002</c:v>
                </c:pt>
                <c:pt idx="9591">
                  <c:v>15.846391000000001</c:v>
                </c:pt>
                <c:pt idx="9592">
                  <c:v>15.497949999999999</c:v>
                </c:pt>
                <c:pt idx="9593">
                  <c:v>15.866887</c:v>
                </c:pt>
                <c:pt idx="9594">
                  <c:v>16.297314</c:v>
                </c:pt>
                <c:pt idx="9595">
                  <c:v>15.887384000000001</c:v>
                </c:pt>
                <c:pt idx="9596">
                  <c:v>15.764405</c:v>
                </c:pt>
                <c:pt idx="9597">
                  <c:v>16.543272000000002</c:v>
                </c:pt>
                <c:pt idx="9598">
                  <c:v>16.030859</c:v>
                </c:pt>
                <c:pt idx="9599">
                  <c:v>16.440788999999999</c:v>
                </c:pt>
                <c:pt idx="9600">
                  <c:v>15.846391000000001</c:v>
                </c:pt>
                <c:pt idx="9601">
                  <c:v>16.379300000000001</c:v>
                </c:pt>
                <c:pt idx="9602">
                  <c:v>16.830223</c:v>
                </c:pt>
                <c:pt idx="9603">
                  <c:v>16.502279000000001</c:v>
                </c:pt>
                <c:pt idx="9604">
                  <c:v>15.702915000000001</c:v>
                </c:pt>
                <c:pt idx="9605">
                  <c:v>16.092348999999999</c:v>
                </c:pt>
                <c:pt idx="9606">
                  <c:v>16.399795999999998</c:v>
                </c:pt>
                <c:pt idx="9607">
                  <c:v>15.682418999999999</c:v>
                </c:pt>
                <c:pt idx="9608">
                  <c:v>16.112845</c:v>
                </c:pt>
                <c:pt idx="9609">
                  <c:v>15.805398</c:v>
                </c:pt>
                <c:pt idx="9610">
                  <c:v>15.579936</c:v>
                </c:pt>
                <c:pt idx="9611">
                  <c:v>15.661922000000001</c:v>
                </c:pt>
                <c:pt idx="9612">
                  <c:v>16.338307</c:v>
                </c:pt>
                <c:pt idx="9613">
                  <c:v>15.600433000000001</c:v>
                </c:pt>
                <c:pt idx="9614">
                  <c:v>16.379300000000001</c:v>
                </c:pt>
                <c:pt idx="9615">
                  <c:v>15.866887</c:v>
                </c:pt>
                <c:pt idx="9616">
                  <c:v>15.989865999999999</c:v>
                </c:pt>
                <c:pt idx="9617">
                  <c:v>15.641425999999999</c:v>
                </c:pt>
                <c:pt idx="9618">
                  <c:v>16.666250999999999</c:v>
                </c:pt>
                <c:pt idx="9619">
                  <c:v>15.96937</c:v>
                </c:pt>
                <c:pt idx="9620">
                  <c:v>15.805398</c:v>
                </c:pt>
                <c:pt idx="9621">
                  <c:v>15.661922000000001</c:v>
                </c:pt>
                <c:pt idx="9622">
                  <c:v>15.90788</c:v>
                </c:pt>
                <c:pt idx="9623">
                  <c:v>15.723412</c:v>
                </c:pt>
                <c:pt idx="9624">
                  <c:v>15.497949999999999</c:v>
                </c:pt>
                <c:pt idx="9625">
                  <c:v>15.846391000000001</c:v>
                </c:pt>
                <c:pt idx="9626">
                  <c:v>16.399795999999998</c:v>
                </c:pt>
                <c:pt idx="9627">
                  <c:v>15.682418999999999</c:v>
                </c:pt>
                <c:pt idx="9628">
                  <c:v>16.276817000000001</c:v>
                </c:pt>
                <c:pt idx="9629">
                  <c:v>16.399795999999998</c:v>
                </c:pt>
                <c:pt idx="9630">
                  <c:v>16.051355999999998</c:v>
                </c:pt>
                <c:pt idx="9631">
                  <c:v>15.682418999999999</c:v>
                </c:pt>
                <c:pt idx="9632">
                  <c:v>15.723412</c:v>
                </c:pt>
                <c:pt idx="9633">
                  <c:v>15.456956999999999</c:v>
                </c:pt>
                <c:pt idx="9634">
                  <c:v>16.666250999999999</c:v>
                </c:pt>
                <c:pt idx="9635">
                  <c:v>16.010363000000002</c:v>
                </c:pt>
                <c:pt idx="9636">
                  <c:v>16.030859</c:v>
                </c:pt>
                <c:pt idx="9637">
                  <c:v>16.563768</c:v>
                </c:pt>
                <c:pt idx="9638">
                  <c:v>15.928376999999999</c:v>
                </c:pt>
                <c:pt idx="9639">
                  <c:v>15.90788</c:v>
                </c:pt>
                <c:pt idx="9640">
                  <c:v>15.702915000000001</c:v>
                </c:pt>
                <c:pt idx="9641">
                  <c:v>15.477454</c:v>
                </c:pt>
                <c:pt idx="9642">
                  <c:v>16.276817000000001</c:v>
                </c:pt>
                <c:pt idx="9643">
                  <c:v>15.805398</c:v>
                </c:pt>
                <c:pt idx="9644">
                  <c:v>17.117173999999999</c:v>
                </c:pt>
                <c:pt idx="9645">
                  <c:v>16.194831000000001</c:v>
                </c:pt>
                <c:pt idx="9646">
                  <c:v>15.313482</c:v>
                </c:pt>
                <c:pt idx="9647">
                  <c:v>16.481781999999999</c:v>
                </c:pt>
                <c:pt idx="9648">
                  <c:v>15.989865999999999</c:v>
                </c:pt>
                <c:pt idx="9649">
                  <c:v>16.092348999999999</c:v>
                </c:pt>
                <c:pt idx="9650">
                  <c:v>16.071852</c:v>
                </c:pt>
                <c:pt idx="9651">
                  <c:v>15.702915000000001</c:v>
                </c:pt>
                <c:pt idx="9652">
                  <c:v>15.784901</c:v>
                </c:pt>
                <c:pt idx="9653">
                  <c:v>15.96937</c:v>
                </c:pt>
                <c:pt idx="9654">
                  <c:v>16.030859</c:v>
                </c:pt>
                <c:pt idx="9655">
                  <c:v>15.620929</c:v>
                </c:pt>
                <c:pt idx="9656">
                  <c:v>16.215328</c:v>
                </c:pt>
                <c:pt idx="9657">
                  <c:v>15.313482</c:v>
                </c:pt>
                <c:pt idx="9658">
                  <c:v>15.928376999999999</c:v>
                </c:pt>
                <c:pt idx="9659">
                  <c:v>15.784901</c:v>
                </c:pt>
                <c:pt idx="9660">
                  <c:v>16.481781999999999</c:v>
                </c:pt>
                <c:pt idx="9661">
                  <c:v>16.153838</c:v>
                </c:pt>
                <c:pt idx="9662">
                  <c:v>15.641425999999999</c:v>
                </c:pt>
                <c:pt idx="9663">
                  <c:v>16.010363000000002</c:v>
                </c:pt>
                <c:pt idx="9664">
                  <c:v>15.90788</c:v>
                </c:pt>
                <c:pt idx="9665">
                  <c:v>15.846391000000001</c:v>
                </c:pt>
                <c:pt idx="9666">
                  <c:v>16.994195000000001</c:v>
                </c:pt>
                <c:pt idx="9667">
                  <c:v>15.825894</c:v>
                </c:pt>
                <c:pt idx="9668">
                  <c:v>15.723412</c:v>
                </c:pt>
                <c:pt idx="9669">
                  <c:v>15.846391000000001</c:v>
                </c:pt>
                <c:pt idx="9670">
                  <c:v>15.846391000000001</c:v>
                </c:pt>
                <c:pt idx="9671">
                  <c:v>16.092348999999999</c:v>
                </c:pt>
                <c:pt idx="9672">
                  <c:v>15.723412</c:v>
                </c:pt>
                <c:pt idx="9673">
                  <c:v>16.010363000000002</c:v>
                </c:pt>
                <c:pt idx="9674">
                  <c:v>16.891711999999998</c:v>
                </c:pt>
                <c:pt idx="9675">
                  <c:v>15.96937</c:v>
                </c:pt>
                <c:pt idx="9676">
                  <c:v>16.071852</c:v>
                </c:pt>
                <c:pt idx="9677">
                  <c:v>15.90788</c:v>
                </c:pt>
                <c:pt idx="9678">
                  <c:v>17.424620999999998</c:v>
                </c:pt>
                <c:pt idx="9679">
                  <c:v>15.948873000000001</c:v>
                </c:pt>
                <c:pt idx="9680">
                  <c:v>15.764405</c:v>
                </c:pt>
                <c:pt idx="9681">
                  <c:v>16.727740000000001</c:v>
                </c:pt>
                <c:pt idx="9682">
                  <c:v>16.153838</c:v>
                </c:pt>
                <c:pt idx="9683">
                  <c:v>15.55944</c:v>
                </c:pt>
                <c:pt idx="9684">
                  <c:v>15.825894</c:v>
                </c:pt>
                <c:pt idx="9685">
                  <c:v>15.846391000000001</c:v>
                </c:pt>
                <c:pt idx="9686">
                  <c:v>15.989865999999999</c:v>
                </c:pt>
                <c:pt idx="9687">
                  <c:v>16.420293000000001</c:v>
                </c:pt>
                <c:pt idx="9688">
                  <c:v>16.030859</c:v>
                </c:pt>
                <c:pt idx="9689">
                  <c:v>16.440788999999999</c:v>
                </c:pt>
                <c:pt idx="9690">
                  <c:v>15.55944</c:v>
                </c:pt>
                <c:pt idx="9691">
                  <c:v>15.948873000000001</c:v>
                </c:pt>
                <c:pt idx="9692">
                  <c:v>16.522774999999999</c:v>
                </c:pt>
                <c:pt idx="9693">
                  <c:v>15.846391000000001</c:v>
                </c:pt>
                <c:pt idx="9694">
                  <c:v>15.538943</c:v>
                </c:pt>
                <c:pt idx="9695">
                  <c:v>15.90788</c:v>
                </c:pt>
                <c:pt idx="9696">
                  <c:v>15.866887</c:v>
                </c:pt>
                <c:pt idx="9697">
                  <c:v>15.784901</c:v>
                </c:pt>
                <c:pt idx="9698">
                  <c:v>16.030859</c:v>
                </c:pt>
                <c:pt idx="9699">
                  <c:v>15.90788</c:v>
                </c:pt>
                <c:pt idx="9700">
                  <c:v>16.276817000000001</c:v>
                </c:pt>
                <c:pt idx="9701">
                  <c:v>14.965040999999999</c:v>
                </c:pt>
                <c:pt idx="9702">
                  <c:v>15.90788</c:v>
                </c:pt>
                <c:pt idx="9703">
                  <c:v>15.805398</c:v>
                </c:pt>
                <c:pt idx="9704">
                  <c:v>16.215328</c:v>
                </c:pt>
                <c:pt idx="9705">
                  <c:v>15.579936</c:v>
                </c:pt>
                <c:pt idx="9706">
                  <c:v>15.866887</c:v>
                </c:pt>
                <c:pt idx="9707">
                  <c:v>16.153838</c:v>
                </c:pt>
                <c:pt idx="9708">
                  <c:v>15.764405</c:v>
                </c:pt>
                <c:pt idx="9709">
                  <c:v>16.010363000000002</c:v>
                </c:pt>
                <c:pt idx="9710">
                  <c:v>16.645754</c:v>
                </c:pt>
                <c:pt idx="9711">
                  <c:v>16.010363000000002</c:v>
                </c:pt>
                <c:pt idx="9712">
                  <c:v>15.682418999999999</c:v>
                </c:pt>
                <c:pt idx="9713">
                  <c:v>16.973697999999999</c:v>
                </c:pt>
                <c:pt idx="9714">
                  <c:v>15.948873000000001</c:v>
                </c:pt>
                <c:pt idx="9715">
                  <c:v>16.420293000000001</c:v>
                </c:pt>
                <c:pt idx="9716">
                  <c:v>15.866887</c:v>
                </c:pt>
                <c:pt idx="9717">
                  <c:v>15.96937</c:v>
                </c:pt>
                <c:pt idx="9718">
                  <c:v>16.420293000000001</c:v>
                </c:pt>
                <c:pt idx="9719">
                  <c:v>16.317810000000001</c:v>
                </c:pt>
                <c:pt idx="9720">
                  <c:v>16.071852</c:v>
                </c:pt>
                <c:pt idx="9721">
                  <c:v>15.702915000000001</c:v>
                </c:pt>
                <c:pt idx="9722">
                  <c:v>15.846391000000001</c:v>
                </c:pt>
                <c:pt idx="9723">
                  <c:v>15.702915000000001</c:v>
                </c:pt>
                <c:pt idx="9724">
                  <c:v>15.067524000000001</c:v>
                </c:pt>
                <c:pt idx="9725">
                  <c:v>14.678089999999999</c:v>
                </c:pt>
                <c:pt idx="9726">
                  <c:v>16.051355999999998</c:v>
                </c:pt>
                <c:pt idx="9727">
                  <c:v>14.862558999999999</c:v>
                </c:pt>
                <c:pt idx="9728">
                  <c:v>15.477454</c:v>
                </c:pt>
                <c:pt idx="9729">
                  <c:v>15.96937</c:v>
                </c:pt>
                <c:pt idx="9730">
                  <c:v>16.194831000000001</c:v>
                </c:pt>
                <c:pt idx="9731">
                  <c:v>16.235824000000001</c:v>
                </c:pt>
                <c:pt idx="9732">
                  <c:v>15.887384000000001</c:v>
                </c:pt>
                <c:pt idx="9733">
                  <c:v>15.866887</c:v>
                </c:pt>
                <c:pt idx="9734">
                  <c:v>15.682418999999999</c:v>
                </c:pt>
                <c:pt idx="9735">
                  <c:v>16.584264999999998</c:v>
                </c:pt>
                <c:pt idx="9736">
                  <c:v>15.620929</c:v>
                </c:pt>
                <c:pt idx="9737">
                  <c:v>16.092348999999999</c:v>
                </c:pt>
                <c:pt idx="9738">
                  <c:v>15.108517000000001</c:v>
                </c:pt>
                <c:pt idx="9739">
                  <c:v>15.723412</c:v>
                </c:pt>
                <c:pt idx="9740">
                  <c:v>15.948873000000001</c:v>
                </c:pt>
                <c:pt idx="9741">
                  <c:v>16.420293000000001</c:v>
                </c:pt>
                <c:pt idx="9742">
                  <c:v>15.805398</c:v>
                </c:pt>
                <c:pt idx="9743">
                  <c:v>15.641425999999999</c:v>
                </c:pt>
                <c:pt idx="9744">
                  <c:v>16.051355999999998</c:v>
                </c:pt>
                <c:pt idx="9745">
                  <c:v>15.702915000000001</c:v>
                </c:pt>
                <c:pt idx="9746">
                  <c:v>16.461286000000001</c:v>
                </c:pt>
                <c:pt idx="9747">
                  <c:v>15.866887</c:v>
                </c:pt>
                <c:pt idx="9748">
                  <c:v>16.358803000000002</c:v>
                </c:pt>
                <c:pt idx="9749">
                  <c:v>15.723412</c:v>
                </c:pt>
                <c:pt idx="9750">
                  <c:v>15.805398</c:v>
                </c:pt>
                <c:pt idx="9751">
                  <c:v>15.579936</c:v>
                </c:pt>
                <c:pt idx="9752">
                  <c:v>15.682418999999999</c:v>
                </c:pt>
                <c:pt idx="9753">
                  <c:v>16.625257999999999</c:v>
                </c:pt>
                <c:pt idx="9754">
                  <c:v>15.682418999999999</c:v>
                </c:pt>
                <c:pt idx="9755">
                  <c:v>15.313482</c:v>
                </c:pt>
                <c:pt idx="9756">
                  <c:v>15.702915000000001</c:v>
                </c:pt>
                <c:pt idx="9757">
                  <c:v>15.641425999999999</c:v>
                </c:pt>
                <c:pt idx="9758">
                  <c:v>16.420293000000001</c:v>
                </c:pt>
                <c:pt idx="9759">
                  <c:v>16.153838</c:v>
                </c:pt>
                <c:pt idx="9760">
                  <c:v>15.764405</c:v>
                </c:pt>
                <c:pt idx="9761">
                  <c:v>15.866887</c:v>
                </c:pt>
                <c:pt idx="9762">
                  <c:v>15.682418999999999</c:v>
                </c:pt>
                <c:pt idx="9763">
                  <c:v>16.194831000000001</c:v>
                </c:pt>
                <c:pt idx="9764">
                  <c:v>16.379300000000001</c:v>
                </c:pt>
                <c:pt idx="9765">
                  <c:v>15.620929</c:v>
                </c:pt>
                <c:pt idx="9766">
                  <c:v>15.743907999999999</c:v>
                </c:pt>
                <c:pt idx="9767">
                  <c:v>15.682418999999999</c:v>
                </c:pt>
                <c:pt idx="9768">
                  <c:v>15.354475000000001</c:v>
                </c:pt>
                <c:pt idx="9769">
                  <c:v>15.764405</c:v>
                </c:pt>
                <c:pt idx="9770">
                  <c:v>16.358803000000002</c:v>
                </c:pt>
                <c:pt idx="9771">
                  <c:v>15.579936</c:v>
                </c:pt>
                <c:pt idx="9772">
                  <c:v>16.317810000000001</c:v>
                </c:pt>
                <c:pt idx="9773">
                  <c:v>15.90788</c:v>
                </c:pt>
                <c:pt idx="9774">
                  <c:v>16.645754</c:v>
                </c:pt>
                <c:pt idx="9775">
                  <c:v>15.579936</c:v>
                </c:pt>
                <c:pt idx="9776">
                  <c:v>15.764405</c:v>
                </c:pt>
                <c:pt idx="9777">
                  <c:v>16.071852</c:v>
                </c:pt>
                <c:pt idx="9778">
                  <c:v>16.461286000000001</c:v>
                </c:pt>
                <c:pt idx="9779">
                  <c:v>16.235824000000001</c:v>
                </c:pt>
                <c:pt idx="9780">
                  <c:v>16.522774999999999</c:v>
                </c:pt>
                <c:pt idx="9781">
                  <c:v>16.194831000000001</c:v>
                </c:pt>
                <c:pt idx="9782">
                  <c:v>15.661922000000001</c:v>
                </c:pt>
                <c:pt idx="9783">
                  <c:v>15.661922000000001</c:v>
                </c:pt>
                <c:pt idx="9784">
                  <c:v>16.379300000000001</c:v>
                </c:pt>
                <c:pt idx="9785">
                  <c:v>15.928376999999999</c:v>
                </c:pt>
                <c:pt idx="9786">
                  <c:v>16.625257999999999</c:v>
                </c:pt>
                <c:pt idx="9787">
                  <c:v>15.764405</c:v>
                </c:pt>
                <c:pt idx="9788">
                  <c:v>15.96937</c:v>
                </c:pt>
                <c:pt idx="9789">
                  <c:v>15.661922000000001</c:v>
                </c:pt>
                <c:pt idx="9790">
                  <c:v>15.682418999999999</c:v>
                </c:pt>
                <c:pt idx="9791">
                  <c:v>15.96937</c:v>
                </c:pt>
                <c:pt idx="9792">
                  <c:v>16.256321</c:v>
                </c:pt>
                <c:pt idx="9793">
                  <c:v>15.825894</c:v>
                </c:pt>
                <c:pt idx="9794">
                  <c:v>15.764405</c:v>
                </c:pt>
                <c:pt idx="9795">
                  <c:v>16.543272000000002</c:v>
                </c:pt>
                <c:pt idx="9796">
                  <c:v>17.240152999999999</c:v>
                </c:pt>
                <c:pt idx="9797">
                  <c:v>16.358803000000002</c:v>
                </c:pt>
                <c:pt idx="9798">
                  <c:v>15.456956999999999</c:v>
                </c:pt>
                <c:pt idx="9799">
                  <c:v>16.030859</c:v>
                </c:pt>
                <c:pt idx="9800">
                  <c:v>16.604761</c:v>
                </c:pt>
                <c:pt idx="9801">
                  <c:v>15.887384000000001</c:v>
                </c:pt>
                <c:pt idx="9802">
                  <c:v>15.887384000000001</c:v>
                </c:pt>
                <c:pt idx="9803">
                  <c:v>16.563768</c:v>
                </c:pt>
                <c:pt idx="9804">
                  <c:v>15.456956999999999</c:v>
                </c:pt>
                <c:pt idx="9805">
                  <c:v>16.440788999999999</c:v>
                </c:pt>
                <c:pt idx="9806">
                  <c:v>16.338307</c:v>
                </c:pt>
                <c:pt idx="9807">
                  <c:v>16.153838</c:v>
                </c:pt>
                <c:pt idx="9808">
                  <c:v>16.215328</c:v>
                </c:pt>
                <c:pt idx="9809">
                  <c:v>15.661922000000001</c:v>
                </c:pt>
                <c:pt idx="9810">
                  <c:v>15.764405</c:v>
                </c:pt>
                <c:pt idx="9811">
                  <c:v>15.846391000000001</c:v>
                </c:pt>
                <c:pt idx="9812">
                  <c:v>15.825894</c:v>
                </c:pt>
                <c:pt idx="9813">
                  <c:v>14.924048000000001</c:v>
                </c:pt>
                <c:pt idx="9814">
                  <c:v>16.051355999999998</c:v>
                </c:pt>
                <c:pt idx="9815">
                  <c:v>15.661922000000001</c:v>
                </c:pt>
                <c:pt idx="9816">
                  <c:v>16.645754</c:v>
                </c:pt>
                <c:pt idx="9817">
                  <c:v>15.292985</c:v>
                </c:pt>
                <c:pt idx="9818">
                  <c:v>16.645754</c:v>
                </c:pt>
                <c:pt idx="9819">
                  <c:v>16.215328</c:v>
                </c:pt>
                <c:pt idx="9820">
                  <c:v>15.251992</c:v>
                </c:pt>
                <c:pt idx="9821">
                  <c:v>15.661922000000001</c:v>
                </c:pt>
                <c:pt idx="9822">
                  <c:v>16.010363000000002</c:v>
                </c:pt>
                <c:pt idx="9823">
                  <c:v>14.555111</c:v>
                </c:pt>
                <c:pt idx="9824">
                  <c:v>16.440788999999999</c:v>
                </c:pt>
                <c:pt idx="9825">
                  <c:v>16.522774999999999</c:v>
                </c:pt>
                <c:pt idx="9826">
                  <c:v>15.743907999999999</c:v>
                </c:pt>
                <c:pt idx="9827">
                  <c:v>15.600433000000001</c:v>
                </c:pt>
                <c:pt idx="9828">
                  <c:v>15.682418999999999</c:v>
                </c:pt>
                <c:pt idx="9829">
                  <c:v>15.251992</c:v>
                </c:pt>
                <c:pt idx="9830">
                  <c:v>16.666250999999999</c:v>
                </c:pt>
                <c:pt idx="9831">
                  <c:v>15.784901</c:v>
                </c:pt>
                <c:pt idx="9832">
                  <c:v>15.436461</c:v>
                </c:pt>
                <c:pt idx="9833">
                  <c:v>15.825894</c:v>
                </c:pt>
                <c:pt idx="9834">
                  <c:v>15.846391000000001</c:v>
                </c:pt>
                <c:pt idx="9835">
                  <c:v>15.928376999999999</c:v>
                </c:pt>
                <c:pt idx="9836">
                  <c:v>17.055683999999999</c:v>
                </c:pt>
                <c:pt idx="9837">
                  <c:v>15.723412</c:v>
                </c:pt>
                <c:pt idx="9838">
                  <c:v>16.297314</c:v>
                </c:pt>
                <c:pt idx="9839">
                  <c:v>15.354475000000001</c:v>
                </c:pt>
                <c:pt idx="9840">
                  <c:v>16.071852</c:v>
                </c:pt>
                <c:pt idx="9841">
                  <c:v>16.276817000000001</c:v>
                </c:pt>
                <c:pt idx="9842">
                  <c:v>15.764405</c:v>
                </c:pt>
                <c:pt idx="9843">
                  <c:v>16.010363000000002</c:v>
                </c:pt>
                <c:pt idx="9844">
                  <c:v>17.014690999999999</c:v>
                </c:pt>
                <c:pt idx="9845">
                  <c:v>15.190503</c:v>
                </c:pt>
                <c:pt idx="9846">
                  <c:v>16.707243999999999</c:v>
                </c:pt>
                <c:pt idx="9847">
                  <c:v>15.682418999999999</c:v>
                </c:pt>
                <c:pt idx="9848">
                  <c:v>15.333978</c:v>
                </c:pt>
                <c:pt idx="9849">
                  <c:v>15.928376999999999</c:v>
                </c:pt>
                <c:pt idx="9850">
                  <c:v>15.825894</c:v>
                </c:pt>
                <c:pt idx="9851">
                  <c:v>15.251992</c:v>
                </c:pt>
                <c:pt idx="9852">
                  <c:v>16.850719000000002</c:v>
                </c:pt>
                <c:pt idx="9853">
                  <c:v>15.272489</c:v>
                </c:pt>
                <c:pt idx="9854">
                  <c:v>16.604761</c:v>
                </c:pt>
                <c:pt idx="9855">
                  <c:v>15.661922000000001</c:v>
                </c:pt>
                <c:pt idx="9856">
                  <c:v>15.866887</c:v>
                </c:pt>
                <c:pt idx="9857">
                  <c:v>15.989865999999999</c:v>
                </c:pt>
                <c:pt idx="9858">
                  <c:v>16.871216</c:v>
                </c:pt>
                <c:pt idx="9859">
                  <c:v>15.928376999999999</c:v>
                </c:pt>
                <c:pt idx="9860">
                  <c:v>15.825894</c:v>
                </c:pt>
                <c:pt idx="9861">
                  <c:v>15.887384000000001</c:v>
                </c:pt>
                <c:pt idx="9862">
                  <c:v>16.625257999999999</c:v>
                </c:pt>
                <c:pt idx="9863">
                  <c:v>15.682418999999999</c:v>
                </c:pt>
                <c:pt idx="9864">
                  <c:v>15.743907999999999</c:v>
                </c:pt>
                <c:pt idx="9865">
                  <c:v>15.805398</c:v>
                </c:pt>
                <c:pt idx="9866">
                  <c:v>16.563768</c:v>
                </c:pt>
                <c:pt idx="9867">
                  <c:v>15.620929</c:v>
                </c:pt>
                <c:pt idx="9868">
                  <c:v>16.604761</c:v>
                </c:pt>
                <c:pt idx="9869">
                  <c:v>15.415964000000001</c:v>
                </c:pt>
                <c:pt idx="9870">
                  <c:v>15.231496</c:v>
                </c:pt>
                <c:pt idx="9871">
                  <c:v>14.821566000000001</c:v>
                </c:pt>
                <c:pt idx="9872">
                  <c:v>16.092348999999999</c:v>
                </c:pt>
                <c:pt idx="9873">
                  <c:v>16.030859</c:v>
                </c:pt>
                <c:pt idx="9874">
                  <c:v>16.912209000000001</c:v>
                </c:pt>
                <c:pt idx="9875">
                  <c:v>15.579936</c:v>
                </c:pt>
                <c:pt idx="9876">
                  <c:v>15.641425999999999</c:v>
                </c:pt>
                <c:pt idx="9877">
                  <c:v>15.108517000000001</c:v>
                </c:pt>
                <c:pt idx="9878">
                  <c:v>16.563768</c:v>
                </c:pt>
                <c:pt idx="9879">
                  <c:v>15.108517000000001</c:v>
                </c:pt>
                <c:pt idx="9880">
                  <c:v>16.133341999999999</c:v>
                </c:pt>
                <c:pt idx="9881">
                  <c:v>15.456956999999999</c:v>
                </c:pt>
                <c:pt idx="9882">
                  <c:v>16.563768</c:v>
                </c:pt>
                <c:pt idx="9883">
                  <c:v>15.292985</c:v>
                </c:pt>
                <c:pt idx="9884">
                  <c:v>17.855048</c:v>
                </c:pt>
                <c:pt idx="9885">
                  <c:v>15.231496</c:v>
                </c:pt>
                <c:pt idx="9886">
                  <c:v>16.502279000000001</c:v>
                </c:pt>
                <c:pt idx="9887">
                  <c:v>15.90788</c:v>
                </c:pt>
                <c:pt idx="9888">
                  <c:v>16.830223</c:v>
                </c:pt>
                <c:pt idx="9889">
                  <c:v>15.354475000000001</c:v>
                </c:pt>
                <c:pt idx="9890">
                  <c:v>16.256321</c:v>
                </c:pt>
                <c:pt idx="9891">
                  <c:v>15.456956999999999</c:v>
                </c:pt>
                <c:pt idx="9892">
                  <c:v>16.707243999999999</c:v>
                </c:pt>
                <c:pt idx="9893">
                  <c:v>15.08802</c:v>
                </c:pt>
                <c:pt idx="9894">
                  <c:v>16.235824000000001</c:v>
                </c:pt>
                <c:pt idx="9895">
                  <c:v>15.149509999999999</c:v>
                </c:pt>
                <c:pt idx="9896">
                  <c:v>18.654411</c:v>
                </c:pt>
                <c:pt idx="9897">
                  <c:v>15.579936</c:v>
                </c:pt>
                <c:pt idx="9898">
                  <c:v>16.133341999999999</c:v>
                </c:pt>
                <c:pt idx="9899">
                  <c:v>15.006034</c:v>
                </c:pt>
                <c:pt idx="9900">
                  <c:v>16.686747</c:v>
                </c:pt>
                <c:pt idx="9901">
                  <c:v>15.641425999999999</c:v>
                </c:pt>
                <c:pt idx="9902">
                  <c:v>16.850719000000002</c:v>
                </c:pt>
                <c:pt idx="9903">
                  <c:v>15.210998999999999</c:v>
                </c:pt>
                <c:pt idx="9904">
                  <c:v>16.809726000000001</c:v>
                </c:pt>
                <c:pt idx="9905">
                  <c:v>15.866887</c:v>
                </c:pt>
                <c:pt idx="9906">
                  <c:v>16.912209000000001</c:v>
                </c:pt>
                <c:pt idx="9907">
                  <c:v>15.928376999999999</c:v>
                </c:pt>
                <c:pt idx="9908">
                  <c:v>16.727740000000001</c:v>
                </c:pt>
                <c:pt idx="9909">
                  <c:v>14.206671</c:v>
                </c:pt>
                <c:pt idx="9910">
                  <c:v>16.666250999999999</c:v>
                </c:pt>
                <c:pt idx="9911">
                  <c:v>15.682418999999999</c:v>
                </c:pt>
                <c:pt idx="9912">
                  <c:v>16.502279000000001</c:v>
                </c:pt>
                <c:pt idx="9913">
                  <c:v>15.231496</c:v>
                </c:pt>
                <c:pt idx="9914">
                  <c:v>15.538943</c:v>
                </c:pt>
                <c:pt idx="9915">
                  <c:v>15.682418999999999</c:v>
                </c:pt>
                <c:pt idx="9916">
                  <c:v>16.317810000000001</c:v>
                </c:pt>
                <c:pt idx="9917">
                  <c:v>15.149509999999999</c:v>
                </c:pt>
                <c:pt idx="9918">
                  <c:v>16.871216</c:v>
                </c:pt>
                <c:pt idx="9919">
                  <c:v>16.666250999999999</c:v>
                </c:pt>
                <c:pt idx="9920">
                  <c:v>15.702915000000001</c:v>
                </c:pt>
                <c:pt idx="9921">
                  <c:v>15.108517000000001</c:v>
                </c:pt>
                <c:pt idx="9922">
                  <c:v>16.871216</c:v>
                </c:pt>
                <c:pt idx="9923">
                  <c:v>15.661922000000001</c:v>
                </c:pt>
                <c:pt idx="9924">
                  <c:v>16.830223</c:v>
                </c:pt>
                <c:pt idx="9925">
                  <c:v>15.784901</c:v>
                </c:pt>
                <c:pt idx="9926">
                  <c:v>16.071852</c:v>
                </c:pt>
                <c:pt idx="9927">
                  <c:v>15.702915000000001</c:v>
                </c:pt>
                <c:pt idx="9928">
                  <c:v>16.686747</c:v>
                </c:pt>
                <c:pt idx="9929">
                  <c:v>15.682418999999999</c:v>
                </c:pt>
                <c:pt idx="9930">
                  <c:v>16.440788999999999</c:v>
                </c:pt>
                <c:pt idx="9931">
                  <c:v>15.928376999999999</c:v>
                </c:pt>
                <c:pt idx="9932">
                  <c:v>16.379300000000001</c:v>
                </c:pt>
                <c:pt idx="9933">
                  <c:v>15.579936</c:v>
                </c:pt>
                <c:pt idx="9934">
                  <c:v>16.604761</c:v>
                </c:pt>
                <c:pt idx="9935">
                  <c:v>15.395467999999999</c:v>
                </c:pt>
                <c:pt idx="9936">
                  <c:v>16.153838</c:v>
                </c:pt>
                <c:pt idx="9937">
                  <c:v>17.711572</c:v>
                </c:pt>
                <c:pt idx="9938">
                  <c:v>16.461286000000001</c:v>
                </c:pt>
                <c:pt idx="9939">
                  <c:v>15.784901</c:v>
                </c:pt>
                <c:pt idx="9940">
                  <c:v>16.625257999999999</c:v>
                </c:pt>
                <c:pt idx="9941">
                  <c:v>15.333978</c:v>
                </c:pt>
                <c:pt idx="9942">
                  <c:v>16.686747</c:v>
                </c:pt>
                <c:pt idx="9943">
                  <c:v>16.256321</c:v>
                </c:pt>
                <c:pt idx="9944">
                  <c:v>16.071852</c:v>
                </c:pt>
                <c:pt idx="9945">
                  <c:v>15.55944</c:v>
                </c:pt>
                <c:pt idx="9946">
                  <c:v>15.90788</c:v>
                </c:pt>
                <c:pt idx="9947">
                  <c:v>15.292985</c:v>
                </c:pt>
                <c:pt idx="9948">
                  <c:v>16.030859</c:v>
                </c:pt>
                <c:pt idx="9949">
                  <c:v>16.235824000000001</c:v>
                </c:pt>
                <c:pt idx="9950">
                  <c:v>15.948873000000001</c:v>
                </c:pt>
                <c:pt idx="9951">
                  <c:v>15.825894</c:v>
                </c:pt>
                <c:pt idx="9952">
                  <c:v>16.010363000000002</c:v>
                </c:pt>
                <c:pt idx="9953">
                  <c:v>16.256321</c:v>
                </c:pt>
                <c:pt idx="9954">
                  <c:v>16.235824000000001</c:v>
                </c:pt>
                <c:pt idx="9955">
                  <c:v>15.96937</c:v>
                </c:pt>
                <c:pt idx="9956">
                  <c:v>16.522774999999999</c:v>
                </c:pt>
                <c:pt idx="9957">
                  <c:v>14.760076</c:v>
                </c:pt>
                <c:pt idx="9958">
                  <c:v>15.928376999999999</c:v>
                </c:pt>
                <c:pt idx="9959">
                  <c:v>15.866887</c:v>
                </c:pt>
                <c:pt idx="9960">
                  <c:v>16.686747</c:v>
                </c:pt>
                <c:pt idx="9961">
                  <c:v>15.190503</c:v>
                </c:pt>
                <c:pt idx="9962">
                  <c:v>16.78923</c:v>
                </c:pt>
                <c:pt idx="9963">
                  <c:v>15.313482</c:v>
                </c:pt>
                <c:pt idx="9964">
                  <c:v>16.727740000000001</c:v>
                </c:pt>
                <c:pt idx="9965">
                  <c:v>15.047027</c:v>
                </c:pt>
                <c:pt idx="9966">
                  <c:v>16.133341999999999</c:v>
                </c:pt>
                <c:pt idx="9967">
                  <c:v>15.579936</c:v>
                </c:pt>
                <c:pt idx="9968">
                  <c:v>16.317810000000001</c:v>
                </c:pt>
                <c:pt idx="9969">
                  <c:v>16.030859</c:v>
                </c:pt>
                <c:pt idx="9970">
                  <c:v>16.461286000000001</c:v>
                </c:pt>
                <c:pt idx="9971">
                  <c:v>15.456956999999999</c:v>
                </c:pt>
                <c:pt idx="9972">
                  <c:v>16.112845</c:v>
                </c:pt>
                <c:pt idx="9973">
                  <c:v>15.948873000000001</c:v>
                </c:pt>
                <c:pt idx="9974">
                  <c:v>15.784901</c:v>
                </c:pt>
                <c:pt idx="9975">
                  <c:v>16.071852</c:v>
                </c:pt>
                <c:pt idx="9976">
                  <c:v>16.051355999999998</c:v>
                </c:pt>
                <c:pt idx="9977">
                  <c:v>15.395467999999999</c:v>
                </c:pt>
                <c:pt idx="9978">
                  <c:v>15.682418999999999</c:v>
                </c:pt>
                <c:pt idx="9979">
                  <c:v>15.682418999999999</c:v>
                </c:pt>
                <c:pt idx="9980">
                  <c:v>16.502279000000001</c:v>
                </c:pt>
                <c:pt idx="9981">
                  <c:v>16.051355999999998</c:v>
                </c:pt>
                <c:pt idx="9982">
                  <c:v>16.010363000000002</c:v>
                </c:pt>
                <c:pt idx="9983">
                  <c:v>15.190503</c:v>
                </c:pt>
                <c:pt idx="9984">
                  <c:v>16.809726000000001</c:v>
                </c:pt>
                <c:pt idx="9985">
                  <c:v>15.272489</c:v>
                </c:pt>
                <c:pt idx="9986">
                  <c:v>16.276817000000001</c:v>
                </c:pt>
                <c:pt idx="9987">
                  <c:v>15.436461</c:v>
                </c:pt>
                <c:pt idx="9988">
                  <c:v>16.010363000000002</c:v>
                </c:pt>
                <c:pt idx="9989">
                  <c:v>16.030859</c:v>
                </c:pt>
                <c:pt idx="9990">
                  <c:v>16.420293000000001</c:v>
                </c:pt>
                <c:pt idx="9991">
                  <c:v>15.190503</c:v>
                </c:pt>
                <c:pt idx="9992">
                  <c:v>15.96937</c:v>
                </c:pt>
                <c:pt idx="9993">
                  <c:v>16.092348999999999</c:v>
                </c:pt>
                <c:pt idx="9994">
                  <c:v>15.682418999999999</c:v>
                </c:pt>
                <c:pt idx="9995">
                  <c:v>16.502279000000001</c:v>
                </c:pt>
                <c:pt idx="9996">
                  <c:v>15.723412</c:v>
                </c:pt>
                <c:pt idx="9997">
                  <c:v>16.235824000000001</c:v>
                </c:pt>
                <c:pt idx="9998">
                  <c:v>15.805398</c:v>
                </c:pt>
                <c:pt idx="9999">
                  <c:v>16.461286000000001</c:v>
                </c:pt>
                <c:pt idx="10000">
                  <c:v>16.502279000000001</c:v>
                </c:pt>
                <c:pt idx="10001">
                  <c:v>16.338307</c:v>
                </c:pt>
                <c:pt idx="10002">
                  <c:v>15.210998999999999</c:v>
                </c:pt>
                <c:pt idx="10003">
                  <c:v>15.55944</c:v>
                </c:pt>
                <c:pt idx="10004">
                  <c:v>15.928376999999999</c:v>
                </c:pt>
                <c:pt idx="10005">
                  <c:v>15.682418999999999</c:v>
                </c:pt>
                <c:pt idx="10006">
                  <c:v>15.702915000000001</c:v>
                </c:pt>
                <c:pt idx="10007">
                  <c:v>15.825894</c:v>
                </c:pt>
                <c:pt idx="10008">
                  <c:v>16.256321</c:v>
                </c:pt>
                <c:pt idx="10009">
                  <c:v>15.313482</c:v>
                </c:pt>
                <c:pt idx="10010">
                  <c:v>16.153838</c:v>
                </c:pt>
                <c:pt idx="10011">
                  <c:v>15.989865999999999</c:v>
                </c:pt>
                <c:pt idx="10012">
                  <c:v>15.866887</c:v>
                </c:pt>
                <c:pt idx="10013">
                  <c:v>14.350146000000001</c:v>
                </c:pt>
                <c:pt idx="10014">
                  <c:v>14.575608000000001</c:v>
                </c:pt>
                <c:pt idx="10015">
                  <c:v>16.686747</c:v>
                </c:pt>
                <c:pt idx="10016">
                  <c:v>16.358803000000002</c:v>
                </c:pt>
                <c:pt idx="10017">
                  <c:v>15.702915000000001</c:v>
                </c:pt>
                <c:pt idx="10018">
                  <c:v>15.067524000000001</c:v>
                </c:pt>
                <c:pt idx="10019">
                  <c:v>14.637097000000001</c:v>
                </c:pt>
                <c:pt idx="10020">
                  <c:v>14.452629</c:v>
                </c:pt>
                <c:pt idx="10021">
                  <c:v>16.891711999999998</c:v>
                </c:pt>
                <c:pt idx="10022">
                  <c:v>16.010363000000002</c:v>
                </c:pt>
                <c:pt idx="10023">
                  <c:v>16.543272000000002</c:v>
                </c:pt>
                <c:pt idx="10024">
                  <c:v>14.657594</c:v>
                </c:pt>
                <c:pt idx="10025">
                  <c:v>15.702915000000001</c:v>
                </c:pt>
                <c:pt idx="10026">
                  <c:v>15.149509999999999</c:v>
                </c:pt>
                <c:pt idx="10027">
                  <c:v>17.342635000000001</c:v>
                </c:pt>
                <c:pt idx="10028">
                  <c:v>15.354475000000001</c:v>
                </c:pt>
                <c:pt idx="10029">
                  <c:v>16.174334999999999</c:v>
                </c:pt>
                <c:pt idx="10030">
                  <c:v>15.08802</c:v>
                </c:pt>
                <c:pt idx="10031">
                  <c:v>14.678089999999999</c:v>
                </c:pt>
                <c:pt idx="10032">
                  <c:v>15.723412</c:v>
                </c:pt>
                <c:pt idx="10033">
                  <c:v>18.019020000000001</c:v>
                </c:pt>
                <c:pt idx="10034">
                  <c:v>16.420293000000001</c:v>
                </c:pt>
                <c:pt idx="10035">
                  <c:v>17.691075999999999</c:v>
                </c:pt>
                <c:pt idx="10036">
                  <c:v>15.395467999999999</c:v>
                </c:pt>
                <c:pt idx="10037">
                  <c:v>16.666250999999999</c:v>
                </c:pt>
                <c:pt idx="10038">
                  <c:v>14.124684999999999</c:v>
                </c:pt>
                <c:pt idx="10039">
                  <c:v>16.625257999999999</c:v>
                </c:pt>
                <c:pt idx="10040">
                  <c:v>15.456956999999999</c:v>
                </c:pt>
                <c:pt idx="10041">
                  <c:v>15.928376999999999</c:v>
                </c:pt>
                <c:pt idx="10042">
                  <c:v>15.251992</c:v>
                </c:pt>
                <c:pt idx="10043">
                  <c:v>15.518447</c:v>
                </c:pt>
                <c:pt idx="10044">
                  <c:v>15.825894</c:v>
                </c:pt>
                <c:pt idx="10045">
                  <c:v>16.010363000000002</c:v>
                </c:pt>
                <c:pt idx="10046">
                  <c:v>15.190503</c:v>
                </c:pt>
                <c:pt idx="10047">
                  <c:v>15.866887</c:v>
                </c:pt>
                <c:pt idx="10048">
                  <c:v>15.682418999999999</c:v>
                </c:pt>
                <c:pt idx="10049">
                  <c:v>16.092348999999999</c:v>
                </c:pt>
                <c:pt idx="10050">
                  <c:v>15.723412</c:v>
                </c:pt>
                <c:pt idx="10051">
                  <c:v>16.379300000000001</c:v>
                </c:pt>
                <c:pt idx="10052">
                  <c:v>14.924048000000001</c:v>
                </c:pt>
                <c:pt idx="10053">
                  <c:v>15.96937</c:v>
                </c:pt>
                <c:pt idx="10054">
                  <c:v>15.272489</c:v>
                </c:pt>
                <c:pt idx="10055">
                  <c:v>16.481781999999999</c:v>
                </c:pt>
                <c:pt idx="10056">
                  <c:v>15.354475000000001</c:v>
                </c:pt>
                <c:pt idx="10057">
                  <c:v>16.625257999999999</c:v>
                </c:pt>
                <c:pt idx="10058">
                  <c:v>14.411636</c:v>
                </c:pt>
                <c:pt idx="10059">
                  <c:v>16.584264999999998</c:v>
                </c:pt>
                <c:pt idx="10060">
                  <c:v>15.170006000000001</c:v>
                </c:pt>
                <c:pt idx="10061">
                  <c:v>16.953202000000001</c:v>
                </c:pt>
                <c:pt idx="10062">
                  <c:v>14.698587</c:v>
                </c:pt>
                <c:pt idx="10063">
                  <c:v>15.682418999999999</c:v>
                </c:pt>
                <c:pt idx="10064">
                  <c:v>14.73958</c:v>
                </c:pt>
                <c:pt idx="10065">
                  <c:v>16.666250999999999</c:v>
                </c:pt>
                <c:pt idx="10066">
                  <c:v>15.825894</c:v>
                </c:pt>
                <c:pt idx="10067">
                  <c:v>16.543272000000002</c:v>
                </c:pt>
                <c:pt idx="10068">
                  <c:v>14.780573</c:v>
                </c:pt>
                <c:pt idx="10069">
                  <c:v>16.092348999999999</c:v>
                </c:pt>
                <c:pt idx="10070">
                  <c:v>15.047027</c:v>
                </c:pt>
                <c:pt idx="10071">
                  <c:v>16.174334999999999</c:v>
                </c:pt>
                <c:pt idx="10072">
                  <c:v>16.010363000000002</c:v>
                </c:pt>
                <c:pt idx="10073">
                  <c:v>16.133341999999999</c:v>
                </c:pt>
                <c:pt idx="10074">
                  <c:v>15.477454</c:v>
                </c:pt>
                <c:pt idx="10075">
                  <c:v>15.620929</c:v>
                </c:pt>
                <c:pt idx="10076">
                  <c:v>14.657594</c:v>
                </c:pt>
                <c:pt idx="10077">
                  <c:v>17.322139</c:v>
                </c:pt>
                <c:pt idx="10078">
                  <c:v>15.600433000000001</c:v>
                </c:pt>
                <c:pt idx="10079">
                  <c:v>16.051355999999998</c:v>
                </c:pt>
                <c:pt idx="10080">
                  <c:v>14.493622</c:v>
                </c:pt>
                <c:pt idx="10081">
                  <c:v>16.420293000000001</c:v>
                </c:pt>
                <c:pt idx="10082">
                  <c:v>15.08802</c:v>
                </c:pt>
                <c:pt idx="10083">
                  <c:v>16.481781999999999</c:v>
                </c:pt>
                <c:pt idx="10084">
                  <c:v>14.534615000000001</c:v>
                </c:pt>
                <c:pt idx="10085">
                  <c:v>15.887384000000001</c:v>
                </c:pt>
                <c:pt idx="10086">
                  <c:v>14.985538</c:v>
                </c:pt>
                <c:pt idx="10087">
                  <c:v>16.809726000000001</c:v>
                </c:pt>
                <c:pt idx="10088">
                  <c:v>14.801069</c:v>
                </c:pt>
                <c:pt idx="10089">
                  <c:v>16.850719000000002</c:v>
                </c:pt>
                <c:pt idx="10090">
                  <c:v>15.55944</c:v>
                </c:pt>
                <c:pt idx="10091">
                  <c:v>16.379300000000001</c:v>
                </c:pt>
                <c:pt idx="10092">
                  <c:v>16.440788999999999</c:v>
                </c:pt>
                <c:pt idx="10093">
                  <c:v>16.912209000000001</c:v>
                </c:pt>
                <c:pt idx="10094">
                  <c:v>14.698587</c:v>
                </c:pt>
                <c:pt idx="10095">
                  <c:v>17.199159999999999</c:v>
                </c:pt>
                <c:pt idx="10096">
                  <c:v>15.55944</c:v>
                </c:pt>
                <c:pt idx="10097">
                  <c:v>16.850719000000002</c:v>
                </c:pt>
                <c:pt idx="10098">
                  <c:v>15.846391000000001</c:v>
                </c:pt>
                <c:pt idx="10099">
                  <c:v>16.645754</c:v>
                </c:pt>
                <c:pt idx="10100">
                  <c:v>14.165678</c:v>
                </c:pt>
                <c:pt idx="10101">
                  <c:v>16.604761</c:v>
                </c:pt>
                <c:pt idx="10102">
                  <c:v>14.842062</c:v>
                </c:pt>
                <c:pt idx="10103">
                  <c:v>16.071852</c:v>
                </c:pt>
                <c:pt idx="10104">
                  <c:v>14.719082999999999</c:v>
                </c:pt>
                <c:pt idx="10105">
                  <c:v>17.609089999999998</c:v>
                </c:pt>
                <c:pt idx="10106">
                  <c:v>15.149509999999999</c:v>
                </c:pt>
                <c:pt idx="10107">
                  <c:v>16.707243999999999</c:v>
                </c:pt>
                <c:pt idx="10108">
                  <c:v>13.755748000000001</c:v>
                </c:pt>
                <c:pt idx="10109">
                  <c:v>16.481781999999999</c:v>
                </c:pt>
                <c:pt idx="10110">
                  <c:v>14.329650000000001</c:v>
                </c:pt>
                <c:pt idx="10111">
                  <c:v>17.404125000000001</c:v>
                </c:pt>
                <c:pt idx="10112">
                  <c:v>14.534615000000001</c:v>
                </c:pt>
                <c:pt idx="10113">
                  <c:v>16.338307</c:v>
                </c:pt>
                <c:pt idx="10114">
                  <c:v>15.231496</c:v>
                </c:pt>
                <c:pt idx="10115">
                  <c:v>17.322139</c:v>
                </c:pt>
                <c:pt idx="10116">
                  <c:v>14.411636</c:v>
                </c:pt>
                <c:pt idx="10117">
                  <c:v>16.871216</c:v>
                </c:pt>
                <c:pt idx="10118">
                  <c:v>14.042699000000001</c:v>
                </c:pt>
                <c:pt idx="10119">
                  <c:v>17.014690999999999</c:v>
                </c:pt>
                <c:pt idx="10120">
                  <c:v>13.91972</c:v>
                </c:pt>
                <c:pt idx="10121">
                  <c:v>17.404125000000001</c:v>
                </c:pt>
                <c:pt idx="10122">
                  <c:v>14.678089999999999</c:v>
                </c:pt>
                <c:pt idx="10123">
                  <c:v>16.379300000000001</c:v>
                </c:pt>
                <c:pt idx="10124">
                  <c:v>14.801069</c:v>
                </c:pt>
                <c:pt idx="10125">
                  <c:v>18.019020000000001</c:v>
                </c:pt>
                <c:pt idx="10126">
                  <c:v>14.350146000000001</c:v>
                </c:pt>
                <c:pt idx="10127">
                  <c:v>17.834551000000001</c:v>
                </c:pt>
                <c:pt idx="10128">
                  <c:v>14.575608000000001</c:v>
                </c:pt>
                <c:pt idx="10129">
                  <c:v>16.338307</c:v>
                </c:pt>
                <c:pt idx="10130">
                  <c:v>13.694258</c:v>
                </c:pt>
                <c:pt idx="10131">
                  <c:v>17.527104000000001</c:v>
                </c:pt>
                <c:pt idx="10132">
                  <c:v>14.227167</c:v>
                </c:pt>
                <c:pt idx="10133">
                  <c:v>18.285474000000001</c:v>
                </c:pt>
                <c:pt idx="10134">
                  <c:v>15.149509999999999</c:v>
                </c:pt>
                <c:pt idx="10135">
                  <c:v>17.445118000000001</c:v>
                </c:pt>
                <c:pt idx="10136">
                  <c:v>13.612272000000001</c:v>
                </c:pt>
                <c:pt idx="10137">
                  <c:v>17.260649000000001</c:v>
                </c:pt>
                <c:pt idx="10138">
                  <c:v>13.509790000000001</c:v>
                </c:pt>
                <c:pt idx="10139">
                  <c:v>17.670579</c:v>
                </c:pt>
                <c:pt idx="10140">
                  <c:v>14.698587</c:v>
                </c:pt>
                <c:pt idx="10141">
                  <c:v>17.691075999999999</c:v>
                </c:pt>
                <c:pt idx="10142">
                  <c:v>13.858230000000001</c:v>
                </c:pt>
                <c:pt idx="10143">
                  <c:v>17.937034000000001</c:v>
                </c:pt>
                <c:pt idx="10144">
                  <c:v>14.924048000000001</c:v>
                </c:pt>
                <c:pt idx="10145">
                  <c:v>17.13767</c:v>
                </c:pt>
                <c:pt idx="10146">
                  <c:v>14.288657000000001</c:v>
                </c:pt>
                <c:pt idx="10147">
                  <c:v>17.588592999999999</c:v>
                </c:pt>
                <c:pt idx="10148">
                  <c:v>14.391139000000001</c:v>
                </c:pt>
                <c:pt idx="10149">
                  <c:v>17.404125000000001</c:v>
                </c:pt>
                <c:pt idx="10150">
                  <c:v>14.965040999999999</c:v>
                </c:pt>
                <c:pt idx="10151">
                  <c:v>18.060013000000001</c:v>
                </c:pt>
                <c:pt idx="10152">
                  <c:v>13.981209</c:v>
                </c:pt>
                <c:pt idx="10153">
                  <c:v>17.732068999999999</c:v>
                </c:pt>
                <c:pt idx="10154">
                  <c:v>13.407306999999999</c:v>
                </c:pt>
                <c:pt idx="10155">
                  <c:v>16.932704999999999</c:v>
                </c:pt>
                <c:pt idx="10156">
                  <c:v>14.493622</c:v>
                </c:pt>
                <c:pt idx="10157">
                  <c:v>18.019020000000001</c:v>
                </c:pt>
                <c:pt idx="10158">
                  <c:v>14.247664</c:v>
                </c:pt>
                <c:pt idx="10159">
                  <c:v>17.506606999999999</c:v>
                </c:pt>
                <c:pt idx="10160">
                  <c:v>13.4483</c:v>
                </c:pt>
                <c:pt idx="10161">
                  <c:v>17.547599999999999</c:v>
                </c:pt>
                <c:pt idx="10162">
                  <c:v>12.68993</c:v>
                </c:pt>
                <c:pt idx="10163">
                  <c:v>18.060013000000001</c:v>
                </c:pt>
                <c:pt idx="10164">
                  <c:v>13.079363000000001</c:v>
                </c:pt>
                <c:pt idx="10165">
                  <c:v>18.203488</c:v>
                </c:pt>
                <c:pt idx="10166">
                  <c:v>13.345818</c:v>
                </c:pt>
                <c:pt idx="10167">
                  <c:v>18.182991999999999</c:v>
                </c:pt>
                <c:pt idx="10168">
                  <c:v>13.940215999999999</c:v>
                </c:pt>
                <c:pt idx="10169">
                  <c:v>18.101006000000002</c:v>
                </c:pt>
                <c:pt idx="10170">
                  <c:v>14.329650000000001</c:v>
                </c:pt>
                <c:pt idx="10171">
                  <c:v>17.978027000000001</c:v>
                </c:pt>
                <c:pt idx="10172">
                  <c:v>13.509790000000001</c:v>
                </c:pt>
                <c:pt idx="10173">
                  <c:v>17.506606999999999</c:v>
                </c:pt>
                <c:pt idx="10174">
                  <c:v>13.263832000000001</c:v>
                </c:pt>
                <c:pt idx="10175">
                  <c:v>17.793558000000001</c:v>
                </c:pt>
                <c:pt idx="10176">
                  <c:v>14.350146000000001</c:v>
                </c:pt>
                <c:pt idx="10177">
                  <c:v>19.146326999999999</c:v>
                </c:pt>
                <c:pt idx="10178">
                  <c:v>14.022202</c:v>
                </c:pt>
                <c:pt idx="10179">
                  <c:v>18.019020000000001</c:v>
                </c:pt>
                <c:pt idx="10180">
                  <c:v>13.284328</c:v>
                </c:pt>
                <c:pt idx="10181">
                  <c:v>17.527104000000001</c:v>
                </c:pt>
                <c:pt idx="10182">
                  <c:v>13.079363000000001</c:v>
                </c:pt>
                <c:pt idx="10183">
                  <c:v>17.670579</c:v>
                </c:pt>
                <c:pt idx="10184">
                  <c:v>13.796741000000001</c:v>
                </c:pt>
                <c:pt idx="10185">
                  <c:v>17.978027000000001</c:v>
                </c:pt>
                <c:pt idx="10186">
                  <c:v>14.698587</c:v>
                </c:pt>
                <c:pt idx="10187">
                  <c:v>18.469943000000001</c:v>
                </c:pt>
                <c:pt idx="10188">
                  <c:v>13.91972</c:v>
                </c:pt>
                <c:pt idx="10189">
                  <c:v>18.346964</c:v>
                </c:pt>
                <c:pt idx="10190">
                  <c:v>13.222839</c:v>
                </c:pt>
                <c:pt idx="10191">
                  <c:v>17.424620999999998</c:v>
                </c:pt>
                <c:pt idx="10192">
                  <c:v>13.243335</c:v>
                </c:pt>
                <c:pt idx="10193">
                  <c:v>16.727740000000001</c:v>
                </c:pt>
                <c:pt idx="10194">
                  <c:v>13.91972</c:v>
                </c:pt>
                <c:pt idx="10195">
                  <c:v>18.182991999999999</c:v>
                </c:pt>
                <c:pt idx="10196">
                  <c:v>14.698587</c:v>
                </c:pt>
                <c:pt idx="10197">
                  <c:v>19.023347999999999</c:v>
                </c:pt>
                <c:pt idx="10198">
                  <c:v>14.022202</c:v>
                </c:pt>
                <c:pt idx="10199">
                  <c:v>18.019020000000001</c:v>
                </c:pt>
                <c:pt idx="10200">
                  <c:v>13.09986</c:v>
                </c:pt>
                <c:pt idx="10201">
                  <c:v>17.219656000000001</c:v>
                </c:pt>
                <c:pt idx="10202">
                  <c:v>13.468797</c:v>
                </c:pt>
                <c:pt idx="10203">
                  <c:v>18.469943000000001</c:v>
                </c:pt>
                <c:pt idx="10204">
                  <c:v>13.981209</c:v>
                </c:pt>
                <c:pt idx="10205">
                  <c:v>17.834551000000001</c:v>
                </c:pt>
                <c:pt idx="10206">
                  <c:v>14.473125</c:v>
                </c:pt>
                <c:pt idx="10207">
                  <c:v>17.793558000000001</c:v>
                </c:pt>
                <c:pt idx="10208">
                  <c:v>14.616600999999999</c:v>
                </c:pt>
                <c:pt idx="10209">
                  <c:v>17.793558000000001</c:v>
                </c:pt>
                <c:pt idx="10210">
                  <c:v>13.673762</c:v>
                </c:pt>
                <c:pt idx="10211">
                  <c:v>16.871216</c:v>
                </c:pt>
                <c:pt idx="10212">
                  <c:v>13.632769</c:v>
                </c:pt>
                <c:pt idx="10213">
                  <c:v>17.240152999999999</c:v>
                </c:pt>
                <c:pt idx="10214">
                  <c:v>13.878727</c:v>
                </c:pt>
                <c:pt idx="10215">
                  <c:v>18.039515999999999</c:v>
                </c:pt>
                <c:pt idx="10216">
                  <c:v>14.288657000000001</c:v>
                </c:pt>
                <c:pt idx="10217">
                  <c:v>16.645754</c:v>
                </c:pt>
                <c:pt idx="10218">
                  <c:v>14.452629</c:v>
                </c:pt>
                <c:pt idx="10219">
                  <c:v>17.506606999999999</c:v>
                </c:pt>
                <c:pt idx="10220">
                  <c:v>14.616600999999999</c:v>
                </c:pt>
                <c:pt idx="10221">
                  <c:v>18.531431999999999</c:v>
                </c:pt>
                <c:pt idx="10222">
                  <c:v>13.960713</c:v>
                </c:pt>
                <c:pt idx="10223">
                  <c:v>17.240152999999999</c:v>
                </c:pt>
                <c:pt idx="10224">
                  <c:v>13.858230000000001</c:v>
                </c:pt>
                <c:pt idx="10225">
                  <c:v>18.408453000000002</c:v>
                </c:pt>
                <c:pt idx="10226">
                  <c:v>13.140853</c:v>
                </c:pt>
                <c:pt idx="10227">
                  <c:v>17.445118000000001</c:v>
                </c:pt>
                <c:pt idx="10228">
                  <c:v>14.247664</c:v>
                </c:pt>
                <c:pt idx="10229">
                  <c:v>19.043845000000001</c:v>
                </c:pt>
                <c:pt idx="10230">
                  <c:v>13.345818</c:v>
                </c:pt>
                <c:pt idx="10231">
                  <c:v>18.469943000000001</c:v>
                </c:pt>
                <c:pt idx="10232">
                  <c:v>13.222839</c:v>
                </c:pt>
                <c:pt idx="10233">
                  <c:v>18.141998999999998</c:v>
                </c:pt>
                <c:pt idx="10234">
                  <c:v>13.222839</c:v>
                </c:pt>
                <c:pt idx="10235">
                  <c:v>17.383628000000002</c:v>
                </c:pt>
                <c:pt idx="10236">
                  <c:v>12.812908999999999</c:v>
                </c:pt>
                <c:pt idx="10237">
                  <c:v>18.101006000000002</c:v>
                </c:pt>
                <c:pt idx="10238">
                  <c:v>12.607944</c:v>
                </c:pt>
                <c:pt idx="10239">
                  <c:v>17.424620999999998</c:v>
                </c:pt>
                <c:pt idx="10240">
                  <c:v>13.91972</c:v>
                </c:pt>
                <c:pt idx="10241">
                  <c:v>18.141998999999998</c:v>
                </c:pt>
                <c:pt idx="10242">
                  <c:v>14.247664</c:v>
                </c:pt>
                <c:pt idx="10243">
                  <c:v>18.613417999999999</c:v>
                </c:pt>
                <c:pt idx="10244">
                  <c:v>13.284328</c:v>
                </c:pt>
                <c:pt idx="10245">
                  <c:v>17.404125000000001</c:v>
                </c:pt>
                <c:pt idx="10246">
                  <c:v>13.017874000000001</c:v>
                </c:pt>
                <c:pt idx="10247">
                  <c:v>18.223984999999999</c:v>
                </c:pt>
                <c:pt idx="10248">
                  <c:v>12.648937</c:v>
                </c:pt>
                <c:pt idx="10249">
                  <c:v>18.859376000000001</c:v>
                </c:pt>
                <c:pt idx="10250">
                  <c:v>14.26816</c:v>
                </c:pt>
                <c:pt idx="10251">
                  <c:v>18.121502</c:v>
                </c:pt>
                <c:pt idx="10252">
                  <c:v>13.161349</c:v>
                </c:pt>
                <c:pt idx="10253">
                  <c:v>18.818383000000001</c:v>
                </c:pt>
                <c:pt idx="10254">
                  <c:v>13.304824999999999</c:v>
                </c:pt>
                <c:pt idx="10255">
                  <c:v>17.383628000000002</c:v>
                </c:pt>
                <c:pt idx="10256">
                  <c:v>12.054538000000001</c:v>
                </c:pt>
                <c:pt idx="10257">
                  <c:v>17.219656000000001</c:v>
                </c:pt>
                <c:pt idx="10258">
                  <c:v>14.411636</c:v>
                </c:pt>
                <c:pt idx="10259">
                  <c:v>18.449445999999998</c:v>
                </c:pt>
                <c:pt idx="10260">
                  <c:v>13.858230000000001</c:v>
                </c:pt>
                <c:pt idx="10261">
                  <c:v>19.658740000000002</c:v>
                </c:pt>
                <c:pt idx="10262">
                  <c:v>13.940215999999999</c:v>
                </c:pt>
                <c:pt idx="10263">
                  <c:v>17.076180999999998</c:v>
                </c:pt>
                <c:pt idx="10264">
                  <c:v>12.320993</c:v>
                </c:pt>
                <c:pt idx="10265">
                  <c:v>16.522774999999999</c:v>
                </c:pt>
                <c:pt idx="10266">
                  <c:v>14.760076</c:v>
                </c:pt>
                <c:pt idx="10267">
                  <c:v>15.661922000000001</c:v>
                </c:pt>
                <c:pt idx="10268">
                  <c:v>15.702915000000001</c:v>
                </c:pt>
                <c:pt idx="10269">
                  <c:v>16.051355999999998</c:v>
                </c:pt>
                <c:pt idx="10270">
                  <c:v>15.764405</c:v>
                </c:pt>
                <c:pt idx="10271">
                  <c:v>15.90788</c:v>
                </c:pt>
                <c:pt idx="10272">
                  <c:v>15.723412</c:v>
                </c:pt>
                <c:pt idx="10273">
                  <c:v>15.90788</c:v>
                </c:pt>
                <c:pt idx="10274">
                  <c:v>16.153838</c:v>
                </c:pt>
                <c:pt idx="10275">
                  <c:v>16.604761</c:v>
                </c:pt>
                <c:pt idx="10276">
                  <c:v>15.90788</c:v>
                </c:pt>
                <c:pt idx="10277">
                  <c:v>15.374971</c:v>
                </c:pt>
                <c:pt idx="10278">
                  <c:v>16.030859</c:v>
                </c:pt>
                <c:pt idx="10279">
                  <c:v>15.149509999999999</c:v>
                </c:pt>
                <c:pt idx="10280">
                  <c:v>16.215328</c:v>
                </c:pt>
                <c:pt idx="10281">
                  <c:v>15.538943</c:v>
                </c:pt>
                <c:pt idx="10282">
                  <c:v>15.661922000000001</c:v>
                </c:pt>
                <c:pt idx="10283">
                  <c:v>16.584264999999998</c:v>
                </c:pt>
                <c:pt idx="10284">
                  <c:v>15.251992</c:v>
                </c:pt>
                <c:pt idx="10285">
                  <c:v>16.276817000000001</c:v>
                </c:pt>
                <c:pt idx="10286">
                  <c:v>15.108517000000001</c:v>
                </c:pt>
                <c:pt idx="10287">
                  <c:v>15.723412</c:v>
                </c:pt>
                <c:pt idx="10288">
                  <c:v>15.784901</c:v>
                </c:pt>
                <c:pt idx="10289">
                  <c:v>14.883055000000001</c:v>
                </c:pt>
                <c:pt idx="10290">
                  <c:v>17.158166999999999</c:v>
                </c:pt>
                <c:pt idx="10291">
                  <c:v>15.456956999999999</c:v>
                </c:pt>
                <c:pt idx="10292">
                  <c:v>15.887384000000001</c:v>
                </c:pt>
                <c:pt idx="10293">
                  <c:v>15.723412</c:v>
                </c:pt>
                <c:pt idx="10294">
                  <c:v>15.08802</c:v>
                </c:pt>
                <c:pt idx="10295">
                  <c:v>16.133341999999999</c:v>
                </c:pt>
                <c:pt idx="10296">
                  <c:v>15.825894</c:v>
                </c:pt>
                <c:pt idx="10297">
                  <c:v>15.846391000000001</c:v>
                </c:pt>
                <c:pt idx="10298">
                  <c:v>15.251992</c:v>
                </c:pt>
                <c:pt idx="10299">
                  <c:v>16.235824000000001</c:v>
                </c:pt>
                <c:pt idx="10300">
                  <c:v>15.866887</c:v>
                </c:pt>
                <c:pt idx="10301">
                  <c:v>15.866887</c:v>
                </c:pt>
                <c:pt idx="10302">
                  <c:v>16.399795999999998</c:v>
                </c:pt>
                <c:pt idx="10303">
                  <c:v>15.805398</c:v>
                </c:pt>
                <c:pt idx="10304">
                  <c:v>15.825894</c:v>
                </c:pt>
                <c:pt idx="10305">
                  <c:v>15.764405</c:v>
                </c:pt>
                <c:pt idx="10306">
                  <c:v>16.030859</c:v>
                </c:pt>
                <c:pt idx="10307">
                  <c:v>15.600433000000001</c:v>
                </c:pt>
                <c:pt idx="10308">
                  <c:v>15.067524000000001</c:v>
                </c:pt>
                <c:pt idx="10309">
                  <c:v>16.153838</c:v>
                </c:pt>
                <c:pt idx="10310">
                  <c:v>15.866887</c:v>
                </c:pt>
                <c:pt idx="10311">
                  <c:v>15.456956999999999</c:v>
                </c:pt>
                <c:pt idx="10312">
                  <c:v>15.661922000000001</c:v>
                </c:pt>
                <c:pt idx="10313">
                  <c:v>16.235824000000001</c:v>
                </c:pt>
                <c:pt idx="10314">
                  <c:v>15.887384000000001</c:v>
                </c:pt>
                <c:pt idx="10315">
                  <c:v>16.338307</c:v>
                </c:pt>
                <c:pt idx="10316">
                  <c:v>15.743907999999999</c:v>
                </c:pt>
                <c:pt idx="10317">
                  <c:v>16.133341999999999</c:v>
                </c:pt>
                <c:pt idx="10318">
                  <c:v>15.477454</c:v>
                </c:pt>
                <c:pt idx="10319">
                  <c:v>15.354475000000001</c:v>
                </c:pt>
                <c:pt idx="10320">
                  <c:v>15.702915000000001</c:v>
                </c:pt>
                <c:pt idx="10321">
                  <c:v>15.006034</c:v>
                </c:pt>
                <c:pt idx="10322">
                  <c:v>16.010363000000002</c:v>
                </c:pt>
                <c:pt idx="10323">
                  <c:v>15.620929</c:v>
                </c:pt>
                <c:pt idx="10324">
                  <c:v>15.846391000000001</c:v>
                </c:pt>
                <c:pt idx="10325">
                  <c:v>15.764405</c:v>
                </c:pt>
                <c:pt idx="10326">
                  <c:v>15.866887</c:v>
                </c:pt>
                <c:pt idx="10327">
                  <c:v>16.379300000000001</c:v>
                </c:pt>
                <c:pt idx="10328">
                  <c:v>16.112845</c:v>
                </c:pt>
                <c:pt idx="10329">
                  <c:v>15.723412</c:v>
                </c:pt>
                <c:pt idx="10330">
                  <c:v>15.887384000000001</c:v>
                </c:pt>
                <c:pt idx="10331">
                  <c:v>16.030859</c:v>
                </c:pt>
                <c:pt idx="10332">
                  <c:v>15.846391000000001</c:v>
                </c:pt>
                <c:pt idx="10333">
                  <c:v>15.333978</c:v>
                </c:pt>
                <c:pt idx="10334">
                  <c:v>15.682418999999999</c:v>
                </c:pt>
                <c:pt idx="10335">
                  <c:v>15.90788</c:v>
                </c:pt>
                <c:pt idx="10336">
                  <c:v>14.801069</c:v>
                </c:pt>
                <c:pt idx="10337">
                  <c:v>15.784901</c:v>
                </c:pt>
                <c:pt idx="10338">
                  <c:v>15.600433000000001</c:v>
                </c:pt>
                <c:pt idx="10339">
                  <c:v>16.194831000000001</c:v>
                </c:pt>
                <c:pt idx="10340">
                  <c:v>15.477454</c:v>
                </c:pt>
                <c:pt idx="10341">
                  <c:v>15.641425999999999</c:v>
                </c:pt>
                <c:pt idx="10342">
                  <c:v>15.784901</c:v>
                </c:pt>
                <c:pt idx="10343">
                  <c:v>15.661922000000001</c:v>
                </c:pt>
                <c:pt idx="10344">
                  <c:v>15.825894</c:v>
                </c:pt>
                <c:pt idx="10345">
                  <c:v>15.825894</c:v>
                </c:pt>
                <c:pt idx="10346">
                  <c:v>16.358803000000002</c:v>
                </c:pt>
                <c:pt idx="10347">
                  <c:v>15.723412</c:v>
                </c:pt>
                <c:pt idx="10348">
                  <c:v>15.682418999999999</c:v>
                </c:pt>
                <c:pt idx="10349">
                  <c:v>15.702915000000001</c:v>
                </c:pt>
                <c:pt idx="10350">
                  <c:v>16.317810000000001</c:v>
                </c:pt>
                <c:pt idx="10351">
                  <c:v>15.641425999999999</c:v>
                </c:pt>
                <c:pt idx="10352">
                  <c:v>15.989865999999999</c:v>
                </c:pt>
                <c:pt idx="10353">
                  <c:v>14.801069</c:v>
                </c:pt>
                <c:pt idx="10354">
                  <c:v>15.764405</c:v>
                </c:pt>
                <c:pt idx="10355">
                  <c:v>16.051355999999998</c:v>
                </c:pt>
                <c:pt idx="10356">
                  <c:v>15.784901</c:v>
                </c:pt>
                <c:pt idx="10357">
                  <c:v>16.112845</c:v>
                </c:pt>
                <c:pt idx="10358">
                  <c:v>15.948873000000001</c:v>
                </c:pt>
                <c:pt idx="10359">
                  <c:v>15.579936</c:v>
                </c:pt>
                <c:pt idx="10360">
                  <c:v>15.784901</c:v>
                </c:pt>
                <c:pt idx="10361">
                  <c:v>15.846391000000001</c:v>
                </c:pt>
                <c:pt idx="10362">
                  <c:v>15.129013</c:v>
                </c:pt>
                <c:pt idx="10363">
                  <c:v>15.887384000000001</c:v>
                </c:pt>
                <c:pt idx="10364">
                  <c:v>15.743907999999999</c:v>
                </c:pt>
                <c:pt idx="10365">
                  <c:v>16.051355999999998</c:v>
                </c:pt>
                <c:pt idx="10366">
                  <c:v>15.887384000000001</c:v>
                </c:pt>
                <c:pt idx="10367">
                  <c:v>15.026531</c:v>
                </c:pt>
                <c:pt idx="10368">
                  <c:v>15.415964000000001</c:v>
                </c:pt>
                <c:pt idx="10369">
                  <c:v>15.415964000000001</c:v>
                </c:pt>
                <c:pt idx="10370">
                  <c:v>15.723412</c:v>
                </c:pt>
                <c:pt idx="10371">
                  <c:v>16.153838</c:v>
                </c:pt>
                <c:pt idx="10372">
                  <c:v>15.866887</c:v>
                </c:pt>
                <c:pt idx="10373">
                  <c:v>15.067524000000001</c:v>
                </c:pt>
                <c:pt idx="10374">
                  <c:v>15.805398</c:v>
                </c:pt>
                <c:pt idx="10375">
                  <c:v>15.743907999999999</c:v>
                </c:pt>
                <c:pt idx="10376">
                  <c:v>16.645754</c:v>
                </c:pt>
                <c:pt idx="10377">
                  <c:v>15.928376999999999</c:v>
                </c:pt>
                <c:pt idx="10378">
                  <c:v>15.620929</c:v>
                </c:pt>
                <c:pt idx="10379">
                  <c:v>16.133341999999999</c:v>
                </c:pt>
                <c:pt idx="10380">
                  <c:v>16.010363000000002</c:v>
                </c:pt>
                <c:pt idx="10381">
                  <c:v>15.723412</c:v>
                </c:pt>
                <c:pt idx="10382">
                  <c:v>16.010363000000002</c:v>
                </c:pt>
                <c:pt idx="10383">
                  <c:v>15.620929</c:v>
                </c:pt>
                <c:pt idx="10384">
                  <c:v>15.764405</c:v>
                </c:pt>
                <c:pt idx="10385">
                  <c:v>15.764405</c:v>
                </c:pt>
                <c:pt idx="10386">
                  <c:v>15.354475000000001</c:v>
                </c:pt>
                <c:pt idx="10387">
                  <c:v>15.784901</c:v>
                </c:pt>
                <c:pt idx="10388">
                  <c:v>16.481781999999999</c:v>
                </c:pt>
                <c:pt idx="10389">
                  <c:v>15.702915000000001</c:v>
                </c:pt>
                <c:pt idx="10390">
                  <c:v>16.256321</c:v>
                </c:pt>
                <c:pt idx="10391">
                  <c:v>15.702915000000001</c:v>
                </c:pt>
                <c:pt idx="10392">
                  <c:v>16.010363000000002</c:v>
                </c:pt>
                <c:pt idx="10393">
                  <c:v>15.661922000000001</c:v>
                </c:pt>
                <c:pt idx="10394">
                  <c:v>16.317810000000001</c:v>
                </c:pt>
                <c:pt idx="10395">
                  <c:v>15.313482</c:v>
                </c:pt>
                <c:pt idx="10396">
                  <c:v>16.030859</c:v>
                </c:pt>
                <c:pt idx="10397">
                  <c:v>16.317810000000001</c:v>
                </c:pt>
                <c:pt idx="10398">
                  <c:v>15.170006000000001</c:v>
                </c:pt>
                <c:pt idx="10399">
                  <c:v>15.743907999999999</c:v>
                </c:pt>
                <c:pt idx="10400">
                  <c:v>15.723412</c:v>
                </c:pt>
                <c:pt idx="10401">
                  <c:v>15.825894</c:v>
                </c:pt>
                <c:pt idx="10402">
                  <c:v>15.374971</c:v>
                </c:pt>
                <c:pt idx="10403">
                  <c:v>15.825894</c:v>
                </c:pt>
                <c:pt idx="10404">
                  <c:v>15.170006000000001</c:v>
                </c:pt>
                <c:pt idx="10405">
                  <c:v>15.846391000000001</c:v>
                </c:pt>
                <c:pt idx="10406">
                  <c:v>16.174334999999999</c:v>
                </c:pt>
                <c:pt idx="10407">
                  <c:v>15.784901</c:v>
                </c:pt>
                <c:pt idx="10408">
                  <c:v>16.153838</c:v>
                </c:pt>
                <c:pt idx="10409">
                  <c:v>15.866887</c:v>
                </c:pt>
                <c:pt idx="10410">
                  <c:v>16.092348999999999</c:v>
                </c:pt>
                <c:pt idx="10411">
                  <c:v>15.661922000000001</c:v>
                </c:pt>
                <c:pt idx="10412">
                  <c:v>16.112845</c:v>
                </c:pt>
                <c:pt idx="10413">
                  <c:v>15.047027</c:v>
                </c:pt>
                <c:pt idx="10414">
                  <c:v>15.313482</c:v>
                </c:pt>
                <c:pt idx="10415">
                  <c:v>15.006034</c:v>
                </c:pt>
                <c:pt idx="10416">
                  <c:v>15.887384000000001</c:v>
                </c:pt>
                <c:pt idx="10417">
                  <c:v>16.461286000000001</c:v>
                </c:pt>
                <c:pt idx="10418">
                  <c:v>15.825894</c:v>
                </c:pt>
                <c:pt idx="10419">
                  <c:v>15.641425999999999</c:v>
                </c:pt>
                <c:pt idx="10420">
                  <c:v>16.502279000000001</c:v>
                </c:pt>
                <c:pt idx="10421">
                  <c:v>15.784901</c:v>
                </c:pt>
                <c:pt idx="10422">
                  <c:v>15.251992</c:v>
                </c:pt>
                <c:pt idx="10423">
                  <c:v>16.174334999999999</c:v>
                </c:pt>
                <c:pt idx="10424">
                  <c:v>15.333978</c:v>
                </c:pt>
                <c:pt idx="10425">
                  <c:v>15.846391000000001</c:v>
                </c:pt>
                <c:pt idx="10426">
                  <c:v>15.251992</c:v>
                </c:pt>
                <c:pt idx="10427">
                  <c:v>15.784901</c:v>
                </c:pt>
                <c:pt idx="10428">
                  <c:v>16.338307</c:v>
                </c:pt>
                <c:pt idx="10429">
                  <c:v>15.90788</c:v>
                </c:pt>
                <c:pt idx="10430">
                  <c:v>15.805398</c:v>
                </c:pt>
                <c:pt idx="10431">
                  <c:v>15.96937</c:v>
                </c:pt>
                <c:pt idx="10432">
                  <c:v>14.760076</c:v>
                </c:pt>
                <c:pt idx="10433">
                  <c:v>15.436461</c:v>
                </c:pt>
                <c:pt idx="10434">
                  <c:v>16.112845</c:v>
                </c:pt>
                <c:pt idx="10435">
                  <c:v>16.358803000000002</c:v>
                </c:pt>
                <c:pt idx="10436">
                  <c:v>15.96937</c:v>
                </c:pt>
                <c:pt idx="10437">
                  <c:v>15.497949999999999</c:v>
                </c:pt>
                <c:pt idx="10438">
                  <c:v>16.338307</c:v>
                </c:pt>
                <c:pt idx="10439">
                  <c:v>16.215328</c:v>
                </c:pt>
                <c:pt idx="10440">
                  <c:v>15.170006000000001</c:v>
                </c:pt>
                <c:pt idx="10441">
                  <c:v>15.764405</c:v>
                </c:pt>
                <c:pt idx="10442">
                  <c:v>15.96937</c:v>
                </c:pt>
                <c:pt idx="10443">
                  <c:v>15.90788</c:v>
                </c:pt>
                <c:pt idx="10444">
                  <c:v>14.924048000000001</c:v>
                </c:pt>
                <c:pt idx="10445">
                  <c:v>16.297314</c:v>
                </c:pt>
                <c:pt idx="10446">
                  <c:v>15.55944</c:v>
                </c:pt>
                <c:pt idx="10447">
                  <c:v>15.784901</c:v>
                </c:pt>
                <c:pt idx="10448">
                  <c:v>15.743907999999999</c:v>
                </c:pt>
                <c:pt idx="10449">
                  <c:v>16.092348999999999</c:v>
                </c:pt>
                <c:pt idx="10450">
                  <c:v>15.415964000000001</c:v>
                </c:pt>
                <c:pt idx="10451">
                  <c:v>15.292985</c:v>
                </c:pt>
                <c:pt idx="10452">
                  <c:v>15.702915000000001</c:v>
                </c:pt>
                <c:pt idx="10453">
                  <c:v>15.251992</c:v>
                </c:pt>
                <c:pt idx="10454">
                  <c:v>15.456956999999999</c:v>
                </c:pt>
                <c:pt idx="10455">
                  <c:v>15.948873000000001</c:v>
                </c:pt>
                <c:pt idx="10456">
                  <c:v>15.518447</c:v>
                </c:pt>
                <c:pt idx="10457">
                  <c:v>14.186173999999999</c:v>
                </c:pt>
                <c:pt idx="10458">
                  <c:v>15.784901</c:v>
                </c:pt>
                <c:pt idx="10459">
                  <c:v>15.764405</c:v>
                </c:pt>
                <c:pt idx="10460">
                  <c:v>17.240152999999999</c:v>
                </c:pt>
                <c:pt idx="10461">
                  <c:v>16.256321</c:v>
                </c:pt>
                <c:pt idx="10462">
                  <c:v>15.518447</c:v>
                </c:pt>
                <c:pt idx="10463">
                  <c:v>15.55944</c:v>
                </c:pt>
                <c:pt idx="10464">
                  <c:v>15.846391000000001</c:v>
                </c:pt>
                <c:pt idx="10465">
                  <c:v>15.661922000000001</c:v>
                </c:pt>
                <c:pt idx="10466">
                  <c:v>15.210998999999999</c:v>
                </c:pt>
                <c:pt idx="10467">
                  <c:v>16.112845</c:v>
                </c:pt>
                <c:pt idx="10468">
                  <c:v>15.415964000000001</c:v>
                </c:pt>
                <c:pt idx="10469">
                  <c:v>15.948873000000001</c:v>
                </c:pt>
                <c:pt idx="10470">
                  <c:v>16.092348999999999</c:v>
                </c:pt>
                <c:pt idx="10471">
                  <c:v>15.948873000000001</c:v>
                </c:pt>
                <c:pt idx="10472">
                  <c:v>16.830223</c:v>
                </c:pt>
                <c:pt idx="10473">
                  <c:v>15.190503</c:v>
                </c:pt>
                <c:pt idx="10474">
                  <c:v>16.051355999999998</c:v>
                </c:pt>
                <c:pt idx="10475">
                  <c:v>15.96937</c:v>
                </c:pt>
                <c:pt idx="10476">
                  <c:v>15.866887</c:v>
                </c:pt>
                <c:pt idx="10477">
                  <c:v>15.805398</c:v>
                </c:pt>
                <c:pt idx="10478">
                  <c:v>16.030859</c:v>
                </c:pt>
                <c:pt idx="10479">
                  <c:v>15.292985</c:v>
                </c:pt>
                <c:pt idx="10480">
                  <c:v>15.682418999999999</c:v>
                </c:pt>
                <c:pt idx="10481">
                  <c:v>16.010363000000002</c:v>
                </c:pt>
                <c:pt idx="10482">
                  <c:v>16.235824000000001</c:v>
                </c:pt>
                <c:pt idx="10483">
                  <c:v>15.784901</c:v>
                </c:pt>
                <c:pt idx="10484">
                  <c:v>15.55944</c:v>
                </c:pt>
                <c:pt idx="10485">
                  <c:v>15.723412</c:v>
                </c:pt>
                <c:pt idx="10486">
                  <c:v>15.292985</c:v>
                </c:pt>
                <c:pt idx="10487">
                  <c:v>16.174334999999999</c:v>
                </c:pt>
                <c:pt idx="10488">
                  <c:v>14.698587</c:v>
                </c:pt>
                <c:pt idx="10489">
                  <c:v>16.850719000000002</c:v>
                </c:pt>
                <c:pt idx="10490">
                  <c:v>15.600433000000001</c:v>
                </c:pt>
                <c:pt idx="10491">
                  <c:v>15.805398</c:v>
                </c:pt>
                <c:pt idx="10492">
                  <c:v>15.374971</c:v>
                </c:pt>
                <c:pt idx="10493">
                  <c:v>16.174334999999999</c:v>
                </c:pt>
                <c:pt idx="10494">
                  <c:v>15.006034</c:v>
                </c:pt>
                <c:pt idx="10495">
                  <c:v>15.436461</c:v>
                </c:pt>
                <c:pt idx="10496">
                  <c:v>15.887384000000001</c:v>
                </c:pt>
                <c:pt idx="10497">
                  <c:v>15.96937</c:v>
                </c:pt>
                <c:pt idx="10498">
                  <c:v>16.051355999999998</c:v>
                </c:pt>
                <c:pt idx="10499">
                  <c:v>15.948873000000001</c:v>
                </c:pt>
                <c:pt idx="10500">
                  <c:v>16.707243999999999</c:v>
                </c:pt>
                <c:pt idx="10501">
                  <c:v>15.620929</c:v>
                </c:pt>
                <c:pt idx="10502">
                  <c:v>15.989865999999999</c:v>
                </c:pt>
                <c:pt idx="10503">
                  <c:v>16.153838</c:v>
                </c:pt>
                <c:pt idx="10504">
                  <c:v>15.518447</c:v>
                </c:pt>
                <c:pt idx="10505">
                  <c:v>14.842062</c:v>
                </c:pt>
                <c:pt idx="10506">
                  <c:v>15.743907999999999</c:v>
                </c:pt>
                <c:pt idx="10507">
                  <c:v>15.805398</c:v>
                </c:pt>
                <c:pt idx="10508">
                  <c:v>15.887384000000001</c:v>
                </c:pt>
                <c:pt idx="10509">
                  <c:v>15.887384000000001</c:v>
                </c:pt>
                <c:pt idx="10510">
                  <c:v>15.067524000000001</c:v>
                </c:pt>
                <c:pt idx="10511">
                  <c:v>16.440788999999999</c:v>
                </c:pt>
                <c:pt idx="10512">
                  <c:v>15.96937</c:v>
                </c:pt>
                <c:pt idx="10513">
                  <c:v>15.846391000000001</c:v>
                </c:pt>
                <c:pt idx="10514">
                  <c:v>15.190503</c:v>
                </c:pt>
                <c:pt idx="10515">
                  <c:v>16.317810000000001</c:v>
                </c:pt>
                <c:pt idx="10516">
                  <c:v>15.047027</c:v>
                </c:pt>
                <c:pt idx="10517">
                  <c:v>15.784901</c:v>
                </c:pt>
                <c:pt idx="10518">
                  <c:v>15.292985</c:v>
                </c:pt>
                <c:pt idx="10519">
                  <c:v>15.948873000000001</c:v>
                </c:pt>
                <c:pt idx="10520">
                  <c:v>16.256321</c:v>
                </c:pt>
                <c:pt idx="10521">
                  <c:v>15.805398</c:v>
                </c:pt>
                <c:pt idx="10522">
                  <c:v>16.338307</c:v>
                </c:pt>
                <c:pt idx="10523">
                  <c:v>15.231496</c:v>
                </c:pt>
                <c:pt idx="10524">
                  <c:v>16.112845</c:v>
                </c:pt>
                <c:pt idx="10525">
                  <c:v>15.764405</c:v>
                </c:pt>
                <c:pt idx="10526">
                  <c:v>15.55944</c:v>
                </c:pt>
                <c:pt idx="10527">
                  <c:v>15.006034</c:v>
                </c:pt>
                <c:pt idx="10528">
                  <c:v>15.948873000000001</c:v>
                </c:pt>
                <c:pt idx="10529">
                  <c:v>15.805398</c:v>
                </c:pt>
                <c:pt idx="10530">
                  <c:v>15.96937</c:v>
                </c:pt>
                <c:pt idx="10531">
                  <c:v>16.78923</c:v>
                </c:pt>
                <c:pt idx="10532">
                  <c:v>15.538943</c:v>
                </c:pt>
                <c:pt idx="10533">
                  <c:v>16.051355999999998</c:v>
                </c:pt>
                <c:pt idx="10534">
                  <c:v>14.842062</c:v>
                </c:pt>
                <c:pt idx="10535">
                  <c:v>15.047027</c:v>
                </c:pt>
                <c:pt idx="10536">
                  <c:v>15.702915000000001</c:v>
                </c:pt>
                <c:pt idx="10537">
                  <c:v>16.071852</c:v>
                </c:pt>
                <c:pt idx="10538">
                  <c:v>15.96937</c:v>
                </c:pt>
                <c:pt idx="10539">
                  <c:v>15.497949999999999</c:v>
                </c:pt>
                <c:pt idx="10540">
                  <c:v>15.90788</c:v>
                </c:pt>
                <c:pt idx="10541">
                  <c:v>16.276817000000001</c:v>
                </c:pt>
                <c:pt idx="10542">
                  <c:v>14.780573</c:v>
                </c:pt>
                <c:pt idx="10543">
                  <c:v>15.887384000000001</c:v>
                </c:pt>
                <c:pt idx="10544">
                  <c:v>15.313482</c:v>
                </c:pt>
                <c:pt idx="10545">
                  <c:v>15.190503</c:v>
                </c:pt>
                <c:pt idx="10546">
                  <c:v>15.149509999999999</c:v>
                </c:pt>
                <c:pt idx="10547">
                  <c:v>15.989865999999999</c:v>
                </c:pt>
                <c:pt idx="10548">
                  <c:v>16.543272000000002</c:v>
                </c:pt>
                <c:pt idx="10549">
                  <c:v>15.538943</c:v>
                </c:pt>
                <c:pt idx="10550">
                  <c:v>15.067524000000001</c:v>
                </c:pt>
                <c:pt idx="10551">
                  <c:v>16.420293000000001</c:v>
                </c:pt>
                <c:pt idx="10552">
                  <c:v>15.251992</c:v>
                </c:pt>
                <c:pt idx="10553">
                  <c:v>16.666250999999999</c:v>
                </c:pt>
                <c:pt idx="10554">
                  <c:v>15.170006000000001</c:v>
                </c:pt>
                <c:pt idx="10555">
                  <c:v>15.436461</c:v>
                </c:pt>
                <c:pt idx="10556">
                  <c:v>15.477454</c:v>
                </c:pt>
                <c:pt idx="10557">
                  <c:v>15.067524000000001</c:v>
                </c:pt>
                <c:pt idx="10558">
                  <c:v>15.313482</c:v>
                </c:pt>
                <c:pt idx="10559">
                  <c:v>16.543272000000002</c:v>
                </c:pt>
                <c:pt idx="10560">
                  <c:v>15.149509999999999</c:v>
                </c:pt>
                <c:pt idx="10561">
                  <c:v>15.928376999999999</c:v>
                </c:pt>
                <c:pt idx="10562">
                  <c:v>15.190503</c:v>
                </c:pt>
                <c:pt idx="10563">
                  <c:v>16.194831000000001</c:v>
                </c:pt>
                <c:pt idx="10564">
                  <c:v>15.108517000000001</c:v>
                </c:pt>
                <c:pt idx="10565">
                  <c:v>16.133341999999999</c:v>
                </c:pt>
                <c:pt idx="10566">
                  <c:v>15.928376999999999</c:v>
                </c:pt>
                <c:pt idx="10567">
                  <c:v>16.235824000000001</c:v>
                </c:pt>
                <c:pt idx="10568">
                  <c:v>15.764405</c:v>
                </c:pt>
                <c:pt idx="10569">
                  <c:v>16.666250999999999</c:v>
                </c:pt>
                <c:pt idx="10570">
                  <c:v>16.071852</c:v>
                </c:pt>
                <c:pt idx="10571">
                  <c:v>15.682418999999999</c:v>
                </c:pt>
                <c:pt idx="10572">
                  <c:v>15.108517000000001</c:v>
                </c:pt>
                <c:pt idx="10573">
                  <c:v>16.809726000000001</c:v>
                </c:pt>
                <c:pt idx="10574">
                  <c:v>14.924048000000001</c:v>
                </c:pt>
                <c:pt idx="10575">
                  <c:v>15.928376999999999</c:v>
                </c:pt>
                <c:pt idx="10576">
                  <c:v>15.149509999999999</c:v>
                </c:pt>
                <c:pt idx="10577">
                  <c:v>15.90788</c:v>
                </c:pt>
                <c:pt idx="10578">
                  <c:v>15.456956999999999</c:v>
                </c:pt>
                <c:pt idx="10579">
                  <c:v>15.928376999999999</c:v>
                </c:pt>
                <c:pt idx="10580">
                  <c:v>14.391139000000001</c:v>
                </c:pt>
                <c:pt idx="10581">
                  <c:v>15.784901</c:v>
                </c:pt>
                <c:pt idx="10582">
                  <c:v>15.395467999999999</c:v>
                </c:pt>
                <c:pt idx="10583">
                  <c:v>15.866887</c:v>
                </c:pt>
                <c:pt idx="10584">
                  <c:v>15.272489</c:v>
                </c:pt>
                <c:pt idx="10585">
                  <c:v>16.707243999999999</c:v>
                </c:pt>
                <c:pt idx="10586">
                  <c:v>15.210998999999999</c:v>
                </c:pt>
                <c:pt idx="10587">
                  <c:v>15.764405</c:v>
                </c:pt>
                <c:pt idx="10588">
                  <c:v>15.026531</c:v>
                </c:pt>
                <c:pt idx="10589">
                  <c:v>15.866887</c:v>
                </c:pt>
                <c:pt idx="10590">
                  <c:v>15.210998999999999</c:v>
                </c:pt>
                <c:pt idx="10591">
                  <c:v>15.682418999999999</c:v>
                </c:pt>
                <c:pt idx="10592">
                  <c:v>15.272489</c:v>
                </c:pt>
                <c:pt idx="10593">
                  <c:v>16.502279000000001</c:v>
                </c:pt>
                <c:pt idx="10594">
                  <c:v>15.313482</c:v>
                </c:pt>
                <c:pt idx="10595">
                  <c:v>15.90788</c:v>
                </c:pt>
                <c:pt idx="10596">
                  <c:v>15.497949999999999</c:v>
                </c:pt>
                <c:pt idx="10597">
                  <c:v>15.866887</c:v>
                </c:pt>
                <c:pt idx="10598">
                  <c:v>14.145180999999999</c:v>
                </c:pt>
                <c:pt idx="10599">
                  <c:v>15.682418999999999</c:v>
                </c:pt>
                <c:pt idx="10600">
                  <c:v>15.436461</c:v>
                </c:pt>
                <c:pt idx="10601">
                  <c:v>16.440788999999999</c:v>
                </c:pt>
                <c:pt idx="10602">
                  <c:v>15.477454</c:v>
                </c:pt>
                <c:pt idx="10603">
                  <c:v>15.825894</c:v>
                </c:pt>
                <c:pt idx="10604">
                  <c:v>14.903551999999999</c:v>
                </c:pt>
                <c:pt idx="10605">
                  <c:v>16.235824000000001</c:v>
                </c:pt>
                <c:pt idx="10606">
                  <c:v>15.08802</c:v>
                </c:pt>
                <c:pt idx="10607">
                  <c:v>16.030859</c:v>
                </c:pt>
                <c:pt idx="10608">
                  <c:v>14.965040999999999</c:v>
                </c:pt>
                <c:pt idx="10609">
                  <c:v>16.092348999999999</c:v>
                </c:pt>
                <c:pt idx="10610">
                  <c:v>15.231496</c:v>
                </c:pt>
                <c:pt idx="10611">
                  <c:v>15.55944</c:v>
                </c:pt>
                <c:pt idx="10612">
                  <c:v>15.477454</c:v>
                </c:pt>
                <c:pt idx="10613">
                  <c:v>16.645754</c:v>
                </c:pt>
                <c:pt idx="10614">
                  <c:v>15.149509999999999</c:v>
                </c:pt>
                <c:pt idx="10615">
                  <c:v>15.641425999999999</c:v>
                </c:pt>
                <c:pt idx="10616">
                  <c:v>14.944545</c:v>
                </c:pt>
                <c:pt idx="10617">
                  <c:v>15.764405</c:v>
                </c:pt>
                <c:pt idx="10618">
                  <c:v>14.596104</c:v>
                </c:pt>
                <c:pt idx="10619">
                  <c:v>14.965040999999999</c:v>
                </c:pt>
                <c:pt idx="10620">
                  <c:v>15.108517000000001</c:v>
                </c:pt>
                <c:pt idx="10621">
                  <c:v>16.338307</c:v>
                </c:pt>
                <c:pt idx="10622">
                  <c:v>14.903551999999999</c:v>
                </c:pt>
                <c:pt idx="10623">
                  <c:v>15.887384000000001</c:v>
                </c:pt>
                <c:pt idx="10624">
                  <c:v>15.108517000000001</c:v>
                </c:pt>
                <c:pt idx="10625">
                  <c:v>16.748237</c:v>
                </c:pt>
                <c:pt idx="10626">
                  <c:v>14.780573</c:v>
                </c:pt>
                <c:pt idx="10627">
                  <c:v>17.445118000000001</c:v>
                </c:pt>
                <c:pt idx="10628">
                  <c:v>14.26816</c:v>
                </c:pt>
                <c:pt idx="10629">
                  <c:v>15.600433000000001</c:v>
                </c:pt>
                <c:pt idx="10630">
                  <c:v>15.067524000000001</c:v>
                </c:pt>
                <c:pt idx="10631">
                  <c:v>16.379300000000001</c:v>
                </c:pt>
                <c:pt idx="10632">
                  <c:v>14.801069</c:v>
                </c:pt>
                <c:pt idx="10633">
                  <c:v>16.584264999999998</c:v>
                </c:pt>
                <c:pt idx="10634">
                  <c:v>15.600433000000001</c:v>
                </c:pt>
                <c:pt idx="10635">
                  <c:v>15.190503</c:v>
                </c:pt>
                <c:pt idx="10636">
                  <c:v>15.210998999999999</c:v>
                </c:pt>
                <c:pt idx="10637">
                  <c:v>15.948873000000001</c:v>
                </c:pt>
                <c:pt idx="10638">
                  <c:v>16.215328</c:v>
                </c:pt>
                <c:pt idx="10639">
                  <c:v>16.420293000000001</c:v>
                </c:pt>
                <c:pt idx="10640">
                  <c:v>15.579936</c:v>
                </c:pt>
                <c:pt idx="10641">
                  <c:v>15.887384000000001</c:v>
                </c:pt>
                <c:pt idx="10642">
                  <c:v>15.108517000000001</c:v>
                </c:pt>
                <c:pt idx="10643">
                  <c:v>16.338307</c:v>
                </c:pt>
                <c:pt idx="10644">
                  <c:v>15.90788</c:v>
                </c:pt>
                <c:pt idx="10645">
                  <c:v>16.030859</c:v>
                </c:pt>
                <c:pt idx="10646">
                  <c:v>15.518447</c:v>
                </c:pt>
                <c:pt idx="10647">
                  <c:v>17.752565000000001</c:v>
                </c:pt>
                <c:pt idx="10648">
                  <c:v>15.292985</c:v>
                </c:pt>
                <c:pt idx="10649">
                  <c:v>16.317810000000001</c:v>
                </c:pt>
                <c:pt idx="10650">
                  <c:v>14.186173999999999</c:v>
                </c:pt>
                <c:pt idx="10651">
                  <c:v>16.358803000000002</c:v>
                </c:pt>
                <c:pt idx="10652">
                  <c:v>15.272489</c:v>
                </c:pt>
                <c:pt idx="10653">
                  <c:v>16.563768</c:v>
                </c:pt>
                <c:pt idx="10654">
                  <c:v>14.514118</c:v>
                </c:pt>
                <c:pt idx="10655">
                  <c:v>16.78923</c:v>
                </c:pt>
                <c:pt idx="10656">
                  <c:v>14.698587</c:v>
                </c:pt>
                <c:pt idx="10657">
                  <c:v>16.338307</c:v>
                </c:pt>
                <c:pt idx="10658">
                  <c:v>15.047027</c:v>
                </c:pt>
                <c:pt idx="10659">
                  <c:v>15.292985</c:v>
                </c:pt>
                <c:pt idx="10660">
                  <c:v>14.411636</c:v>
                </c:pt>
                <c:pt idx="10661">
                  <c:v>15.272489</c:v>
                </c:pt>
                <c:pt idx="10662">
                  <c:v>15.415964000000001</c:v>
                </c:pt>
                <c:pt idx="10663">
                  <c:v>15.170006000000001</c:v>
                </c:pt>
                <c:pt idx="10664">
                  <c:v>15.928376999999999</c:v>
                </c:pt>
                <c:pt idx="10665">
                  <c:v>15.846391000000001</c:v>
                </c:pt>
                <c:pt idx="10666">
                  <c:v>17.117173999999999</c:v>
                </c:pt>
                <c:pt idx="10667">
                  <c:v>15.026531</c:v>
                </c:pt>
                <c:pt idx="10668">
                  <c:v>14.965040999999999</c:v>
                </c:pt>
                <c:pt idx="10669">
                  <c:v>16.215328</c:v>
                </c:pt>
                <c:pt idx="10670">
                  <c:v>14.985538</c:v>
                </c:pt>
                <c:pt idx="10671">
                  <c:v>15.354475000000001</c:v>
                </c:pt>
                <c:pt idx="10672">
                  <c:v>15.374971</c:v>
                </c:pt>
                <c:pt idx="10673">
                  <c:v>15.415964000000001</c:v>
                </c:pt>
                <c:pt idx="10674">
                  <c:v>15.600433000000001</c:v>
                </c:pt>
                <c:pt idx="10675">
                  <c:v>16.666250999999999</c:v>
                </c:pt>
                <c:pt idx="10676">
                  <c:v>14.73958</c:v>
                </c:pt>
                <c:pt idx="10677">
                  <c:v>15.928376999999999</c:v>
                </c:pt>
                <c:pt idx="10678">
                  <c:v>14.944545</c:v>
                </c:pt>
                <c:pt idx="10679">
                  <c:v>15.395467999999999</c:v>
                </c:pt>
                <c:pt idx="10680">
                  <c:v>15.067524000000001</c:v>
                </c:pt>
                <c:pt idx="10681">
                  <c:v>16.748237</c:v>
                </c:pt>
                <c:pt idx="10682">
                  <c:v>15.661922000000001</c:v>
                </c:pt>
                <c:pt idx="10683">
                  <c:v>15.723412</c:v>
                </c:pt>
                <c:pt idx="10684">
                  <c:v>15.333978</c:v>
                </c:pt>
                <c:pt idx="10685">
                  <c:v>16.891711999999998</c:v>
                </c:pt>
                <c:pt idx="10686">
                  <c:v>15.190503</c:v>
                </c:pt>
                <c:pt idx="10687">
                  <c:v>16.645754</c:v>
                </c:pt>
                <c:pt idx="10688">
                  <c:v>15.354475000000001</c:v>
                </c:pt>
                <c:pt idx="10689">
                  <c:v>16.358803000000002</c:v>
                </c:pt>
                <c:pt idx="10690">
                  <c:v>14.309153</c:v>
                </c:pt>
                <c:pt idx="10691">
                  <c:v>15.272489</c:v>
                </c:pt>
                <c:pt idx="10692">
                  <c:v>15.661922000000001</c:v>
                </c:pt>
                <c:pt idx="10693">
                  <c:v>15.456956999999999</c:v>
                </c:pt>
                <c:pt idx="10694">
                  <c:v>14.965040999999999</c:v>
                </c:pt>
                <c:pt idx="10695">
                  <c:v>15.989865999999999</c:v>
                </c:pt>
                <c:pt idx="10696">
                  <c:v>15.006034</c:v>
                </c:pt>
                <c:pt idx="10697">
                  <c:v>15.887384000000001</c:v>
                </c:pt>
                <c:pt idx="10698">
                  <c:v>14.411636</c:v>
                </c:pt>
                <c:pt idx="10699">
                  <c:v>16.256321</c:v>
                </c:pt>
                <c:pt idx="10700">
                  <c:v>15.395467999999999</c:v>
                </c:pt>
                <c:pt idx="10701">
                  <c:v>17.896041</c:v>
                </c:pt>
                <c:pt idx="10702">
                  <c:v>14.73958</c:v>
                </c:pt>
                <c:pt idx="10703">
                  <c:v>16.871216</c:v>
                </c:pt>
                <c:pt idx="10704">
                  <c:v>15.518447</c:v>
                </c:pt>
                <c:pt idx="10705">
                  <c:v>16.051355999999998</c:v>
                </c:pt>
                <c:pt idx="10706">
                  <c:v>15.026531</c:v>
                </c:pt>
                <c:pt idx="10707">
                  <c:v>15.887384000000001</c:v>
                </c:pt>
                <c:pt idx="10708">
                  <c:v>14.924048000000001</c:v>
                </c:pt>
                <c:pt idx="10709">
                  <c:v>15.518447</c:v>
                </c:pt>
                <c:pt idx="10710">
                  <c:v>15.641425999999999</c:v>
                </c:pt>
                <c:pt idx="10711">
                  <c:v>15.90788</c:v>
                </c:pt>
                <c:pt idx="10712">
                  <c:v>15.210998999999999</c:v>
                </c:pt>
                <c:pt idx="10713">
                  <c:v>15.989865999999999</c:v>
                </c:pt>
                <c:pt idx="10714">
                  <c:v>15.702915000000001</c:v>
                </c:pt>
                <c:pt idx="10715">
                  <c:v>15.272489</c:v>
                </c:pt>
                <c:pt idx="10716">
                  <c:v>15.129013</c:v>
                </c:pt>
                <c:pt idx="10717">
                  <c:v>16.235824000000001</c:v>
                </c:pt>
                <c:pt idx="10718">
                  <c:v>16.522774999999999</c:v>
                </c:pt>
                <c:pt idx="10719">
                  <c:v>15.989865999999999</c:v>
                </c:pt>
                <c:pt idx="10720">
                  <c:v>15.08802</c:v>
                </c:pt>
                <c:pt idx="10721">
                  <c:v>16.030859</c:v>
                </c:pt>
                <c:pt idx="10722">
                  <c:v>15.846391000000001</c:v>
                </c:pt>
                <c:pt idx="10723">
                  <c:v>16.440788999999999</c:v>
                </c:pt>
                <c:pt idx="10724">
                  <c:v>16.133341999999999</c:v>
                </c:pt>
                <c:pt idx="10725">
                  <c:v>15.456956999999999</c:v>
                </c:pt>
                <c:pt idx="10726">
                  <c:v>14.411636</c:v>
                </c:pt>
                <c:pt idx="10727">
                  <c:v>15.866887</c:v>
                </c:pt>
                <c:pt idx="10728">
                  <c:v>14.821566000000001</c:v>
                </c:pt>
                <c:pt idx="10729">
                  <c:v>16.010363000000002</c:v>
                </c:pt>
                <c:pt idx="10730">
                  <c:v>15.743907999999999</c:v>
                </c:pt>
                <c:pt idx="10731">
                  <c:v>16.194831000000001</c:v>
                </c:pt>
                <c:pt idx="10732">
                  <c:v>14.862558999999999</c:v>
                </c:pt>
                <c:pt idx="10733">
                  <c:v>15.764405</c:v>
                </c:pt>
                <c:pt idx="10734">
                  <c:v>15.415964000000001</c:v>
                </c:pt>
                <c:pt idx="10735">
                  <c:v>14.903551999999999</c:v>
                </c:pt>
                <c:pt idx="10736">
                  <c:v>15.55944</c:v>
                </c:pt>
                <c:pt idx="10737">
                  <c:v>15.292985</c:v>
                </c:pt>
                <c:pt idx="10738">
                  <c:v>15.210998999999999</c:v>
                </c:pt>
                <c:pt idx="10739">
                  <c:v>15.272489</c:v>
                </c:pt>
                <c:pt idx="10740">
                  <c:v>15.928376999999999</c:v>
                </c:pt>
                <c:pt idx="10741">
                  <c:v>15.96937</c:v>
                </c:pt>
                <c:pt idx="10742">
                  <c:v>14.883055000000001</c:v>
                </c:pt>
                <c:pt idx="10743">
                  <c:v>14.329650000000001</c:v>
                </c:pt>
                <c:pt idx="10744">
                  <c:v>14.391139000000001</c:v>
                </c:pt>
                <c:pt idx="10745">
                  <c:v>14.657594</c:v>
                </c:pt>
                <c:pt idx="10746">
                  <c:v>16.563768</c:v>
                </c:pt>
                <c:pt idx="10747">
                  <c:v>15.702915000000001</c:v>
                </c:pt>
                <c:pt idx="10748">
                  <c:v>16.809726000000001</c:v>
                </c:pt>
                <c:pt idx="10749">
                  <c:v>15.456956999999999</c:v>
                </c:pt>
                <c:pt idx="10750">
                  <c:v>15.272489</c:v>
                </c:pt>
                <c:pt idx="10751">
                  <c:v>15.723412</c:v>
                </c:pt>
                <c:pt idx="10752">
                  <c:v>14.493622</c:v>
                </c:pt>
                <c:pt idx="10753">
                  <c:v>16.297314</c:v>
                </c:pt>
                <c:pt idx="10754">
                  <c:v>14.862558999999999</c:v>
                </c:pt>
                <c:pt idx="10755">
                  <c:v>16.604761</c:v>
                </c:pt>
                <c:pt idx="10756">
                  <c:v>15.764405</c:v>
                </c:pt>
                <c:pt idx="10757">
                  <c:v>15.026531</c:v>
                </c:pt>
                <c:pt idx="10758">
                  <c:v>13.960713</c:v>
                </c:pt>
                <c:pt idx="10759">
                  <c:v>16.256321</c:v>
                </c:pt>
                <c:pt idx="10760">
                  <c:v>12.669433</c:v>
                </c:pt>
                <c:pt idx="10761">
                  <c:v>15.579936</c:v>
                </c:pt>
                <c:pt idx="10762">
                  <c:v>16.953202000000001</c:v>
                </c:pt>
                <c:pt idx="10763">
                  <c:v>16.727740000000001</c:v>
                </c:pt>
                <c:pt idx="10764">
                  <c:v>16.256321</c:v>
                </c:pt>
                <c:pt idx="10765">
                  <c:v>16.604761</c:v>
                </c:pt>
                <c:pt idx="10766">
                  <c:v>15.887384000000001</c:v>
                </c:pt>
                <c:pt idx="10767">
                  <c:v>15.600433000000001</c:v>
                </c:pt>
                <c:pt idx="10768">
                  <c:v>15.170006000000001</c:v>
                </c:pt>
                <c:pt idx="10769">
                  <c:v>15.661922000000001</c:v>
                </c:pt>
                <c:pt idx="10770">
                  <c:v>16.133341999999999</c:v>
                </c:pt>
                <c:pt idx="10771">
                  <c:v>15.743907999999999</c:v>
                </c:pt>
                <c:pt idx="10772">
                  <c:v>16.666250999999999</c:v>
                </c:pt>
                <c:pt idx="10773">
                  <c:v>16.174334999999999</c:v>
                </c:pt>
                <c:pt idx="10774">
                  <c:v>14.73958</c:v>
                </c:pt>
                <c:pt idx="10775">
                  <c:v>15.108517000000001</c:v>
                </c:pt>
                <c:pt idx="10776">
                  <c:v>13.612272000000001</c:v>
                </c:pt>
                <c:pt idx="10777">
                  <c:v>15.90788</c:v>
                </c:pt>
                <c:pt idx="10778">
                  <c:v>17.896041</c:v>
                </c:pt>
                <c:pt idx="10779">
                  <c:v>15.395467999999999</c:v>
                </c:pt>
                <c:pt idx="10780">
                  <c:v>15.600433000000001</c:v>
                </c:pt>
                <c:pt idx="10781">
                  <c:v>16.112845</c:v>
                </c:pt>
                <c:pt idx="10782">
                  <c:v>17.855048</c:v>
                </c:pt>
                <c:pt idx="10783">
                  <c:v>14.842062</c:v>
                </c:pt>
                <c:pt idx="10784">
                  <c:v>14.26816</c:v>
                </c:pt>
                <c:pt idx="10785">
                  <c:v>15.108517000000001</c:v>
                </c:pt>
                <c:pt idx="10786">
                  <c:v>18.510936000000001</c:v>
                </c:pt>
                <c:pt idx="10787">
                  <c:v>14.411636</c:v>
                </c:pt>
                <c:pt idx="10788">
                  <c:v>17.527104000000001</c:v>
                </c:pt>
                <c:pt idx="10789">
                  <c:v>15.538943</c:v>
                </c:pt>
                <c:pt idx="10790">
                  <c:v>15.08802</c:v>
                </c:pt>
                <c:pt idx="10791">
                  <c:v>14.903551999999999</c:v>
                </c:pt>
                <c:pt idx="10792">
                  <c:v>14.903551999999999</c:v>
                </c:pt>
                <c:pt idx="10793">
                  <c:v>16.174334999999999</c:v>
                </c:pt>
                <c:pt idx="10794">
                  <c:v>15.006034</c:v>
                </c:pt>
                <c:pt idx="10795">
                  <c:v>14.924048000000001</c:v>
                </c:pt>
                <c:pt idx="10796">
                  <c:v>14.862558999999999</c:v>
                </c:pt>
                <c:pt idx="10797">
                  <c:v>15.989865999999999</c:v>
                </c:pt>
                <c:pt idx="10798">
                  <c:v>14.596104</c:v>
                </c:pt>
                <c:pt idx="10799">
                  <c:v>16.727740000000001</c:v>
                </c:pt>
                <c:pt idx="10800">
                  <c:v>14.862558999999999</c:v>
                </c:pt>
                <c:pt idx="10801">
                  <c:v>16.030859</c:v>
                </c:pt>
                <c:pt idx="10802">
                  <c:v>14.719082999999999</c:v>
                </c:pt>
                <c:pt idx="10803">
                  <c:v>16.563768</c:v>
                </c:pt>
                <c:pt idx="10804">
                  <c:v>15.313482</c:v>
                </c:pt>
                <c:pt idx="10805">
                  <c:v>15.129013</c:v>
                </c:pt>
                <c:pt idx="10806">
                  <c:v>15.333978</c:v>
                </c:pt>
                <c:pt idx="10807">
                  <c:v>15.887384000000001</c:v>
                </c:pt>
                <c:pt idx="10808">
                  <c:v>15.866887</c:v>
                </c:pt>
                <c:pt idx="10809">
                  <c:v>15.026531</c:v>
                </c:pt>
                <c:pt idx="10810">
                  <c:v>15.743907999999999</c:v>
                </c:pt>
                <c:pt idx="10811">
                  <c:v>15.231496</c:v>
                </c:pt>
                <c:pt idx="10812">
                  <c:v>16.707243999999999</c:v>
                </c:pt>
                <c:pt idx="10813">
                  <c:v>14.26816</c:v>
                </c:pt>
                <c:pt idx="10814">
                  <c:v>16.399795999999998</c:v>
                </c:pt>
                <c:pt idx="10815">
                  <c:v>15.047027</c:v>
                </c:pt>
                <c:pt idx="10816">
                  <c:v>16.932704999999999</c:v>
                </c:pt>
                <c:pt idx="10817">
                  <c:v>15.456956999999999</c:v>
                </c:pt>
                <c:pt idx="10818">
                  <c:v>15.928376999999999</c:v>
                </c:pt>
                <c:pt idx="10819">
                  <c:v>15.374971</c:v>
                </c:pt>
                <c:pt idx="10820">
                  <c:v>15.743907999999999</c:v>
                </c:pt>
                <c:pt idx="10821">
                  <c:v>14.801069</c:v>
                </c:pt>
                <c:pt idx="10822">
                  <c:v>15.887384000000001</c:v>
                </c:pt>
                <c:pt idx="10823">
                  <c:v>15.210998999999999</c:v>
                </c:pt>
                <c:pt idx="10824">
                  <c:v>15.190503</c:v>
                </c:pt>
                <c:pt idx="10825">
                  <c:v>15.026531</c:v>
                </c:pt>
                <c:pt idx="10826">
                  <c:v>15.784901</c:v>
                </c:pt>
                <c:pt idx="10827">
                  <c:v>15.170006000000001</c:v>
                </c:pt>
                <c:pt idx="10828">
                  <c:v>15.415964000000001</c:v>
                </c:pt>
                <c:pt idx="10829">
                  <c:v>15.928376999999999</c:v>
                </c:pt>
                <c:pt idx="10830">
                  <c:v>16.071852</c:v>
                </c:pt>
                <c:pt idx="10831">
                  <c:v>15.170006000000001</c:v>
                </c:pt>
                <c:pt idx="10832">
                  <c:v>15.497949999999999</c:v>
                </c:pt>
                <c:pt idx="10833">
                  <c:v>15.948873000000001</c:v>
                </c:pt>
                <c:pt idx="10834">
                  <c:v>15.600433000000001</c:v>
                </c:pt>
                <c:pt idx="10835">
                  <c:v>15.129013</c:v>
                </c:pt>
                <c:pt idx="10836">
                  <c:v>16.030859</c:v>
                </c:pt>
                <c:pt idx="10837">
                  <c:v>16.030859</c:v>
                </c:pt>
                <c:pt idx="10838">
                  <c:v>16.112845</c:v>
                </c:pt>
                <c:pt idx="10839">
                  <c:v>14.657594</c:v>
                </c:pt>
                <c:pt idx="10840">
                  <c:v>15.887384000000001</c:v>
                </c:pt>
                <c:pt idx="10841">
                  <c:v>14.862558999999999</c:v>
                </c:pt>
                <c:pt idx="10842">
                  <c:v>15.764405</c:v>
                </c:pt>
                <c:pt idx="10843">
                  <c:v>14.391139000000001</c:v>
                </c:pt>
                <c:pt idx="10844">
                  <c:v>16.686747</c:v>
                </c:pt>
                <c:pt idx="10845">
                  <c:v>15.251992</c:v>
                </c:pt>
                <c:pt idx="10846">
                  <c:v>16.338307</c:v>
                </c:pt>
                <c:pt idx="10847">
                  <c:v>15.436461</c:v>
                </c:pt>
                <c:pt idx="10848">
                  <c:v>15.047027</c:v>
                </c:pt>
                <c:pt idx="10849">
                  <c:v>14.801069</c:v>
                </c:pt>
                <c:pt idx="10850">
                  <c:v>15.723412</c:v>
                </c:pt>
                <c:pt idx="10851">
                  <c:v>14.719082999999999</c:v>
                </c:pt>
                <c:pt idx="10852">
                  <c:v>15.497949999999999</c:v>
                </c:pt>
                <c:pt idx="10853">
                  <c:v>15.477454</c:v>
                </c:pt>
                <c:pt idx="10854">
                  <c:v>16.092348999999999</c:v>
                </c:pt>
                <c:pt idx="10855">
                  <c:v>14.411636</c:v>
                </c:pt>
                <c:pt idx="10856">
                  <c:v>17.445118000000001</c:v>
                </c:pt>
                <c:pt idx="10857">
                  <c:v>14.206671</c:v>
                </c:pt>
                <c:pt idx="10858">
                  <c:v>16.338307</c:v>
                </c:pt>
                <c:pt idx="10859">
                  <c:v>14.26816</c:v>
                </c:pt>
                <c:pt idx="10860">
                  <c:v>16.563768</c:v>
                </c:pt>
                <c:pt idx="10861">
                  <c:v>13.120355999999999</c:v>
                </c:pt>
                <c:pt idx="10862">
                  <c:v>19.043845000000001</c:v>
                </c:pt>
                <c:pt idx="10863">
                  <c:v>14.124684999999999</c:v>
                </c:pt>
                <c:pt idx="10864">
                  <c:v>16.891711999999998</c:v>
                </c:pt>
                <c:pt idx="10865">
                  <c:v>14.145180999999999</c:v>
                </c:pt>
                <c:pt idx="10866">
                  <c:v>17.178663</c:v>
                </c:pt>
                <c:pt idx="10867">
                  <c:v>14.391139000000001</c:v>
                </c:pt>
                <c:pt idx="10868">
                  <c:v>16.092348999999999</c:v>
                </c:pt>
                <c:pt idx="10869">
                  <c:v>15.149509999999999</c:v>
                </c:pt>
                <c:pt idx="10870">
                  <c:v>16.850719000000002</c:v>
                </c:pt>
                <c:pt idx="10871">
                  <c:v>14.780573</c:v>
                </c:pt>
                <c:pt idx="10872">
                  <c:v>16.932704999999999</c:v>
                </c:pt>
                <c:pt idx="10873">
                  <c:v>14.596104</c:v>
                </c:pt>
                <c:pt idx="10874">
                  <c:v>15.825894</c:v>
                </c:pt>
                <c:pt idx="10875">
                  <c:v>14.186173999999999</c:v>
                </c:pt>
                <c:pt idx="10876">
                  <c:v>16.502279000000001</c:v>
                </c:pt>
                <c:pt idx="10877">
                  <c:v>14.452629</c:v>
                </c:pt>
                <c:pt idx="10878">
                  <c:v>16.358803000000002</c:v>
                </c:pt>
                <c:pt idx="10879">
                  <c:v>14.944545</c:v>
                </c:pt>
                <c:pt idx="10880">
                  <c:v>17.342635000000001</c:v>
                </c:pt>
                <c:pt idx="10881">
                  <c:v>13.161349</c:v>
                </c:pt>
                <c:pt idx="10882">
                  <c:v>17.199159999999999</c:v>
                </c:pt>
                <c:pt idx="10883">
                  <c:v>14.370642999999999</c:v>
                </c:pt>
                <c:pt idx="10884">
                  <c:v>16.010363000000002</c:v>
                </c:pt>
                <c:pt idx="10885">
                  <c:v>13.612272000000001</c:v>
                </c:pt>
                <c:pt idx="10886">
                  <c:v>17.219656000000001</c:v>
                </c:pt>
                <c:pt idx="10887">
                  <c:v>13.222839</c:v>
                </c:pt>
                <c:pt idx="10888">
                  <c:v>17.834551000000001</c:v>
                </c:pt>
                <c:pt idx="10889">
                  <c:v>13.468797</c:v>
                </c:pt>
                <c:pt idx="10890">
                  <c:v>16.481781999999999</c:v>
                </c:pt>
                <c:pt idx="10891">
                  <c:v>13.304824999999999</c:v>
                </c:pt>
                <c:pt idx="10892">
                  <c:v>16.891711999999998</c:v>
                </c:pt>
                <c:pt idx="10893">
                  <c:v>13.407306999999999</c:v>
                </c:pt>
                <c:pt idx="10894">
                  <c:v>16.666250999999999</c:v>
                </c:pt>
                <c:pt idx="10895">
                  <c:v>14.719082999999999</c:v>
                </c:pt>
                <c:pt idx="10896">
                  <c:v>17.342635000000001</c:v>
                </c:pt>
                <c:pt idx="10897">
                  <c:v>13.079363000000001</c:v>
                </c:pt>
                <c:pt idx="10898">
                  <c:v>17.014690999999999</c:v>
                </c:pt>
                <c:pt idx="10899">
                  <c:v>13.4483</c:v>
                </c:pt>
                <c:pt idx="10900">
                  <c:v>16.215328</c:v>
                </c:pt>
                <c:pt idx="10901">
                  <c:v>13.755748000000001</c:v>
                </c:pt>
                <c:pt idx="10902">
                  <c:v>17.158166999999999</c:v>
                </c:pt>
                <c:pt idx="10903">
                  <c:v>14.104188000000001</c:v>
                </c:pt>
                <c:pt idx="10904">
                  <c:v>17.629586</c:v>
                </c:pt>
                <c:pt idx="10905">
                  <c:v>13.817237</c:v>
                </c:pt>
                <c:pt idx="10906">
                  <c:v>17.076180999999998</c:v>
                </c:pt>
                <c:pt idx="10907">
                  <c:v>13.755748000000001</c:v>
                </c:pt>
                <c:pt idx="10908">
                  <c:v>16.686747</c:v>
                </c:pt>
                <c:pt idx="10909">
                  <c:v>14.596104</c:v>
                </c:pt>
                <c:pt idx="10910">
                  <c:v>17.814055</c:v>
                </c:pt>
                <c:pt idx="10911">
                  <c:v>13.899222999999999</c:v>
                </c:pt>
                <c:pt idx="10912">
                  <c:v>17.752565000000001</c:v>
                </c:pt>
                <c:pt idx="10913">
                  <c:v>13.468797</c:v>
                </c:pt>
                <c:pt idx="10914">
                  <c:v>17.055683999999999</c:v>
                </c:pt>
                <c:pt idx="10915">
                  <c:v>12.116028</c:v>
                </c:pt>
                <c:pt idx="10916">
                  <c:v>17.158166999999999</c:v>
                </c:pt>
                <c:pt idx="10917">
                  <c:v>13.263832000000001</c:v>
                </c:pt>
                <c:pt idx="10918">
                  <c:v>17.691075999999999</c:v>
                </c:pt>
                <c:pt idx="10919">
                  <c:v>13.386811</c:v>
                </c:pt>
                <c:pt idx="10920">
                  <c:v>18.449445999999998</c:v>
                </c:pt>
                <c:pt idx="10921">
                  <c:v>13.735251</c:v>
                </c:pt>
                <c:pt idx="10922">
                  <c:v>16.871216</c:v>
                </c:pt>
                <c:pt idx="10923">
                  <c:v>13.263832000000001</c:v>
                </c:pt>
                <c:pt idx="10924">
                  <c:v>17.506606999999999</c:v>
                </c:pt>
                <c:pt idx="10925">
                  <c:v>13.878727</c:v>
                </c:pt>
                <c:pt idx="10926">
                  <c:v>17.773061999999999</c:v>
                </c:pt>
                <c:pt idx="10927">
                  <c:v>13.509790000000001</c:v>
                </c:pt>
                <c:pt idx="10928">
                  <c:v>17.424620999999998</c:v>
                </c:pt>
                <c:pt idx="10929">
                  <c:v>12.730923000000001</c:v>
                </c:pt>
                <c:pt idx="10930">
                  <c:v>18.080508999999999</c:v>
                </c:pt>
                <c:pt idx="10931">
                  <c:v>12.792412000000001</c:v>
                </c:pt>
                <c:pt idx="10932">
                  <c:v>18.244481</c:v>
                </c:pt>
                <c:pt idx="10933">
                  <c:v>12.874397999999999</c:v>
                </c:pt>
                <c:pt idx="10934">
                  <c:v>18.42895</c:v>
                </c:pt>
                <c:pt idx="10935">
                  <c:v>12.976881000000001</c:v>
                </c:pt>
                <c:pt idx="10936">
                  <c:v>17.732068999999999</c:v>
                </c:pt>
                <c:pt idx="10937">
                  <c:v>13.407306999999999</c:v>
                </c:pt>
                <c:pt idx="10938">
                  <c:v>16.584264999999998</c:v>
                </c:pt>
                <c:pt idx="10939">
                  <c:v>13.960713</c:v>
                </c:pt>
                <c:pt idx="10940">
                  <c:v>16.420293000000001</c:v>
                </c:pt>
                <c:pt idx="10941">
                  <c:v>14.288657000000001</c:v>
                </c:pt>
                <c:pt idx="10942">
                  <c:v>17.363132</c:v>
                </c:pt>
                <c:pt idx="10943">
                  <c:v>14.165678</c:v>
                </c:pt>
                <c:pt idx="10944">
                  <c:v>17.752565000000001</c:v>
                </c:pt>
                <c:pt idx="10945">
                  <c:v>13.284328</c:v>
                </c:pt>
                <c:pt idx="10946">
                  <c:v>18.101006000000002</c:v>
                </c:pt>
                <c:pt idx="10947">
                  <c:v>12.771915999999999</c:v>
                </c:pt>
                <c:pt idx="10948">
                  <c:v>16.625257999999999</c:v>
                </c:pt>
                <c:pt idx="10949">
                  <c:v>14.514118</c:v>
                </c:pt>
                <c:pt idx="10950">
                  <c:v>18.019020000000001</c:v>
                </c:pt>
                <c:pt idx="10951">
                  <c:v>13.530286</c:v>
                </c:pt>
                <c:pt idx="10952">
                  <c:v>17.937034000000001</c:v>
                </c:pt>
                <c:pt idx="10953">
                  <c:v>13.222839</c:v>
                </c:pt>
                <c:pt idx="10954">
                  <c:v>17.219656000000001</c:v>
                </c:pt>
                <c:pt idx="10955">
                  <c:v>12.607944</c:v>
                </c:pt>
                <c:pt idx="10956">
                  <c:v>17.937034000000001</c:v>
                </c:pt>
                <c:pt idx="10957">
                  <c:v>12.894895</c:v>
                </c:pt>
                <c:pt idx="10958">
                  <c:v>17.855048</c:v>
                </c:pt>
                <c:pt idx="10959">
                  <c:v>12.157021</c:v>
                </c:pt>
                <c:pt idx="10960">
                  <c:v>18.326467000000001</c:v>
                </c:pt>
                <c:pt idx="10961">
                  <c:v>13.427804</c:v>
                </c:pt>
                <c:pt idx="10962">
                  <c:v>18.674907999999999</c:v>
                </c:pt>
                <c:pt idx="10963">
                  <c:v>13.161349</c:v>
                </c:pt>
                <c:pt idx="10964">
                  <c:v>17.301642000000001</c:v>
                </c:pt>
                <c:pt idx="10965">
                  <c:v>13.878727</c:v>
                </c:pt>
                <c:pt idx="10966">
                  <c:v>16.645754</c:v>
                </c:pt>
                <c:pt idx="10967">
                  <c:v>13.755748000000001</c:v>
                </c:pt>
                <c:pt idx="10968">
                  <c:v>16.256321</c:v>
                </c:pt>
                <c:pt idx="10969">
                  <c:v>16.379300000000001</c:v>
                </c:pt>
                <c:pt idx="10970">
                  <c:v>15.08802</c:v>
                </c:pt>
                <c:pt idx="10971">
                  <c:v>16.071852</c:v>
                </c:pt>
                <c:pt idx="10972">
                  <c:v>16.112845</c:v>
                </c:pt>
                <c:pt idx="10973">
                  <c:v>15.436461</c:v>
                </c:pt>
                <c:pt idx="10974">
                  <c:v>14.801069</c:v>
                </c:pt>
                <c:pt idx="10975">
                  <c:v>14.985538</c:v>
                </c:pt>
                <c:pt idx="10976">
                  <c:v>15.149509999999999</c:v>
                </c:pt>
                <c:pt idx="10977">
                  <c:v>15.436461</c:v>
                </c:pt>
                <c:pt idx="10978">
                  <c:v>15.333978</c:v>
                </c:pt>
                <c:pt idx="10979">
                  <c:v>15.497949999999999</c:v>
                </c:pt>
                <c:pt idx="10980">
                  <c:v>15.948873000000001</c:v>
                </c:pt>
                <c:pt idx="10981">
                  <c:v>15.661922000000001</c:v>
                </c:pt>
                <c:pt idx="10982">
                  <c:v>15.251992</c:v>
                </c:pt>
                <c:pt idx="10983">
                  <c:v>15.96937</c:v>
                </c:pt>
                <c:pt idx="10984">
                  <c:v>15.600433000000001</c:v>
                </c:pt>
                <c:pt idx="10985">
                  <c:v>15.149509999999999</c:v>
                </c:pt>
                <c:pt idx="10986">
                  <c:v>15.702915000000001</c:v>
                </c:pt>
                <c:pt idx="10987">
                  <c:v>15.313482</c:v>
                </c:pt>
                <c:pt idx="10988">
                  <c:v>15.272489</c:v>
                </c:pt>
                <c:pt idx="10989">
                  <c:v>15.518447</c:v>
                </c:pt>
                <c:pt idx="10990">
                  <c:v>15.354475000000001</c:v>
                </c:pt>
                <c:pt idx="10991">
                  <c:v>15.723412</c:v>
                </c:pt>
                <c:pt idx="10992">
                  <c:v>15.006034</c:v>
                </c:pt>
                <c:pt idx="10993">
                  <c:v>16.030859</c:v>
                </c:pt>
                <c:pt idx="10994">
                  <c:v>15.90788</c:v>
                </c:pt>
                <c:pt idx="10995">
                  <c:v>15.702915000000001</c:v>
                </c:pt>
                <c:pt idx="10996">
                  <c:v>16.153838</c:v>
                </c:pt>
                <c:pt idx="10997">
                  <c:v>15.108517000000001</c:v>
                </c:pt>
                <c:pt idx="10998">
                  <c:v>15.190503</c:v>
                </c:pt>
                <c:pt idx="10999">
                  <c:v>15.764405</c:v>
                </c:pt>
                <c:pt idx="11000">
                  <c:v>14.985538</c:v>
                </c:pt>
                <c:pt idx="11001">
                  <c:v>15.866887</c:v>
                </c:pt>
                <c:pt idx="11002">
                  <c:v>16.051355999999998</c:v>
                </c:pt>
                <c:pt idx="11003">
                  <c:v>15.026531</c:v>
                </c:pt>
                <c:pt idx="11004">
                  <c:v>15.784901</c:v>
                </c:pt>
                <c:pt idx="11005">
                  <c:v>15.764405</c:v>
                </c:pt>
                <c:pt idx="11006">
                  <c:v>15.210998999999999</c:v>
                </c:pt>
                <c:pt idx="11007">
                  <c:v>15.641425999999999</c:v>
                </c:pt>
                <c:pt idx="11008">
                  <c:v>15.047027</c:v>
                </c:pt>
                <c:pt idx="11009">
                  <c:v>15.190503</c:v>
                </c:pt>
                <c:pt idx="11010">
                  <c:v>15.170006000000001</c:v>
                </c:pt>
                <c:pt idx="11011">
                  <c:v>14.862558999999999</c:v>
                </c:pt>
                <c:pt idx="11012">
                  <c:v>15.251992</c:v>
                </c:pt>
                <c:pt idx="11013">
                  <c:v>15.313482</c:v>
                </c:pt>
                <c:pt idx="11014">
                  <c:v>15.251992</c:v>
                </c:pt>
                <c:pt idx="11015">
                  <c:v>15.292985</c:v>
                </c:pt>
                <c:pt idx="11016">
                  <c:v>15.477454</c:v>
                </c:pt>
                <c:pt idx="11017">
                  <c:v>15.231496</c:v>
                </c:pt>
                <c:pt idx="11018">
                  <c:v>14.903551999999999</c:v>
                </c:pt>
                <c:pt idx="11019">
                  <c:v>15.129013</c:v>
                </c:pt>
                <c:pt idx="11020">
                  <c:v>15.415964000000001</c:v>
                </c:pt>
                <c:pt idx="11021">
                  <c:v>15.251992</c:v>
                </c:pt>
                <c:pt idx="11022">
                  <c:v>15.333978</c:v>
                </c:pt>
                <c:pt idx="11023">
                  <c:v>15.928376999999999</c:v>
                </c:pt>
                <c:pt idx="11024">
                  <c:v>15.129013</c:v>
                </c:pt>
                <c:pt idx="11025">
                  <c:v>16.994195000000001</c:v>
                </c:pt>
                <c:pt idx="11026">
                  <c:v>15.047027</c:v>
                </c:pt>
                <c:pt idx="11027">
                  <c:v>15.333978</c:v>
                </c:pt>
                <c:pt idx="11028">
                  <c:v>14.924048000000001</c:v>
                </c:pt>
                <c:pt idx="11029">
                  <c:v>14.883055000000001</c:v>
                </c:pt>
                <c:pt idx="11030">
                  <c:v>15.682418999999999</c:v>
                </c:pt>
                <c:pt idx="11031">
                  <c:v>16.030859</c:v>
                </c:pt>
                <c:pt idx="11032">
                  <c:v>15.641425999999999</c:v>
                </c:pt>
                <c:pt idx="11033">
                  <c:v>15.784901</c:v>
                </c:pt>
                <c:pt idx="11034">
                  <c:v>14.924048000000001</c:v>
                </c:pt>
                <c:pt idx="11035">
                  <c:v>14.432131999999999</c:v>
                </c:pt>
                <c:pt idx="11036">
                  <c:v>15.55944</c:v>
                </c:pt>
                <c:pt idx="11037">
                  <c:v>15.395467999999999</c:v>
                </c:pt>
                <c:pt idx="11038">
                  <c:v>15.047027</c:v>
                </c:pt>
                <c:pt idx="11039">
                  <c:v>15.108517000000001</c:v>
                </c:pt>
                <c:pt idx="11040">
                  <c:v>14.924048000000001</c:v>
                </c:pt>
                <c:pt idx="11041">
                  <c:v>15.272489</c:v>
                </c:pt>
                <c:pt idx="11042">
                  <c:v>15.251992</c:v>
                </c:pt>
                <c:pt idx="11043">
                  <c:v>15.538943</c:v>
                </c:pt>
                <c:pt idx="11044">
                  <c:v>15.805398</c:v>
                </c:pt>
                <c:pt idx="11045">
                  <c:v>16.153838</c:v>
                </c:pt>
                <c:pt idx="11046">
                  <c:v>15.047027</c:v>
                </c:pt>
                <c:pt idx="11047">
                  <c:v>16.420293000000001</c:v>
                </c:pt>
                <c:pt idx="11048">
                  <c:v>15.641425999999999</c:v>
                </c:pt>
                <c:pt idx="11049">
                  <c:v>15.006034</c:v>
                </c:pt>
                <c:pt idx="11050">
                  <c:v>15.600433000000001</c:v>
                </c:pt>
                <c:pt idx="11051">
                  <c:v>15.456956999999999</c:v>
                </c:pt>
                <c:pt idx="11052">
                  <c:v>15.55944</c:v>
                </c:pt>
                <c:pt idx="11053">
                  <c:v>15.702915000000001</c:v>
                </c:pt>
                <c:pt idx="11054">
                  <c:v>15.333978</c:v>
                </c:pt>
                <c:pt idx="11055">
                  <c:v>15.374971</c:v>
                </c:pt>
                <c:pt idx="11056">
                  <c:v>15.354475000000001</c:v>
                </c:pt>
                <c:pt idx="11057">
                  <c:v>15.272489</c:v>
                </c:pt>
                <c:pt idx="11058">
                  <c:v>15.866887</c:v>
                </c:pt>
                <c:pt idx="11059">
                  <c:v>15.579936</c:v>
                </c:pt>
                <c:pt idx="11060">
                  <c:v>15.08802</c:v>
                </c:pt>
                <c:pt idx="11061">
                  <c:v>15.743907999999999</c:v>
                </c:pt>
                <c:pt idx="11062">
                  <c:v>16.174334999999999</c:v>
                </c:pt>
                <c:pt idx="11063">
                  <c:v>14.965040999999999</c:v>
                </c:pt>
                <c:pt idx="11064">
                  <c:v>14.637097000000001</c:v>
                </c:pt>
                <c:pt idx="11065">
                  <c:v>15.210998999999999</c:v>
                </c:pt>
                <c:pt idx="11066">
                  <c:v>15.764405</c:v>
                </c:pt>
                <c:pt idx="11067">
                  <c:v>15.579936</c:v>
                </c:pt>
                <c:pt idx="11068">
                  <c:v>16.256321</c:v>
                </c:pt>
                <c:pt idx="11069">
                  <c:v>15.374971</c:v>
                </c:pt>
                <c:pt idx="11070">
                  <c:v>15.210998999999999</c:v>
                </c:pt>
                <c:pt idx="11071">
                  <c:v>14.924048000000001</c:v>
                </c:pt>
                <c:pt idx="11072">
                  <c:v>15.333978</c:v>
                </c:pt>
                <c:pt idx="11073">
                  <c:v>15.764405</c:v>
                </c:pt>
                <c:pt idx="11074">
                  <c:v>15.477454</c:v>
                </c:pt>
                <c:pt idx="11075">
                  <c:v>14.944545</c:v>
                </c:pt>
                <c:pt idx="11076">
                  <c:v>15.825894</c:v>
                </c:pt>
                <c:pt idx="11077">
                  <c:v>15.436461</c:v>
                </c:pt>
                <c:pt idx="11078">
                  <c:v>16.235824000000001</c:v>
                </c:pt>
                <c:pt idx="11079">
                  <c:v>15.497949999999999</c:v>
                </c:pt>
                <c:pt idx="11080">
                  <c:v>15.170006000000001</c:v>
                </c:pt>
                <c:pt idx="11081">
                  <c:v>15.108517000000001</c:v>
                </c:pt>
                <c:pt idx="11082">
                  <c:v>16.563768</c:v>
                </c:pt>
                <c:pt idx="11083">
                  <c:v>15.354475000000001</c:v>
                </c:pt>
                <c:pt idx="11084">
                  <c:v>15.108517000000001</c:v>
                </c:pt>
                <c:pt idx="11085">
                  <c:v>15.026531</c:v>
                </c:pt>
                <c:pt idx="11086">
                  <c:v>14.862558999999999</c:v>
                </c:pt>
                <c:pt idx="11087">
                  <c:v>15.231496</c:v>
                </c:pt>
                <c:pt idx="11088">
                  <c:v>16.133341999999999</c:v>
                </c:pt>
                <c:pt idx="11089">
                  <c:v>14.821566000000001</c:v>
                </c:pt>
                <c:pt idx="11090">
                  <c:v>15.764405</c:v>
                </c:pt>
                <c:pt idx="11091">
                  <c:v>15.08802</c:v>
                </c:pt>
                <c:pt idx="11092">
                  <c:v>15.518447</c:v>
                </c:pt>
                <c:pt idx="11093">
                  <c:v>15.210998999999999</c:v>
                </c:pt>
                <c:pt idx="11094">
                  <c:v>16.174334999999999</c:v>
                </c:pt>
                <c:pt idx="11095">
                  <c:v>14.719082999999999</c:v>
                </c:pt>
                <c:pt idx="11096">
                  <c:v>15.006034</c:v>
                </c:pt>
                <c:pt idx="11097">
                  <c:v>15.251992</c:v>
                </c:pt>
                <c:pt idx="11098">
                  <c:v>15.825894</c:v>
                </c:pt>
                <c:pt idx="11099">
                  <c:v>15.805398</c:v>
                </c:pt>
                <c:pt idx="11100">
                  <c:v>16.112845</c:v>
                </c:pt>
                <c:pt idx="11101">
                  <c:v>15.026531</c:v>
                </c:pt>
                <c:pt idx="11102">
                  <c:v>15.333978</c:v>
                </c:pt>
                <c:pt idx="11103">
                  <c:v>15.661922000000001</c:v>
                </c:pt>
                <c:pt idx="11104">
                  <c:v>15.518447</c:v>
                </c:pt>
                <c:pt idx="11105">
                  <c:v>15.251992</c:v>
                </c:pt>
                <c:pt idx="11106">
                  <c:v>15.395467999999999</c:v>
                </c:pt>
                <c:pt idx="11107">
                  <c:v>14.391139000000001</c:v>
                </c:pt>
                <c:pt idx="11108">
                  <c:v>15.948873000000001</c:v>
                </c:pt>
                <c:pt idx="11109">
                  <c:v>13.673762</c:v>
                </c:pt>
                <c:pt idx="11110">
                  <c:v>16.666250999999999</c:v>
                </c:pt>
                <c:pt idx="11111">
                  <c:v>15.251992</c:v>
                </c:pt>
                <c:pt idx="11112">
                  <c:v>16.030859</c:v>
                </c:pt>
                <c:pt idx="11113">
                  <c:v>14.534615000000001</c:v>
                </c:pt>
                <c:pt idx="11114">
                  <c:v>16.071852</c:v>
                </c:pt>
                <c:pt idx="11115">
                  <c:v>14.842062</c:v>
                </c:pt>
                <c:pt idx="11116">
                  <c:v>15.928376999999999</c:v>
                </c:pt>
                <c:pt idx="11117">
                  <c:v>15.374971</c:v>
                </c:pt>
                <c:pt idx="11118">
                  <c:v>16.379300000000001</c:v>
                </c:pt>
                <c:pt idx="11119">
                  <c:v>14.965040999999999</c:v>
                </c:pt>
                <c:pt idx="11120">
                  <c:v>16.133341999999999</c:v>
                </c:pt>
                <c:pt idx="11121">
                  <c:v>15.006034</c:v>
                </c:pt>
                <c:pt idx="11122">
                  <c:v>17.035188000000002</c:v>
                </c:pt>
                <c:pt idx="11123">
                  <c:v>15.149509999999999</c:v>
                </c:pt>
                <c:pt idx="11124">
                  <c:v>16.092348999999999</c:v>
                </c:pt>
                <c:pt idx="11125">
                  <c:v>14.965040999999999</c:v>
                </c:pt>
                <c:pt idx="11126">
                  <c:v>15.743907999999999</c:v>
                </c:pt>
                <c:pt idx="11127">
                  <c:v>15.354475000000001</c:v>
                </c:pt>
                <c:pt idx="11128">
                  <c:v>15.948873000000001</c:v>
                </c:pt>
                <c:pt idx="11129">
                  <c:v>15.006034</c:v>
                </c:pt>
                <c:pt idx="11130">
                  <c:v>15.436461</c:v>
                </c:pt>
                <c:pt idx="11131">
                  <c:v>14.473125</c:v>
                </c:pt>
                <c:pt idx="11132">
                  <c:v>17.117173999999999</c:v>
                </c:pt>
                <c:pt idx="11133">
                  <c:v>14.165678</c:v>
                </c:pt>
                <c:pt idx="11134">
                  <c:v>16.317810000000001</c:v>
                </c:pt>
                <c:pt idx="11135">
                  <c:v>14.924048000000001</c:v>
                </c:pt>
                <c:pt idx="11136">
                  <c:v>15.764405</c:v>
                </c:pt>
                <c:pt idx="11137">
                  <c:v>15.047027</c:v>
                </c:pt>
                <c:pt idx="11138">
                  <c:v>16.071852</c:v>
                </c:pt>
                <c:pt idx="11139">
                  <c:v>15.395467999999999</c:v>
                </c:pt>
                <c:pt idx="11140">
                  <c:v>17.691075999999999</c:v>
                </c:pt>
                <c:pt idx="11141">
                  <c:v>15.374971</c:v>
                </c:pt>
                <c:pt idx="11142">
                  <c:v>15.231496</c:v>
                </c:pt>
                <c:pt idx="11143">
                  <c:v>14.596104</c:v>
                </c:pt>
                <c:pt idx="11144">
                  <c:v>16.071852</c:v>
                </c:pt>
                <c:pt idx="11145">
                  <c:v>15.333978</c:v>
                </c:pt>
                <c:pt idx="11146">
                  <c:v>16.666250999999999</c:v>
                </c:pt>
                <c:pt idx="11147">
                  <c:v>14.73958</c:v>
                </c:pt>
                <c:pt idx="11148">
                  <c:v>16.174334999999999</c:v>
                </c:pt>
                <c:pt idx="11149">
                  <c:v>14.780573</c:v>
                </c:pt>
                <c:pt idx="11150">
                  <c:v>15.702915000000001</c:v>
                </c:pt>
                <c:pt idx="11151">
                  <c:v>14.165678</c:v>
                </c:pt>
                <c:pt idx="11152">
                  <c:v>16.399795999999998</c:v>
                </c:pt>
                <c:pt idx="11153">
                  <c:v>15.333978</c:v>
                </c:pt>
                <c:pt idx="11154">
                  <c:v>16.133341999999999</c:v>
                </c:pt>
                <c:pt idx="11155">
                  <c:v>14.73958</c:v>
                </c:pt>
                <c:pt idx="11156">
                  <c:v>16.768733000000001</c:v>
                </c:pt>
                <c:pt idx="11157">
                  <c:v>15.047027</c:v>
                </c:pt>
                <c:pt idx="11158">
                  <c:v>15.661922000000001</c:v>
                </c:pt>
                <c:pt idx="11159">
                  <c:v>15.436461</c:v>
                </c:pt>
                <c:pt idx="11160">
                  <c:v>15.415964000000001</c:v>
                </c:pt>
                <c:pt idx="11161">
                  <c:v>15.272489</c:v>
                </c:pt>
                <c:pt idx="11162">
                  <c:v>16.440788999999999</c:v>
                </c:pt>
                <c:pt idx="11163">
                  <c:v>15.210998999999999</c:v>
                </c:pt>
                <c:pt idx="11164">
                  <c:v>15.149509999999999</c:v>
                </c:pt>
                <c:pt idx="11165">
                  <c:v>15.620929</c:v>
                </c:pt>
                <c:pt idx="11166">
                  <c:v>16.133341999999999</c:v>
                </c:pt>
                <c:pt idx="11167">
                  <c:v>14.801069</c:v>
                </c:pt>
                <c:pt idx="11168">
                  <c:v>15.333978</c:v>
                </c:pt>
                <c:pt idx="11169">
                  <c:v>15.313482</c:v>
                </c:pt>
                <c:pt idx="11170">
                  <c:v>15.108517000000001</c:v>
                </c:pt>
                <c:pt idx="11171">
                  <c:v>15.518447</c:v>
                </c:pt>
                <c:pt idx="11172">
                  <c:v>15.641425999999999</c:v>
                </c:pt>
                <c:pt idx="11173">
                  <c:v>15.538943</c:v>
                </c:pt>
                <c:pt idx="11174">
                  <c:v>15.723412</c:v>
                </c:pt>
                <c:pt idx="11175">
                  <c:v>15.210998999999999</c:v>
                </c:pt>
                <c:pt idx="11176">
                  <c:v>16.194831000000001</c:v>
                </c:pt>
                <c:pt idx="11177">
                  <c:v>15.477454</c:v>
                </c:pt>
                <c:pt idx="11178">
                  <c:v>15.333978</c:v>
                </c:pt>
                <c:pt idx="11179">
                  <c:v>15.231496</c:v>
                </c:pt>
                <c:pt idx="11180">
                  <c:v>15.825894</c:v>
                </c:pt>
                <c:pt idx="11181">
                  <c:v>15.989865999999999</c:v>
                </c:pt>
                <c:pt idx="11182">
                  <c:v>16.051355999999998</c:v>
                </c:pt>
                <c:pt idx="11183">
                  <c:v>14.555111</c:v>
                </c:pt>
                <c:pt idx="11184">
                  <c:v>15.313482</c:v>
                </c:pt>
                <c:pt idx="11185">
                  <c:v>15.579936</c:v>
                </c:pt>
                <c:pt idx="11186">
                  <c:v>15.55944</c:v>
                </c:pt>
                <c:pt idx="11187">
                  <c:v>15.333978</c:v>
                </c:pt>
                <c:pt idx="11188">
                  <c:v>16.502279000000001</c:v>
                </c:pt>
                <c:pt idx="11189">
                  <c:v>14.862558999999999</c:v>
                </c:pt>
                <c:pt idx="11190">
                  <c:v>16.235824000000001</c:v>
                </c:pt>
                <c:pt idx="11191">
                  <c:v>15.579936</c:v>
                </c:pt>
                <c:pt idx="11192">
                  <c:v>15.600433000000001</c:v>
                </c:pt>
                <c:pt idx="11193">
                  <c:v>15.395467999999999</c:v>
                </c:pt>
                <c:pt idx="11194">
                  <c:v>15.846391000000001</c:v>
                </c:pt>
                <c:pt idx="11195">
                  <c:v>15.743907999999999</c:v>
                </c:pt>
                <c:pt idx="11196">
                  <c:v>15.170006000000001</c:v>
                </c:pt>
                <c:pt idx="11197">
                  <c:v>15.190503</c:v>
                </c:pt>
                <c:pt idx="11198">
                  <c:v>15.08802</c:v>
                </c:pt>
                <c:pt idx="11199">
                  <c:v>16.563768</c:v>
                </c:pt>
                <c:pt idx="11200">
                  <c:v>15.395467999999999</c:v>
                </c:pt>
                <c:pt idx="11201">
                  <c:v>15.477454</c:v>
                </c:pt>
                <c:pt idx="11202">
                  <c:v>15.251992</c:v>
                </c:pt>
                <c:pt idx="11203">
                  <c:v>14.73958</c:v>
                </c:pt>
                <c:pt idx="11204">
                  <c:v>14.678089999999999</c:v>
                </c:pt>
                <c:pt idx="11205">
                  <c:v>16.317810000000001</c:v>
                </c:pt>
                <c:pt idx="11206">
                  <c:v>15.436461</c:v>
                </c:pt>
                <c:pt idx="11207">
                  <c:v>14.801069</c:v>
                </c:pt>
                <c:pt idx="11208">
                  <c:v>16.030859</c:v>
                </c:pt>
                <c:pt idx="11209">
                  <c:v>14.657594</c:v>
                </c:pt>
                <c:pt idx="11210">
                  <c:v>15.149509999999999</c:v>
                </c:pt>
                <c:pt idx="11211">
                  <c:v>15.928376999999999</c:v>
                </c:pt>
                <c:pt idx="11212">
                  <c:v>16.010363000000002</c:v>
                </c:pt>
                <c:pt idx="11213">
                  <c:v>14.575608000000001</c:v>
                </c:pt>
                <c:pt idx="11214">
                  <c:v>15.989865999999999</c:v>
                </c:pt>
                <c:pt idx="11215">
                  <c:v>14.145180999999999</c:v>
                </c:pt>
                <c:pt idx="11216">
                  <c:v>15.272489</c:v>
                </c:pt>
                <c:pt idx="11217">
                  <c:v>15.641425999999999</c:v>
                </c:pt>
                <c:pt idx="11218">
                  <c:v>15.518447</c:v>
                </c:pt>
                <c:pt idx="11219">
                  <c:v>16.030859</c:v>
                </c:pt>
                <c:pt idx="11220">
                  <c:v>16.563768</c:v>
                </c:pt>
                <c:pt idx="11221">
                  <c:v>15.047027</c:v>
                </c:pt>
                <c:pt idx="11222">
                  <c:v>16.379300000000001</c:v>
                </c:pt>
                <c:pt idx="11223">
                  <c:v>15.723412</c:v>
                </c:pt>
                <c:pt idx="11224">
                  <c:v>13.858230000000001</c:v>
                </c:pt>
                <c:pt idx="11225">
                  <c:v>15.374971</c:v>
                </c:pt>
                <c:pt idx="11226">
                  <c:v>15.354475000000001</c:v>
                </c:pt>
                <c:pt idx="11227">
                  <c:v>16.727740000000001</c:v>
                </c:pt>
                <c:pt idx="11228">
                  <c:v>16.092348999999999</c:v>
                </c:pt>
                <c:pt idx="11229">
                  <c:v>16.235824000000001</c:v>
                </c:pt>
                <c:pt idx="11230">
                  <c:v>15.292985</c:v>
                </c:pt>
                <c:pt idx="11231">
                  <c:v>17.465613999999999</c:v>
                </c:pt>
                <c:pt idx="11232">
                  <c:v>14.678089999999999</c:v>
                </c:pt>
                <c:pt idx="11233">
                  <c:v>16.666250999999999</c:v>
                </c:pt>
                <c:pt idx="11234">
                  <c:v>14.104188000000001</c:v>
                </c:pt>
                <c:pt idx="11235">
                  <c:v>14.329650000000001</c:v>
                </c:pt>
                <c:pt idx="11236">
                  <c:v>16.256321</c:v>
                </c:pt>
                <c:pt idx="11237">
                  <c:v>15.928376999999999</c:v>
                </c:pt>
                <c:pt idx="11238">
                  <c:v>14.104188000000001</c:v>
                </c:pt>
                <c:pt idx="11239">
                  <c:v>14.534615000000001</c:v>
                </c:pt>
                <c:pt idx="11240">
                  <c:v>15.846391000000001</c:v>
                </c:pt>
                <c:pt idx="11241">
                  <c:v>15.846391000000001</c:v>
                </c:pt>
                <c:pt idx="11242">
                  <c:v>14.637097000000001</c:v>
                </c:pt>
                <c:pt idx="11243">
                  <c:v>16.174334999999999</c:v>
                </c:pt>
                <c:pt idx="11244">
                  <c:v>15.805398</c:v>
                </c:pt>
                <c:pt idx="11245">
                  <c:v>14.965040999999999</c:v>
                </c:pt>
                <c:pt idx="11246">
                  <c:v>14.780573</c:v>
                </c:pt>
                <c:pt idx="11247">
                  <c:v>15.190503</c:v>
                </c:pt>
                <c:pt idx="11248">
                  <c:v>14.309153</c:v>
                </c:pt>
                <c:pt idx="11249">
                  <c:v>15.395467999999999</c:v>
                </c:pt>
                <c:pt idx="11250">
                  <c:v>15.682418999999999</c:v>
                </c:pt>
                <c:pt idx="11251">
                  <c:v>14.616600999999999</c:v>
                </c:pt>
                <c:pt idx="11252">
                  <c:v>16.133341999999999</c:v>
                </c:pt>
                <c:pt idx="11253">
                  <c:v>15.538943</c:v>
                </c:pt>
                <c:pt idx="11254">
                  <c:v>15.333978</c:v>
                </c:pt>
                <c:pt idx="11255">
                  <c:v>15.436461</c:v>
                </c:pt>
                <c:pt idx="11256">
                  <c:v>15.866887</c:v>
                </c:pt>
                <c:pt idx="11257">
                  <c:v>15.682418999999999</c:v>
                </c:pt>
                <c:pt idx="11258">
                  <c:v>15.067524000000001</c:v>
                </c:pt>
                <c:pt idx="11259">
                  <c:v>15.272489</c:v>
                </c:pt>
                <c:pt idx="11260">
                  <c:v>14.760076</c:v>
                </c:pt>
                <c:pt idx="11261">
                  <c:v>16.010363000000002</c:v>
                </c:pt>
                <c:pt idx="11262">
                  <c:v>14.842062</c:v>
                </c:pt>
                <c:pt idx="11263">
                  <c:v>15.96937</c:v>
                </c:pt>
                <c:pt idx="11264">
                  <c:v>14.411636</c:v>
                </c:pt>
                <c:pt idx="11265">
                  <c:v>16.953202000000001</c:v>
                </c:pt>
                <c:pt idx="11266">
                  <c:v>15.006034</c:v>
                </c:pt>
                <c:pt idx="11267">
                  <c:v>16.420293000000001</c:v>
                </c:pt>
                <c:pt idx="11268">
                  <c:v>14.370642999999999</c:v>
                </c:pt>
                <c:pt idx="11269">
                  <c:v>15.989865999999999</c:v>
                </c:pt>
                <c:pt idx="11270">
                  <c:v>14.73958</c:v>
                </c:pt>
                <c:pt idx="11271">
                  <c:v>16.194831000000001</c:v>
                </c:pt>
                <c:pt idx="11272">
                  <c:v>14.903551999999999</c:v>
                </c:pt>
                <c:pt idx="11273">
                  <c:v>15.292985</c:v>
                </c:pt>
                <c:pt idx="11274">
                  <c:v>14.186173999999999</c:v>
                </c:pt>
                <c:pt idx="11275">
                  <c:v>15.702915000000001</c:v>
                </c:pt>
                <c:pt idx="11276">
                  <c:v>14.022202</c:v>
                </c:pt>
                <c:pt idx="11277">
                  <c:v>15.641425999999999</c:v>
                </c:pt>
                <c:pt idx="11278">
                  <c:v>15.641425999999999</c:v>
                </c:pt>
                <c:pt idx="11279">
                  <c:v>16.276817000000001</c:v>
                </c:pt>
                <c:pt idx="11280">
                  <c:v>15.170006000000001</c:v>
                </c:pt>
                <c:pt idx="11281">
                  <c:v>15.190503</c:v>
                </c:pt>
                <c:pt idx="11282">
                  <c:v>14.555111</c:v>
                </c:pt>
                <c:pt idx="11283">
                  <c:v>15.743907999999999</c:v>
                </c:pt>
                <c:pt idx="11284">
                  <c:v>15.108517000000001</c:v>
                </c:pt>
                <c:pt idx="11285">
                  <c:v>15.026531</c:v>
                </c:pt>
                <c:pt idx="11286">
                  <c:v>14.760076</c:v>
                </c:pt>
                <c:pt idx="11287">
                  <c:v>15.702915000000001</c:v>
                </c:pt>
                <c:pt idx="11288">
                  <c:v>15.08802</c:v>
                </c:pt>
                <c:pt idx="11289">
                  <c:v>15.231496</c:v>
                </c:pt>
                <c:pt idx="11290">
                  <c:v>14.780573</c:v>
                </c:pt>
                <c:pt idx="11291">
                  <c:v>15.723412</c:v>
                </c:pt>
                <c:pt idx="11292">
                  <c:v>14.288657000000001</c:v>
                </c:pt>
                <c:pt idx="11293">
                  <c:v>16.112845</c:v>
                </c:pt>
                <c:pt idx="11294">
                  <c:v>15.170006000000001</c:v>
                </c:pt>
                <c:pt idx="11295">
                  <c:v>16.584264999999998</c:v>
                </c:pt>
                <c:pt idx="11296">
                  <c:v>14.350146000000001</c:v>
                </c:pt>
                <c:pt idx="11297">
                  <c:v>16.112845</c:v>
                </c:pt>
                <c:pt idx="11298">
                  <c:v>14.452629</c:v>
                </c:pt>
                <c:pt idx="11299">
                  <c:v>15.846391000000001</c:v>
                </c:pt>
                <c:pt idx="11300">
                  <c:v>15.190503</c:v>
                </c:pt>
                <c:pt idx="11301">
                  <c:v>16.133341999999999</c:v>
                </c:pt>
                <c:pt idx="11302">
                  <c:v>15.374971</c:v>
                </c:pt>
                <c:pt idx="11303">
                  <c:v>15.354475000000001</c:v>
                </c:pt>
                <c:pt idx="11304">
                  <c:v>14.616600999999999</c:v>
                </c:pt>
                <c:pt idx="11305">
                  <c:v>15.743907999999999</c:v>
                </c:pt>
                <c:pt idx="11306">
                  <c:v>15.395467999999999</c:v>
                </c:pt>
                <c:pt idx="11307">
                  <c:v>14.73958</c:v>
                </c:pt>
                <c:pt idx="11308">
                  <c:v>14.350146000000001</c:v>
                </c:pt>
                <c:pt idx="11309">
                  <c:v>15.313482</c:v>
                </c:pt>
                <c:pt idx="11310">
                  <c:v>14.350146000000001</c:v>
                </c:pt>
                <c:pt idx="11311">
                  <c:v>17.240152999999999</c:v>
                </c:pt>
                <c:pt idx="11312">
                  <c:v>13.243335</c:v>
                </c:pt>
                <c:pt idx="11313">
                  <c:v>15.90788</c:v>
                </c:pt>
                <c:pt idx="11314">
                  <c:v>14.288657000000001</c:v>
                </c:pt>
                <c:pt idx="11315">
                  <c:v>15.96937</c:v>
                </c:pt>
                <c:pt idx="11316">
                  <c:v>14.575608000000001</c:v>
                </c:pt>
                <c:pt idx="11317">
                  <c:v>17.711572</c:v>
                </c:pt>
                <c:pt idx="11318">
                  <c:v>13.878727</c:v>
                </c:pt>
                <c:pt idx="11319">
                  <c:v>16.522774999999999</c:v>
                </c:pt>
                <c:pt idx="11320">
                  <c:v>13.940215999999999</c:v>
                </c:pt>
                <c:pt idx="11321">
                  <c:v>16.010363000000002</c:v>
                </c:pt>
                <c:pt idx="11322">
                  <c:v>13.735251</c:v>
                </c:pt>
                <c:pt idx="11323">
                  <c:v>16.153838</c:v>
                </c:pt>
                <c:pt idx="11324">
                  <c:v>14.26816</c:v>
                </c:pt>
                <c:pt idx="11325">
                  <c:v>16.338307</c:v>
                </c:pt>
                <c:pt idx="11326">
                  <c:v>13.366313999999999</c:v>
                </c:pt>
                <c:pt idx="11327">
                  <c:v>17.13767</c:v>
                </c:pt>
                <c:pt idx="11328">
                  <c:v>14.124684999999999</c:v>
                </c:pt>
                <c:pt idx="11329">
                  <c:v>16.358803000000002</c:v>
                </c:pt>
                <c:pt idx="11330">
                  <c:v>14.514118</c:v>
                </c:pt>
                <c:pt idx="11331">
                  <c:v>16.194831000000001</c:v>
                </c:pt>
                <c:pt idx="11332">
                  <c:v>12.935888</c:v>
                </c:pt>
                <c:pt idx="11333">
                  <c:v>16.543272000000002</c:v>
                </c:pt>
                <c:pt idx="11334">
                  <c:v>14.698587</c:v>
                </c:pt>
                <c:pt idx="11335">
                  <c:v>16.686747</c:v>
                </c:pt>
                <c:pt idx="11336">
                  <c:v>14.432131999999999</c:v>
                </c:pt>
                <c:pt idx="11337">
                  <c:v>17.178663</c:v>
                </c:pt>
                <c:pt idx="11338">
                  <c:v>14.001706</c:v>
                </c:pt>
                <c:pt idx="11339">
                  <c:v>16.461286000000001</c:v>
                </c:pt>
                <c:pt idx="11340">
                  <c:v>13.714755</c:v>
                </c:pt>
                <c:pt idx="11341">
                  <c:v>16.010363000000002</c:v>
                </c:pt>
                <c:pt idx="11342">
                  <c:v>14.145180999999999</c:v>
                </c:pt>
                <c:pt idx="11343">
                  <c:v>17.281146</c:v>
                </c:pt>
                <c:pt idx="11344">
                  <c:v>14.063195</c:v>
                </c:pt>
                <c:pt idx="11345">
                  <c:v>16.379300000000001</c:v>
                </c:pt>
                <c:pt idx="11346">
                  <c:v>14.309153</c:v>
                </c:pt>
                <c:pt idx="11347">
                  <c:v>16.030859</c:v>
                </c:pt>
                <c:pt idx="11348">
                  <c:v>13.858230000000001</c:v>
                </c:pt>
                <c:pt idx="11349">
                  <c:v>17.814055</c:v>
                </c:pt>
                <c:pt idx="11350">
                  <c:v>15.210998999999999</c:v>
                </c:pt>
                <c:pt idx="11351">
                  <c:v>16.297314</c:v>
                </c:pt>
                <c:pt idx="11352">
                  <c:v>13.4483</c:v>
                </c:pt>
                <c:pt idx="11353">
                  <c:v>16.973697999999999</c:v>
                </c:pt>
                <c:pt idx="11354">
                  <c:v>14.370642999999999</c:v>
                </c:pt>
                <c:pt idx="11355">
                  <c:v>15.702915000000001</c:v>
                </c:pt>
                <c:pt idx="11356">
                  <c:v>14.616600999999999</c:v>
                </c:pt>
                <c:pt idx="11357">
                  <c:v>17.404125000000001</c:v>
                </c:pt>
                <c:pt idx="11358">
                  <c:v>13.509790000000001</c:v>
                </c:pt>
                <c:pt idx="11359">
                  <c:v>17.650082999999999</c:v>
                </c:pt>
                <c:pt idx="11360">
                  <c:v>14.821566000000001</c:v>
                </c:pt>
                <c:pt idx="11361">
                  <c:v>16.461286000000001</c:v>
                </c:pt>
                <c:pt idx="11362">
                  <c:v>13.09986</c:v>
                </c:pt>
                <c:pt idx="11363">
                  <c:v>16.973697999999999</c:v>
                </c:pt>
                <c:pt idx="11364">
                  <c:v>13.940215999999999</c:v>
                </c:pt>
                <c:pt idx="11365">
                  <c:v>17.506606999999999</c:v>
                </c:pt>
                <c:pt idx="11366">
                  <c:v>14.452629</c:v>
                </c:pt>
                <c:pt idx="11367">
                  <c:v>16.522774999999999</c:v>
                </c:pt>
                <c:pt idx="11368">
                  <c:v>14.124684999999999</c:v>
                </c:pt>
                <c:pt idx="11369">
                  <c:v>16.645754</c:v>
                </c:pt>
                <c:pt idx="11370">
                  <c:v>13.120355999999999</c:v>
                </c:pt>
                <c:pt idx="11371">
                  <c:v>16.809726000000001</c:v>
                </c:pt>
                <c:pt idx="11372">
                  <c:v>13.304824999999999</c:v>
                </c:pt>
                <c:pt idx="11373">
                  <c:v>17.117173999999999</c:v>
                </c:pt>
                <c:pt idx="11374">
                  <c:v>12.956384</c:v>
                </c:pt>
                <c:pt idx="11375">
                  <c:v>17.404125000000001</c:v>
                </c:pt>
                <c:pt idx="11376">
                  <c:v>13.755748000000001</c:v>
                </c:pt>
                <c:pt idx="11377">
                  <c:v>16.543272000000002</c:v>
                </c:pt>
                <c:pt idx="11378">
                  <c:v>12.956384</c:v>
                </c:pt>
                <c:pt idx="11379">
                  <c:v>17.650082999999999</c:v>
                </c:pt>
                <c:pt idx="11380">
                  <c:v>13.960713</c:v>
                </c:pt>
                <c:pt idx="11381">
                  <c:v>17.486111000000001</c:v>
                </c:pt>
                <c:pt idx="11382">
                  <c:v>15.887384000000001</c:v>
                </c:pt>
                <c:pt idx="11383">
                  <c:v>17.035188000000002</c:v>
                </c:pt>
                <c:pt idx="11384">
                  <c:v>13.386811</c:v>
                </c:pt>
                <c:pt idx="11385">
                  <c:v>17.424620999999998</c:v>
                </c:pt>
                <c:pt idx="11386">
                  <c:v>12.505461</c:v>
                </c:pt>
                <c:pt idx="11387">
                  <c:v>16.461286000000001</c:v>
                </c:pt>
                <c:pt idx="11388">
                  <c:v>13.899222999999999</c:v>
                </c:pt>
                <c:pt idx="11389">
                  <c:v>16.727740000000001</c:v>
                </c:pt>
                <c:pt idx="11390">
                  <c:v>14.247664</c:v>
                </c:pt>
                <c:pt idx="11391">
                  <c:v>17.465613999999999</c:v>
                </c:pt>
                <c:pt idx="11392">
                  <c:v>13.981209</c:v>
                </c:pt>
                <c:pt idx="11393">
                  <c:v>16.604761</c:v>
                </c:pt>
                <c:pt idx="11394">
                  <c:v>13.735251</c:v>
                </c:pt>
                <c:pt idx="11395">
                  <c:v>17.240152999999999</c:v>
                </c:pt>
                <c:pt idx="11396">
                  <c:v>13.284328</c:v>
                </c:pt>
                <c:pt idx="11397">
                  <c:v>16.420293000000001</c:v>
                </c:pt>
                <c:pt idx="11398">
                  <c:v>14.596104</c:v>
                </c:pt>
                <c:pt idx="11399">
                  <c:v>16.912209000000001</c:v>
                </c:pt>
                <c:pt idx="11400">
                  <c:v>13.91972</c:v>
                </c:pt>
                <c:pt idx="11401">
                  <c:v>17.527104000000001</c:v>
                </c:pt>
                <c:pt idx="11402">
                  <c:v>13.468797</c:v>
                </c:pt>
                <c:pt idx="11403">
                  <c:v>15.928376999999999</c:v>
                </c:pt>
                <c:pt idx="11404">
                  <c:v>13.181846</c:v>
                </c:pt>
                <c:pt idx="11405">
                  <c:v>17.014690999999999</c:v>
                </c:pt>
                <c:pt idx="11406">
                  <c:v>12.894895</c:v>
                </c:pt>
                <c:pt idx="11407">
                  <c:v>17.711572</c:v>
                </c:pt>
                <c:pt idx="11408">
                  <c:v>13.120355999999999</c:v>
                </c:pt>
                <c:pt idx="11409">
                  <c:v>17.711572</c:v>
                </c:pt>
                <c:pt idx="11410">
                  <c:v>13.243335</c:v>
                </c:pt>
                <c:pt idx="11411">
                  <c:v>18.572424999999999</c:v>
                </c:pt>
                <c:pt idx="11412">
                  <c:v>12.730923000000001</c:v>
                </c:pt>
                <c:pt idx="11413">
                  <c:v>17.404125000000001</c:v>
                </c:pt>
                <c:pt idx="11414">
                  <c:v>13.09986</c:v>
                </c:pt>
                <c:pt idx="11415">
                  <c:v>17.117173999999999</c:v>
                </c:pt>
                <c:pt idx="11416">
                  <c:v>12.21851</c:v>
                </c:pt>
                <c:pt idx="11417">
                  <c:v>17.465613999999999</c:v>
                </c:pt>
                <c:pt idx="11418">
                  <c:v>12.464468</c:v>
                </c:pt>
                <c:pt idx="11419">
                  <c:v>17.260649000000001</c:v>
                </c:pt>
                <c:pt idx="11420">
                  <c:v>13.09986</c:v>
                </c:pt>
                <c:pt idx="11421">
                  <c:v>17.547599999999999</c:v>
                </c:pt>
                <c:pt idx="11422">
                  <c:v>12.976881000000001</c:v>
                </c:pt>
                <c:pt idx="11423">
                  <c:v>17.486111000000001</c:v>
                </c:pt>
                <c:pt idx="11424">
                  <c:v>13.386811</c:v>
                </c:pt>
                <c:pt idx="11425">
                  <c:v>17.527104000000001</c:v>
                </c:pt>
                <c:pt idx="11426">
                  <c:v>12.443972</c:v>
                </c:pt>
                <c:pt idx="11427">
                  <c:v>17.424620999999998</c:v>
                </c:pt>
                <c:pt idx="11428">
                  <c:v>13.079363000000001</c:v>
                </c:pt>
                <c:pt idx="11429">
                  <c:v>16.399795999999998</c:v>
                </c:pt>
                <c:pt idx="11430">
                  <c:v>12.915391</c:v>
                </c:pt>
                <c:pt idx="11431">
                  <c:v>17.301642000000001</c:v>
                </c:pt>
                <c:pt idx="11432">
                  <c:v>13.550782999999999</c:v>
                </c:pt>
                <c:pt idx="11433">
                  <c:v>17.342635000000001</c:v>
                </c:pt>
                <c:pt idx="11434">
                  <c:v>13.243335</c:v>
                </c:pt>
                <c:pt idx="11435">
                  <c:v>17.055683999999999</c:v>
                </c:pt>
                <c:pt idx="11436">
                  <c:v>13.161349</c:v>
                </c:pt>
                <c:pt idx="11437">
                  <c:v>16.809726000000001</c:v>
                </c:pt>
                <c:pt idx="11438">
                  <c:v>11.849572999999999</c:v>
                </c:pt>
                <c:pt idx="11439">
                  <c:v>16.850719000000002</c:v>
                </c:pt>
                <c:pt idx="11440">
                  <c:v>13.140853</c:v>
                </c:pt>
                <c:pt idx="11441">
                  <c:v>17.322139</c:v>
                </c:pt>
                <c:pt idx="11442">
                  <c:v>13.755748000000001</c:v>
                </c:pt>
                <c:pt idx="11443">
                  <c:v>16.994195000000001</c:v>
                </c:pt>
                <c:pt idx="11444">
                  <c:v>13.427804</c:v>
                </c:pt>
                <c:pt idx="11445">
                  <c:v>16.645754</c:v>
                </c:pt>
                <c:pt idx="11446">
                  <c:v>13.120355999999999</c:v>
                </c:pt>
                <c:pt idx="11447">
                  <c:v>17.465613999999999</c:v>
                </c:pt>
                <c:pt idx="11448">
                  <c:v>12.812908999999999</c:v>
                </c:pt>
                <c:pt idx="11449">
                  <c:v>17.752565000000001</c:v>
                </c:pt>
                <c:pt idx="11450">
                  <c:v>12.628439999999999</c:v>
                </c:pt>
                <c:pt idx="11451">
                  <c:v>17.096677</c:v>
                </c:pt>
                <c:pt idx="11452">
                  <c:v>12.976881000000001</c:v>
                </c:pt>
                <c:pt idx="11453">
                  <c:v>17.629586</c:v>
                </c:pt>
                <c:pt idx="11454">
                  <c:v>13.858230000000001</c:v>
                </c:pt>
                <c:pt idx="11455">
                  <c:v>17.629586</c:v>
                </c:pt>
                <c:pt idx="11456">
                  <c:v>13.284328</c:v>
                </c:pt>
                <c:pt idx="11457">
                  <c:v>17.732068999999999</c:v>
                </c:pt>
                <c:pt idx="11458">
                  <c:v>13.222839</c:v>
                </c:pt>
                <c:pt idx="11459">
                  <c:v>17.014690999999999</c:v>
                </c:pt>
                <c:pt idx="11460">
                  <c:v>14.124684999999999</c:v>
                </c:pt>
                <c:pt idx="11461">
                  <c:v>16.953202000000001</c:v>
                </c:pt>
                <c:pt idx="11462">
                  <c:v>12.833405000000001</c:v>
                </c:pt>
                <c:pt idx="11463">
                  <c:v>17.035188000000002</c:v>
                </c:pt>
                <c:pt idx="11464">
                  <c:v>12.792412000000001</c:v>
                </c:pt>
                <c:pt idx="11465">
                  <c:v>17.752565000000001</c:v>
                </c:pt>
                <c:pt idx="11466">
                  <c:v>13.407306999999999</c:v>
                </c:pt>
                <c:pt idx="11467">
                  <c:v>17.691075999999999</c:v>
                </c:pt>
                <c:pt idx="11468">
                  <c:v>13.489293</c:v>
                </c:pt>
                <c:pt idx="11469">
                  <c:v>17.547599999999999</c:v>
                </c:pt>
                <c:pt idx="11470">
                  <c:v>13.058866999999999</c:v>
                </c:pt>
                <c:pt idx="11471">
                  <c:v>16.891711999999998</c:v>
                </c:pt>
                <c:pt idx="11472">
                  <c:v>13.673762</c:v>
                </c:pt>
                <c:pt idx="11473">
                  <c:v>16.338307</c:v>
                </c:pt>
                <c:pt idx="11474">
                  <c:v>13.222839</c:v>
                </c:pt>
                <c:pt idx="11475">
                  <c:v>17.486111000000001</c:v>
                </c:pt>
                <c:pt idx="11476">
                  <c:v>13.694258</c:v>
                </c:pt>
                <c:pt idx="11477">
                  <c:v>16.932704999999999</c:v>
                </c:pt>
                <c:pt idx="11478">
                  <c:v>13.345818</c:v>
                </c:pt>
                <c:pt idx="11479">
                  <c:v>16.912209000000001</c:v>
                </c:pt>
                <c:pt idx="11480">
                  <c:v>13.960713</c:v>
                </c:pt>
                <c:pt idx="11481">
                  <c:v>17.896041</c:v>
                </c:pt>
                <c:pt idx="11482">
                  <c:v>12.730923000000001</c:v>
                </c:pt>
                <c:pt idx="11483">
                  <c:v>17.260649000000001</c:v>
                </c:pt>
                <c:pt idx="11484">
                  <c:v>13.017874000000001</c:v>
                </c:pt>
                <c:pt idx="11485">
                  <c:v>16.522774999999999</c:v>
                </c:pt>
                <c:pt idx="11486">
                  <c:v>13.304824999999999</c:v>
                </c:pt>
                <c:pt idx="11487">
                  <c:v>17.342635000000001</c:v>
                </c:pt>
                <c:pt idx="11488">
                  <c:v>12.751419</c:v>
                </c:pt>
                <c:pt idx="11489">
                  <c:v>17.547599999999999</c:v>
                </c:pt>
                <c:pt idx="11490">
                  <c:v>12.956384</c:v>
                </c:pt>
                <c:pt idx="11491">
                  <c:v>17.609089999999998</c:v>
                </c:pt>
                <c:pt idx="11492">
                  <c:v>13.694258</c:v>
                </c:pt>
                <c:pt idx="11493">
                  <c:v>18.182991999999999</c:v>
                </c:pt>
                <c:pt idx="11494">
                  <c:v>13.325321000000001</c:v>
                </c:pt>
                <c:pt idx="11495">
                  <c:v>16.78923</c:v>
                </c:pt>
                <c:pt idx="11496">
                  <c:v>13.530286</c:v>
                </c:pt>
                <c:pt idx="11497">
                  <c:v>17.752565000000001</c:v>
                </c:pt>
                <c:pt idx="11498">
                  <c:v>12.833405000000001</c:v>
                </c:pt>
                <c:pt idx="11499">
                  <c:v>16.543272000000002</c:v>
                </c:pt>
                <c:pt idx="11500">
                  <c:v>13.181846</c:v>
                </c:pt>
                <c:pt idx="11501">
                  <c:v>16.317810000000001</c:v>
                </c:pt>
                <c:pt idx="11502">
                  <c:v>14.206671</c:v>
                </c:pt>
                <c:pt idx="11503">
                  <c:v>17.404125000000001</c:v>
                </c:pt>
                <c:pt idx="11504">
                  <c:v>13.263832000000001</c:v>
                </c:pt>
                <c:pt idx="11505">
                  <c:v>17.732068999999999</c:v>
                </c:pt>
                <c:pt idx="11506">
                  <c:v>13.4483</c:v>
                </c:pt>
                <c:pt idx="11507">
                  <c:v>16.953202000000001</c:v>
                </c:pt>
                <c:pt idx="11508">
                  <c:v>12.833405000000001</c:v>
                </c:pt>
                <c:pt idx="11509">
                  <c:v>17.322139</c:v>
                </c:pt>
                <c:pt idx="11510">
                  <c:v>12.792412000000001</c:v>
                </c:pt>
                <c:pt idx="11511">
                  <c:v>18.285474000000001</c:v>
                </c:pt>
                <c:pt idx="11512">
                  <c:v>12.730923000000001</c:v>
                </c:pt>
                <c:pt idx="11513">
                  <c:v>17.793558000000001</c:v>
                </c:pt>
                <c:pt idx="11514">
                  <c:v>13.09986</c:v>
                </c:pt>
                <c:pt idx="11515">
                  <c:v>17.527104000000001</c:v>
                </c:pt>
                <c:pt idx="11516">
                  <c:v>13.366313999999999</c:v>
                </c:pt>
                <c:pt idx="11517">
                  <c:v>16.768733000000001</c:v>
                </c:pt>
                <c:pt idx="11518">
                  <c:v>14.350146000000001</c:v>
                </c:pt>
                <c:pt idx="11519">
                  <c:v>17.260649000000001</c:v>
                </c:pt>
                <c:pt idx="11520">
                  <c:v>13.91972</c:v>
                </c:pt>
                <c:pt idx="11521">
                  <c:v>17.076180999999998</c:v>
                </c:pt>
                <c:pt idx="11522">
                  <c:v>13.427804</c:v>
                </c:pt>
                <c:pt idx="11523">
                  <c:v>17.547599999999999</c:v>
                </c:pt>
                <c:pt idx="11524">
                  <c:v>13.509790000000001</c:v>
                </c:pt>
                <c:pt idx="11525">
                  <c:v>17.342635000000001</c:v>
                </c:pt>
                <c:pt idx="11526">
                  <c:v>12.730923000000001</c:v>
                </c:pt>
                <c:pt idx="11527">
                  <c:v>17.629586</c:v>
                </c:pt>
                <c:pt idx="11528">
                  <c:v>13.571279000000001</c:v>
                </c:pt>
                <c:pt idx="11529">
                  <c:v>16.399795999999998</c:v>
                </c:pt>
                <c:pt idx="11530">
                  <c:v>13.325321000000001</c:v>
                </c:pt>
                <c:pt idx="11531">
                  <c:v>17.055683999999999</c:v>
                </c:pt>
                <c:pt idx="11532">
                  <c:v>13.386811</c:v>
                </c:pt>
                <c:pt idx="11533">
                  <c:v>17.199159999999999</c:v>
                </c:pt>
                <c:pt idx="11534">
                  <c:v>12.812908999999999</c:v>
                </c:pt>
                <c:pt idx="11535">
                  <c:v>18.797886999999999</c:v>
                </c:pt>
                <c:pt idx="11536">
                  <c:v>13.017874000000001</c:v>
                </c:pt>
                <c:pt idx="11537">
                  <c:v>17.342635000000001</c:v>
                </c:pt>
                <c:pt idx="11538">
                  <c:v>13.489293</c:v>
                </c:pt>
                <c:pt idx="11539">
                  <c:v>18.285474000000001</c:v>
                </c:pt>
                <c:pt idx="11540">
                  <c:v>13.325321000000001</c:v>
                </c:pt>
                <c:pt idx="11541">
                  <c:v>17.629586</c:v>
                </c:pt>
                <c:pt idx="11542">
                  <c:v>13.325321000000001</c:v>
                </c:pt>
                <c:pt idx="11543">
                  <c:v>17.342635000000001</c:v>
                </c:pt>
                <c:pt idx="11544">
                  <c:v>12.935888</c:v>
                </c:pt>
                <c:pt idx="11545">
                  <c:v>16.809726000000001</c:v>
                </c:pt>
                <c:pt idx="11546">
                  <c:v>13.181846</c:v>
                </c:pt>
                <c:pt idx="11547">
                  <c:v>16.256321</c:v>
                </c:pt>
                <c:pt idx="11548">
                  <c:v>13.058866999999999</c:v>
                </c:pt>
                <c:pt idx="11549">
                  <c:v>16.973697999999999</c:v>
                </c:pt>
                <c:pt idx="11550">
                  <c:v>13.714755</c:v>
                </c:pt>
                <c:pt idx="11551">
                  <c:v>17.609089999999998</c:v>
                </c:pt>
                <c:pt idx="11552">
                  <c:v>13.940215999999999</c:v>
                </c:pt>
                <c:pt idx="11553">
                  <c:v>16.850719000000002</c:v>
                </c:pt>
                <c:pt idx="11554">
                  <c:v>13.181846</c:v>
                </c:pt>
                <c:pt idx="11555">
                  <c:v>17.670579</c:v>
                </c:pt>
                <c:pt idx="11556">
                  <c:v>12.484965000000001</c:v>
                </c:pt>
                <c:pt idx="11557">
                  <c:v>17.13767</c:v>
                </c:pt>
                <c:pt idx="11558">
                  <c:v>13.653264999999999</c:v>
                </c:pt>
                <c:pt idx="11559">
                  <c:v>17.219656000000001</c:v>
                </c:pt>
                <c:pt idx="11560">
                  <c:v>13.243335</c:v>
                </c:pt>
                <c:pt idx="11561">
                  <c:v>17.219656000000001</c:v>
                </c:pt>
                <c:pt idx="11562">
                  <c:v>13.653264999999999</c:v>
                </c:pt>
                <c:pt idx="11563">
                  <c:v>17.322139</c:v>
                </c:pt>
                <c:pt idx="11564">
                  <c:v>14.616600999999999</c:v>
                </c:pt>
                <c:pt idx="11565">
                  <c:v>17.13767</c:v>
                </c:pt>
                <c:pt idx="11566">
                  <c:v>12.198014000000001</c:v>
                </c:pt>
                <c:pt idx="11567">
                  <c:v>17.322139</c:v>
                </c:pt>
                <c:pt idx="11568">
                  <c:v>12.423475</c:v>
                </c:pt>
                <c:pt idx="11569">
                  <c:v>17.342635000000001</c:v>
                </c:pt>
                <c:pt idx="11570">
                  <c:v>13.345818</c:v>
                </c:pt>
                <c:pt idx="11571">
                  <c:v>16.686747</c:v>
                </c:pt>
                <c:pt idx="11572">
                  <c:v>13.755748000000001</c:v>
                </c:pt>
                <c:pt idx="11573">
                  <c:v>16.522774999999999</c:v>
                </c:pt>
                <c:pt idx="11574">
                  <c:v>13.817237</c:v>
                </c:pt>
                <c:pt idx="11575">
                  <c:v>17.424620999999998</c:v>
                </c:pt>
                <c:pt idx="11576">
                  <c:v>14.432131999999999</c:v>
                </c:pt>
                <c:pt idx="11577">
                  <c:v>17.240152999999999</c:v>
                </c:pt>
                <c:pt idx="11578">
                  <c:v>12.771915999999999</c:v>
                </c:pt>
                <c:pt idx="11579">
                  <c:v>16.932704999999999</c:v>
                </c:pt>
                <c:pt idx="11580">
                  <c:v>14.821566000000001</c:v>
                </c:pt>
                <c:pt idx="11581">
                  <c:v>17.117173999999999</c:v>
                </c:pt>
                <c:pt idx="11582">
                  <c:v>13.058866999999999</c:v>
                </c:pt>
                <c:pt idx="11583">
                  <c:v>17.486111000000001</c:v>
                </c:pt>
                <c:pt idx="11584">
                  <c:v>12.730923000000001</c:v>
                </c:pt>
                <c:pt idx="11585">
                  <c:v>16.850719000000002</c:v>
                </c:pt>
                <c:pt idx="11586">
                  <c:v>13.4483</c:v>
                </c:pt>
                <c:pt idx="11587">
                  <c:v>17.588592999999999</c:v>
                </c:pt>
                <c:pt idx="11588">
                  <c:v>12.648937</c:v>
                </c:pt>
                <c:pt idx="11589">
                  <c:v>16.953202000000001</c:v>
                </c:pt>
                <c:pt idx="11590">
                  <c:v>13.427804</c:v>
                </c:pt>
                <c:pt idx="11591">
                  <c:v>17.527104000000001</c:v>
                </c:pt>
                <c:pt idx="11592">
                  <c:v>13.325321000000001</c:v>
                </c:pt>
                <c:pt idx="11593">
                  <c:v>16.522774999999999</c:v>
                </c:pt>
                <c:pt idx="11594">
                  <c:v>13.181846</c:v>
                </c:pt>
                <c:pt idx="11595">
                  <c:v>16.256321</c:v>
                </c:pt>
                <c:pt idx="11596">
                  <c:v>13.878727</c:v>
                </c:pt>
                <c:pt idx="11597">
                  <c:v>16.276817000000001</c:v>
                </c:pt>
                <c:pt idx="11598">
                  <c:v>14.104188000000001</c:v>
                </c:pt>
                <c:pt idx="11599">
                  <c:v>16.78923</c:v>
                </c:pt>
                <c:pt idx="11600">
                  <c:v>12.648937</c:v>
                </c:pt>
                <c:pt idx="11601">
                  <c:v>17.547599999999999</c:v>
                </c:pt>
                <c:pt idx="11602">
                  <c:v>13.03837</c:v>
                </c:pt>
                <c:pt idx="11603">
                  <c:v>18.162495</c:v>
                </c:pt>
                <c:pt idx="11604">
                  <c:v>13.03837</c:v>
                </c:pt>
                <c:pt idx="11605">
                  <c:v>18.019020000000001</c:v>
                </c:pt>
                <c:pt idx="11606">
                  <c:v>13.03837</c:v>
                </c:pt>
                <c:pt idx="11607">
                  <c:v>16.953202000000001</c:v>
                </c:pt>
                <c:pt idx="11608">
                  <c:v>12.812908999999999</c:v>
                </c:pt>
                <c:pt idx="11609">
                  <c:v>17.117173999999999</c:v>
                </c:pt>
                <c:pt idx="11610">
                  <c:v>12.915391</c:v>
                </c:pt>
                <c:pt idx="11611">
                  <c:v>17.568097000000002</c:v>
                </c:pt>
                <c:pt idx="11612">
                  <c:v>13.09986</c:v>
                </c:pt>
                <c:pt idx="11613">
                  <c:v>16.871216</c:v>
                </c:pt>
                <c:pt idx="11614">
                  <c:v>13.940215999999999</c:v>
                </c:pt>
                <c:pt idx="11615">
                  <c:v>17.158166999999999</c:v>
                </c:pt>
                <c:pt idx="11616">
                  <c:v>13.755748000000001</c:v>
                </c:pt>
                <c:pt idx="11617">
                  <c:v>17.117173999999999</c:v>
                </c:pt>
                <c:pt idx="11618">
                  <c:v>12.300496000000001</c:v>
                </c:pt>
                <c:pt idx="11619">
                  <c:v>17.445118000000001</c:v>
                </c:pt>
                <c:pt idx="11620">
                  <c:v>13.181846</c:v>
                </c:pt>
                <c:pt idx="11621">
                  <c:v>16.645754</c:v>
                </c:pt>
                <c:pt idx="11622">
                  <c:v>12.464468</c:v>
                </c:pt>
                <c:pt idx="11623">
                  <c:v>17.260649000000001</c:v>
                </c:pt>
                <c:pt idx="11624">
                  <c:v>13.120355999999999</c:v>
                </c:pt>
                <c:pt idx="11625">
                  <c:v>17.383628000000002</c:v>
                </c:pt>
                <c:pt idx="11626">
                  <c:v>12.710426</c:v>
                </c:pt>
                <c:pt idx="11627">
                  <c:v>17.588592999999999</c:v>
                </c:pt>
                <c:pt idx="11628">
                  <c:v>12.628439999999999</c:v>
                </c:pt>
                <c:pt idx="11629">
                  <c:v>17.404125000000001</c:v>
                </c:pt>
                <c:pt idx="11630">
                  <c:v>12.730923000000001</c:v>
                </c:pt>
                <c:pt idx="11631">
                  <c:v>17.445118000000001</c:v>
                </c:pt>
                <c:pt idx="11632">
                  <c:v>12.792412000000001</c:v>
                </c:pt>
                <c:pt idx="11633">
                  <c:v>16.871216</c:v>
                </c:pt>
                <c:pt idx="11634">
                  <c:v>12.628439999999999</c:v>
                </c:pt>
                <c:pt idx="11635">
                  <c:v>18.408453000000002</c:v>
                </c:pt>
                <c:pt idx="11636">
                  <c:v>12.464468</c:v>
                </c:pt>
                <c:pt idx="11637">
                  <c:v>17.691075999999999</c:v>
                </c:pt>
                <c:pt idx="11638">
                  <c:v>12.792412000000001</c:v>
                </c:pt>
                <c:pt idx="11639">
                  <c:v>17.240152999999999</c:v>
                </c:pt>
                <c:pt idx="11640">
                  <c:v>13.345818</c:v>
                </c:pt>
                <c:pt idx="11641">
                  <c:v>17.506606999999999</c:v>
                </c:pt>
                <c:pt idx="11642">
                  <c:v>14.227167</c:v>
                </c:pt>
                <c:pt idx="11643">
                  <c:v>17.13767</c:v>
                </c:pt>
                <c:pt idx="11644">
                  <c:v>12.956384</c:v>
                </c:pt>
                <c:pt idx="11645">
                  <c:v>16.912209000000001</c:v>
                </c:pt>
                <c:pt idx="11646">
                  <c:v>12.669433</c:v>
                </c:pt>
                <c:pt idx="11647">
                  <c:v>17.896041</c:v>
                </c:pt>
                <c:pt idx="11648">
                  <c:v>12.566951</c:v>
                </c:pt>
                <c:pt idx="11649">
                  <c:v>17.424620999999998</c:v>
                </c:pt>
                <c:pt idx="11650">
                  <c:v>13.468797</c:v>
                </c:pt>
                <c:pt idx="11651">
                  <c:v>17.486111000000001</c:v>
                </c:pt>
                <c:pt idx="11652">
                  <c:v>13.4483</c:v>
                </c:pt>
                <c:pt idx="11653">
                  <c:v>18.572424999999999</c:v>
                </c:pt>
                <c:pt idx="11654">
                  <c:v>12.054538000000001</c:v>
                </c:pt>
                <c:pt idx="11655">
                  <c:v>18.039515999999999</c:v>
                </c:pt>
                <c:pt idx="11656">
                  <c:v>11.706098000000001</c:v>
                </c:pt>
                <c:pt idx="11657">
                  <c:v>17.240152999999999</c:v>
                </c:pt>
                <c:pt idx="11658">
                  <c:v>12.566951</c:v>
                </c:pt>
                <c:pt idx="11659">
                  <c:v>16.686747</c:v>
                </c:pt>
                <c:pt idx="11660">
                  <c:v>12.730923000000001</c:v>
                </c:pt>
                <c:pt idx="11661">
                  <c:v>18.019020000000001</c:v>
                </c:pt>
                <c:pt idx="11662">
                  <c:v>13.981209</c:v>
                </c:pt>
                <c:pt idx="11663">
                  <c:v>16.932704999999999</c:v>
                </c:pt>
                <c:pt idx="11664">
                  <c:v>13.304824999999999</c:v>
                </c:pt>
                <c:pt idx="11665">
                  <c:v>17.014690999999999</c:v>
                </c:pt>
                <c:pt idx="11666">
                  <c:v>13.284328</c:v>
                </c:pt>
                <c:pt idx="11667">
                  <c:v>17.793558000000001</c:v>
                </c:pt>
                <c:pt idx="11668">
                  <c:v>11.829077</c:v>
                </c:pt>
                <c:pt idx="11669">
                  <c:v>18.346964</c:v>
                </c:pt>
                <c:pt idx="11670">
                  <c:v>12.341488999999999</c:v>
                </c:pt>
                <c:pt idx="11671">
                  <c:v>16.748237</c:v>
                </c:pt>
                <c:pt idx="11672">
                  <c:v>13.489293</c:v>
                </c:pt>
                <c:pt idx="11673">
                  <c:v>16.932704999999999</c:v>
                </c:pt>
                <c:pt idx="11674">
                  <c:v>13.181846</c:v>
                </c:pt>
                <c:pt idx="11675">
                  <c:v>17.076180999999998</c:v>
                </c:pt>
                <c:pt idx="11676">
                  <c:v>12.587446999999999</c:v>
                </c:pt>
                <c:pt idx="11677">
                  <c:v>19.18732</c:v>
                </c:pt>
                <c:pt idx="11678">
                  <c:v>13.591775999999999</c:v>
                </c:pt>
                <c:pt idx="11679">
                  <c:v>16.809726000000001</c:v>
                </c:pt>
                <c:pt idx="11680">
                  <c:v>12.423475</c:v>
                </c:pt>
                <c:pt idx="11681">
                  <c:v>16.584264999999998</c:v>
                </c:pt>
                <c:pt idx="11682">
                  <c:v>12.136524</c:v>
                </c:pt>
                <c:pt idx="11683">
                  <c:v>17.855048</c:v>
                </c:pt>
                <c:pt idx="11684">
                  <c:v>11.931559</c:v>
                </c:pt>
                <c:pt idx="11685">
                  <c:v>16.78923</c:v>
                </c:pt>
                <c:pt idx="11686">
                  <c:v>13.714755</c:v>
                </c:pt>
                <c:pt idx="11687">
                  <c:v>16.625257999999999</c:v>
                </c:pt>
                <c:pt idx="11688">
                  <c:v>14.924048000000001</c:v>
                </c:pt>
                <c:pt idx="11689">
                  <c:v>16.584264999999998</c:v>
                </c:pt>
                <c:pt idx="11690">
                  <c:v>14.227167</c:v>
                </c:pt>
                <c:pt idx="11691">
                  <c:v>16.297314</c:v>
                </c:pt>
                <c:pt idx="11692">
                  <c:v>11.849572999999999</c:v>
                </c:pt>
                <c:pt idx="11693">
                  <c:v>17.875544000000001</c:v>
                </c:pt>
                <c:pt idx="11694">
                  <c:v>13.530286</c:v>
                </c:pt>
                <c:pt idx="11695">
                  <c:v>16.584264999999998</c:v>
                </c:pt>
                <c:pt idx="11696">
                  <c:v>14.391139000000001</c:v>
                </c:pt>
                <c:pt idx="11697">
                  <c:v>16.092348999999999</c:v>
                </c:pt>
                <c:pt idx="11698">
                  <c:v>13.140853</c:v>
                </c:pt>
                <c:pt idx="11699">
                  <c:v>17.609089999999998</c:v>
                </c:pt>
                <c:pt idx="11700">
                  <c:v>12.710426</c:v>
                </c:pt>
                <c:pt idx="11701">
                  <c:v>18.346964</c:v>
                </c:pt>
                <c:pt idx="11702">
                  <c:v>11.234678000000001</c:v>
                </c:pt>
                <c:pt idx="11703">
                  <c:v>18.101006000000002</c:v>
                </c:pt>
                <c:pt idx="11704">
                  <c:v>14.719082999999999</c:v>
                </c:pt>
                <c:pt idx="11705">
                  <c:v>16.030859</c:v>
                </c:pt>
                <c:pt idx="11706">
                  <c:v>14.780573</c:v>
                </c:pt>
                <c:pt idx="11707">
                  <c:v>16.030859</c:v>
                </c:pt>
                <c:pt idx="11708">
                  <c:v>15.456956999999999</c:v>
                </c:pt>
                <c:pt idx="11709">
                  <c:v>15.415964000000001</c:v>
                </c:pt>
                <c:pt idx="11710">
                  <c:v>15.784901</c:v>
                </c:pt>
                <c:pt idx="11711">
                  <c:v>14.555111</c:v>
                </c:pt>
                <c:pt idx="11712">
                  <c:v>14.555111</c:v>
                </c:pt>
                <c:pt idx="11713">
                  <c:v>15.210998999999999</c:v>
                </c:pt>
                <c:pt idx="11714">
                  <c:v>16.912209000000001</c:v>
                </c:pt>
                <c:pt idx="11715">
                  <c:v>14.944545</c:v>
                </c:pt>
                <c:pt idx="11716">
                  <c:v>15.170006000000001</c:v>
                </c:pt>
                <c:pt idx="11717">
                  <c:v>14.924048000000001</c:v>
                </c:pt>
                <c:pt idx="11718">
                  <c:v>15.436461</c:v>
                </c:pt>
                <c:pt idx="11719">
                  <c:v>15.210998999999999</c:v>
                </c:pt>
                <c:pt idx="11720">
                  <c:v>15.96937</c:v>
                </c:pt>
                <c:pt idx="11721">
                  <c:v>15.579936</c:v>
                </c:pt>
                <c:pt idx="11722">
                  <c:v>14.944545</c:v>
                </c:pt>
                <c:pt idx="11723">
                  <c:v>15.497949999999999</c:v>
                </c:pt>
                <c:pt idx="11724">
                  <c:v>15.518447</c:v>
                </c:pt>
                <c:pt idx="11725">
                  <c:v>15.170006000000001</c:v>
                </c:pt>
                <c:pt idx="11726">
                  <c:v>15.190503</c:v>
                </c:pt>
                <c:pt idx="11727">
                  <c:v>15.170006000000001</c:v>
                </c:pt>
                <c:pt idx="11728">
                  <c:v>14.944545</c:v>
                </c:pt>
                <c:pt idx="11729">
                  <c:v>15.067524000000001</c:v>
                </c:pt>
                <c:pt idx="11730">
                  <c:v>14.637097000000001</c:v>
                </c:pt>
                <c:pt idx="11731">
                  <c:v>16.030859</c:v>
                </c:pt>
                <c:pt idx="11732">
                  <c:v>14.924048000000001</c:v>
                </c:pt>
                <c:pt idx="11733">
                  <c:v>15.231496</c:v>
                </c:pt>
                <c:pt idx="11734">
                  <c:v>14.780573</c:v>
                </c:pt>
                <c:pt idx="11735">
                  <c:v>15.231496</c:v>
                </c:pt>
                <c:pt idx="11736">
                  <c:v>15.477454</c:v>
                </c:pt>
                <c:pt idx="11737">
                  <c:v>15.231496</c:v>
                </c:pt>
                <c:pt idx="11738">
                  <c:v>15.415964000000001</c:v>
                </c:pt>
                <c:pt idx="11739">
                  <c:v>15.292985</c:v>
                </c:pt>
                <c:pt idx="11740">
                  <c:v>15.456956999999999</c:v>
                </c:pt>
                <c:pt idx="11741">
                  <c:v>15.129013</c:v>
                </c:pt>
                <c:pt idx="11742">
                  <c:v>14.370642999999999</c:v>
                </c:pt>
                <c:pt idx="11743">
                  <c:v>14.206671</c:v>
                </c:pt>
                <c:pt idx="11744">
                  <c:v>14.657594</c:v>
                </c:pt>
                <c:pt idx="11745">
                  <c:v>14.227167</c:v>
                </c:pt>
                <c:pt idx="11746">
                  <c:v>14.760076</c:v>
                </c:pt>
                <c:pt idx="11747">
                  <c:v>15.067524000000001</c:v>
                </c:pt>
                <c:pt idx="11748">
                  <c:v>14.247664</c:v>
                </c:pt>
                <c:pt idx="11749">
                  <c:v>15.477454</c:v>
                </c:pt>
                <c:pt idx="11750">
                  <c:v>15.210998999999999</c:v>
                </c:pt>
                <c:pt idx="11751">
                  <c:v>15.026531</c:v>
                </c:pt>
                <c:pt idx="11752">
                  <c:v>14.985538</c:v>
                </c:pt>
                <c:pt idx="11753">
                  <c:v>15.682418999999999</c:v>
                </c:pt>
                <c:pt idx="11754">
                  <c:v>15.026531</c:v>
                </c:pt>
                <c:pt idx="11755">
                  <c:v>15.190503</c:v>
                </c:pt>
                <c:pt idx="11756">
                  <c:v>14.657594</c:v>
                </c:pt>
                <c:pt idx="11757">
                  <c:v>15.08802</c:v>
                </c:pt>
                <c:pt idx="11758">
                  <c:v>16.338307</c:v>
                </c:pt>
                <c:pt idx="11759">
                  <c:v>14.924048000000001</c:v>
                </c:pt>
                <c:pt idx="11760">
                  <c:v>15.190503</c:v>
                </c:pt>
                <c:pt idx="11761">
                  <c:v>15.108517000000001</c:v>
                </c:pt>
                <c:pt idx="11762">
                  <c:v>15.08802</c:v>
                </c:pt>
                <c:pt idx="11763">
                  <c:v>15.313482</c:v>
                </c:pt>
                <c:pt idx="11764">
                  <c:v>14.206671</c:v>
                </c:pt>
                <c:pt idx="11765">
                  <c:v>14.903551999999999</c:v>
                </c:pt>
                <c:pt idx="11766">
                  <c:v>15.231496</c:v>
                </c:pt>
                <c:pt idx="11767">
                  <c:v>14.842062</c:v>
                </c:pt>
                <c:pt idx="11768">
                  <c:v>15.170006000000001</c:v>
                </c:pt>
                <c:pt idx="11769">
                  <c:v>15.784901</c:v>
                </c:pt>
                <c:pt idx="11770">
                  <c:v>14.698587</c:v>
                </c:pt>
                <c:pt idx="11771">
                  <c:v>15.08802</c:v>
                </c:pt>
                <c:pt idx="11772">
                  <c:v>15.047027</c:v>
                </c:pt>
                <c:pt idx="11773">
                  <c:v>14.206671</c:v>
                </c:pt>
                <c:pt idx="11774">
                  <c:v>15.006034</c:v>
                </c:pt>
                <c:pt idx="11775">
                  <c:v>15.436461</c:v>
                </c:pt>
                <c:pt idx="11776">
                  <c:v>14.637097000000001</c:v>
                </c:pt>
                <c:pt idx="11777">
                  <c:v>15.231496</c:v>
                </c:pt>
                <c:pt idx="11778">
                  <c:v>14.227167</c:v>
                </c:pt>
                <c:pt idx="11779">
                  <c:v>14.411636</c:v>
                </c:pt>
                <c:pt idx="11780">
                  <c:v>15.374971</c:v>
                </c:pt>
                <c:pt idx="11781">
                  <c:v>15.149509999999999</c:v>
                </c:pt>
                <c:pt idx="11782">
                  <c:v>15.170006000000001</c:v>
                </c:pt>
                <c:pt idx="11783">
                  <c:v>14.842062</c:v>
                </c:pt>
                <c:pt idx="11784">
                  <c:v>15.047027</c:v>
                </c:pt>
                <c:pt idx="11785">
                  <c:v>14.514118</c:v>
                </c:pt>
                <c:pt idx="11786">
                  <c:v>15.456956999999999</c:v>
                </c:pt>
                <c:pt idx="11787">
                  <c:v>14.801069</c:v>
                </c:pt>
                <c:pt idx="11788">
                  <c:v>15.313482</c:v>
                </c:pt>
                <c:pt idx="11789">
                  <c:v>14.944545</c:v>
                </c:pt>
                <c:pt idx="11790">
                  <c:v>14.760076</c:v>
                </c:pt>
                <c:pt idx="11791">
                  <c:v>14.944545</c:v>
                </c:pt>
                <c:pt idx="11792">
                  <c:v>14.719082999999999</c:v>
                </c:pt>
                <c:pt idx="11793">
                  <c:v>15.210998999999999</c:v>
                </c:pt>
                <c:pt idx="11794">
                  <c:v>15.600433000000001</c:v>
                </c:pt>
                <c:pt idx="11795">
                  <c:v>15.067524000000001</c:v>
                </c:pt>
                <c:pt idx="11796">
                  <c:v>15.251992</c:v>
                </c:pt>
                <c:pt idx="11797">
                  <c:v>15.231496</c:v>
                </c:pt>
                <c:pt idx="11798">
                  <c:v>15.354475000000001</c:v>
                </c:pt>
                <c:pt idx="11799">
                  <c:v>15.374971</c:v>
                </c:pt>
                <c:pt idx="11800">
                  <c:v>15.108517000000001</c:v>
                </c:pt>
                <c:pt idx="11801">
                  <c:v>15.948873000000001</c:v>
                </c:pt>
                <c:pt idx="11802">
                  <c:v>14.616600999999999</c:v>
                </c:pt>
                <c:pt idx="11803">
                  <c:v>16.030859</c:v>
                </c:pt>
                <c:pt idx="11804">
                  <c:v>14.965040999999999</c:v>
                </c:pt>
                <c:pt idx="11805">
                  <c:v>14.862558999999999</c:v>
                </c:pt>
                <c:pt idx="11806">
                  <c:v>14.903551999999999</c:v>
                </c:pt>
                <c:pt idx="11807">
                  <c:v>14.370642999999999</c:v>
                </c:pt>
                <c:pt idx="11808">
                  <c:v>15.129013</c:v>
                </c:pt>
                <c:pt idx="11809">
                  <c:v>15.08802</c:v>
                </c:pt>
                <c:pt idx="11810">
                  <c:v>15.170006000000001</c:v>
                </c:pt>
                <c:pt idx="11811">
                  <c:v>15.55944</c:v>
                </c:pt>
                <c:pt idx="11812">
                  <c:v>15.456956999999999</c:v>
                </c:pt>
                <c:pt idx="11813">
                  <c:v>14.842062</c:v>
                </c:pt>
                <c:pt idx="11814">
                  <c:v>15.272489</c:v>
                </c:pt>
                <c:pt idx="11815">
                  <c:v>14.493622</c:v>
                </c:pt>
                <c:pt idx="11816">
                  <c:v>15.006034</c:v>
                </c:pt>
                <c:pt idx="11817">
                  <c:v>15.047027</c:v>
                </c:pt>
                <c:pt idx="11818">
                  <c:v>15.149509999999999</c:v>
                </c:pt>
                <c:pt idx="11819">
                  <c:v>15.887384000000001</c:v>
                </c:pt>
                <c:pt idx="11820">
                  <c:v>14.944545</c:v>
                </c:pt>
                <c:pt idx="11821">
                  <c:v>14.698587</c:v>
                </c:pt>
                <c:pt idx="11822">
                  <c:v>15.067524000000001</c:v>
                </c:pt>
                <c:pt idx="11823">
                  <c:v>15.395467999999999</c:v>
                </c:pt>
                <c:pt idx="11824">
                  <c:v>15.928376999999999</c:v>
                </c:pt>
                <c:pt idx="11825">
                  <c:v>15.313482</c:v>
                </c:pt>
                <c:pt idx="11826">
                  <c:v>14.801069</c:v>
                </c:pt>
                <c:pt idx="11827">
                  <c:v>15.210998999999999</c:v>
                </c:pt>
                <c:pt idx="11828">
                  <c:v>15.518447</c:v>
                </c:pt>
                <c:pt idx="11829">
                  <c:v>14.760076</c:v>
                </c:pt>
                <c:pt idx="11830">
                  <c:v>15.231496</c:v>
                </c:pt>
                <c:pt idx="11831">
                  <c:v>15.96937</c:v>
                </c:pt>
                <c:pt idx="11832">
                  <c:v>15.149509999999999</c:v>
                </c:pt>
                <c:pt idx="11833">
                  <c:v>15.108517000000001</c:v>
                </c:pt>
                <c:pt idx="11834">
                  <c:v>15.538943</c:v>
                </c:pt>
                <c:pt idx="11835">
                  <c:v>15.026531</c:v>
                </c:pt>
                <c:pt idx="11836">
                  <c:v>14.924048000000001</c:v>
                </c:pt>
                <c:pt idx="11837">
                  <c:v>15.108517000000001</c:v>
                </c:pt>
                <c:pt idx="11838">
                  <c:v>16.338307</c:v>
                </c:pt>
                <c:pt idx="11839">
                  <c:v>13.817237</c:v>
                </c:pt>
                <c:pt idx="11840">
                  <c:v>15.231496</c:v>
                </c:pt>
                <c:pt idx="11841">
                  <c:v>15.989865999999999</c:v>
                </c:pt>
                <c:pt idx="11842">
                  <c:v>14.698587</c:v>
                </c:pt>
                <c:pt idx="11843">
                  <c:v>14.944545</c:v>
                </c:pt>
                <c:pt idx="11844">
                  <c:v>14.924048000000001</c:v>
                </c:pt>
                <c:pt idx="11845">
                  <c:v>15.846391000000001</c:v>
                </c:pt>
                <c:pt idx="11846">
                  <c:v>16.010363000000002</c:v>
                </c:pt>
                <c:pt idx="11847">
                  <c:v>15.067524000000001</c:v>
                </c:pt>
                <c:pt idx="11848">
                  <c:v>14.944545</c:v>
                </c:pt>
                <c:pt idx="11849">
                  <c:v>15.190503</c:v>
                </c:pt>
                <c:pt idx="11850">
                  <c:v>14.083691999999999</c:v>
                </c:pt>
                <c:pt idx="11851">
                  <c:v>16.235824000000001</c:v>
                </c:pt>
                <c:pt idx="11852">
                  <c:v>15.149509999999999</c:v>
                </c:pt>
                <c:pt idx="11853">
                  <c:v>14.616600999999999</c:v>
                </c:pt>
                <c:pt idx="11854">
                  <c:v>15.333978</c:v>
                </c:pt>
                <c:pt idx="11855">
                  <c:v>14.473125</c:v>
                </c:pt>
                <c:pt idx="11856">
                  <c:v>15.210998999999999</c:v>
                </c:pt>
                <c:pt idx="11857">
                  <c:v>15.354475000000001</c:v>
                </c:pt>
                <c:pt idx="11858">
                  <c:v>15.272489</c:v>
                </c:pt>
                <c:pt idx="11859">
                  <c:v>15.231496</c:v>
                </c:pt>
                <c:pt idx="11860">
                  <c:v>15.784901</c:v>
                </c:pt>
                <c:pt idx="11861">
                  <c:v>14.493622</c:v>
                </c:pt>
                <c:pt idx="11862">
                  <c:v>14.985538</c:v>
                </c:pt>
                <c:pt idx="11863">
                  <c:v>15.190503</c:v>
                </c:pt>
                <c:pt idx="11864">
                  <c:v>15.497949999999999</c:v>
                </c:pt>
                <c:pt idx="11865">
                  <c:v>15.251992</c:v>
                </c:pt>
                <c:pt idx="11866">
                  <c:v>15.231496</c:v>
                </c:pt>
                <c:pt idx="11867">
                  <c:v>15.231496</c:v>
                </c:pt>
                <c:pt idx="11868">
                  <c:v>15.108517000000001</c:v>
                </c:pt>
                <c:pt idx="11869">
                  <c:v>15.047027</c:v>
                </c:pt>
                <c:pt idx="11870">
                  <c:v>15.600433000000001</c:v>
                </c:pt>
                <c:pt idx="11871">
                  <c:v>15.538943</c:v>
                </c:pt>
                <c:pt idx="11872">
                  <c:v>14.309153</c:v>
                </c:pt>
                <c:pt idx="11873">
                  <c:v>15.026531</c:v>
                </c:pt>
                <c:pt idx="11874">
                  <c:v>14.903551999999999</c:v>
                </c:pt>
                <c:pt idx="11875">
                  <c:v>15.518447</c:v>
                </c:pt>
                <c:pt idx="11876">
                  <c:v>15.170006000000001</c:v>
                </c:pt>
                <c:pt idx="11877">
                  <c:v>15.149509999999999</c:v>
                </c:pt>
                <c:pt idx="11878">
                  <c:v>15.190503</c:v>
                </c:pt>
                <c:pt idx="11879">
                  <c:v>15.272489</c:v>
                </c:pt>
                <c:pt idx="11880">
                  <c:v>15.333978</c:v>
                </c:pt>
                <c:pt idx="11881">
                  <c:v>15.313482</c:v>
                </c:pt>
                <c:pt idx="11882">
                  <c:v>15.477454</c:v>
                </c:pt>
                <c:pt idx="11883">
                  <c:v>14.903551999999999</c:v>
                </c:pt>
                <c:pt idx="11884">
                  <c:v>15.08802</c:v>
                </c:pt>
                <c:pt idx="11885">
                  <c:v>15.333978</c:v>
                </c:pt>
                <c:pt idx="11886">
                  <c:v>15.251992</c:v>
                </c:pt>
                <c:pt idx="11887">
                  <c:v>14.821566000000001</c:v>
                </c:pt>
                <c:pt idx="11888">
                  <c:v>14.432131999999999</c:v>
                </c:pt>
                <c:pt idx="11889">
                  <c:v>15.231496</c:v>
                </c:pt>
                <c:pt idx="11890">
                  <c:v>14.657594</c:v>
                </c:pt>
                <c:pt idx="11891">
                  <c:v>14.965040999999999</c:v>
                </c:pt>
                <c:pt idx="11892">
                  <c:v>15.395467999999999</c:v>
                </c:pt>
                <c:pt idx="11893">
                  <c:v>15.067524000000001</c:v>
                </c:pt>
                <c:pt idx="11894">
                  <c:v>15.231496</c:v>
                </c:pt>
                <c:pt idx="11895">
                  <c:v>16.133341999999999</c:v>
                </c:pt>
                <c:pt idx="11896">
                  <c:v>14.821566000000001</c:v>
                </c:pt>
                <c:pt idx="11897">
                  <c:v>15.702915000000001</c:v>
                </c:pt>
                <c:pt idx="11898">
                  <c:v>14.350146000000001</c:v>
                </c:pt>
                <c:pt idx="11899">
                  <c:v>15.456956999999999</c:v>
                </c:pt>
                <c:pt idx="11900">
                  <c:v>15.354475000000001</c:v>
                </c:pt>
                <c:pt idx="11901">
                  <c:v>14.555111</c:v>
                </c:pt>
                <c:pt idx="11902">
                  <c:v>15.415964000000001</c:v>
                </c:pt>
                <c:pt idx="11903">
                  <c:v>15.149509999999999</c:v>
                </c:pt>
                <c:pt idx="11904">
                  <c:v>14.985538</c:v>
                </c:pt>
                <c:pt idx="11905">
                  <c:v>14.596104</c:v>
                </c:pt>
                <c:pt idx="11906">
                  <c:v>15.108517000000001</c:v>
                </c:pt>
                <c:pt idx="11907">
                  <c:v>15.210998999999999</c:v>
                </c:pt>
                <c:pt idx="11908">
                  <c:v>15.395467999999999</c:v>
                </c:pt>
                <c:pt idx="11909">
                  <c:v>15.006034</c:v>
                </c:pt>
                <c:pt idx="11910">
                  <c:v>15.026531</c:v>
                </c:pt>
                <c:pt idx="11911">
                  <c:v>14.514118</c:v>
                </c:pt>
                <c:pt idx="11912">
                  <c:v>14.73958</c:v>
                </c:pt>
                <c:pt idx="11913">
                  <c:v>15.149509999999999</c:v>
                </c:pt>
                <c:pt idx="11914">
                  <c:v>14.842062</c:v>
                </c:pt>
                <c:pt idx="11915">
                  <c:v>15.620929</c:v>
                </c:pt>
                <c:pt idx="11916">
                  <c:v>15.989865999999999</c:v>
                </c:pt>
                <c:pt idx="11917">
                  <c:v>15.149509999999999</c:v>
                </c:pt>
                <c:pt idx="11918">
                  <c:v>15.006034</c:v>
                </c:pt>
                <c:pt idx="11919">
                  <c:v>16.338307</c:v>
                </c:pt>
                <c:pt idx="11920">
                  <c:v>14.842062</c:v>
                </c:pt>
                <c:pt idx="11921">
                  <c:v>15.149509999999999</c:v>
                </c:pt>
                <c:pt idx="11922">
                  <c:v>15.579936</c:v>
                </c:pt>
                <c:pt idx="11923">
                  <c:v>15.477454</c:v>
                </c:pt>
                <c:pt idx="11924">
                  <c:v>15.600433000000001</c:v>
                </c:pt>
                <c:pt idx="11925">
                  <c:v>15.456956999999999</c:v>
                </c:pt>
                <c:pt idx="11926">
                  <c:v>15.354475000000001</c:v>
                </c:pt>
                <c:pt idx="11927">
                  <c:v>15.272489</c:v>
                </c:pt>
                <c:pt idx="11928">
                  <c:v>15.415964000000001</c:v>
                </c:pt>
                <c:pt idx="11929">
                  <c:v>15.190503</c:v>
                </c:pt>
                <c:pt idx="11930">
                  <c:v>14.780573</c:v>
                </c:pt>
                <c:pt idx="11931">
                  <c:v>14.350146000000001</c:v>
                </c:pt>
                <c:pt idx="11932">
                  <c:v>14.760076</c:v>
                </c:pt>
                <c:pt idx="11933">
                  <c:v>15.436461</c:v>
                </c:pt>
                <c:pt idx="11934">
                  <c:v>13.796741000000001</c:v>
                </c:pt>
                <c:pt idx="11935">
                  <c:v>15.456956999999999</c:v>
                </c:pt>
                <c:pt idx="11936">
                  <c:v>15.354475000000001</c:v>
                </c:pt>
                <c:pt idx="11937">
                  <c:v>14.616600999999999</c:v>
                </c:pt>
                <c:pt idx="11938">
                  <c:v>14.575608000000001</c:v>
                </c:pt>
                <c:pt idx="11939">
                  <c:v>15.436461</c:v>
                </c:pt>
                <c:pt idx="11940">
                  <c:v>14.432131999999999</c:v>
                </c:pt>
                <c:pt idx="11941">
                  <c:v>15.702915000000001</c:v>
                </c:pt>
                <c:pt idx="11942">
                  <c:v>15.55944</c:v>
                </c:pt>
                <c:pt idx="11943">
                  <c:v>15.292985</c:v>
                </c:pt>
                <c:pt idx="11944">
                  <c:v>14.780573</c:v>
                </c:pt>
                <c:pt idx="11945">
                  <c:v>14.698587</c:v>
                </c:pt>
                <c:pt idx="11946">
                  <c:v>14.473125</c:v>
                </c:pt>
                <c:pt idx="11947">
                  <c:v>14.432131999999999</c:v>
                </c:pt>
                <c:pt idx="11948">
                  <c:v>14.514118</c:v>
                </c:pt>
                <c:pt idx="11949">
                  <c:v>15.047027</c:v>
                </c:pt>
                <c:pt idx="11950">
                  <c:v>14.411636</c:v>
                </c:pt>
                <c:pt idx="11951">
                  <c:v>15.518447</c:v>
                </c:pt>
                <c:pt idx="11952">
                  <c:v>15.292985</c:v>
                </c:pt>
                <c:pt idx="11953">
                  <c:v>15.948873000000001</c:v>
                </c:pt>
                <c:pt idx="11954">
                  <c:v>16.686747</c:v>
                </c:pt>
                <c:pt idx="11955">
                  <c:v>15.190503</c:v>
                </c:pt>
                <c:pt idx="11956">
                  <c:v>14.678089999999999</c:v>
                </c:pt>
                <c:pt idx="11957">
                  <c:v>15.55944</c:v>
                </c:pt>
                <c:pt idx="11958">
                  <c:v>14.924048000000001</c:v>
                </c:pt>
                <c:pt idx="11959">
                  <c:v>15.210998999999999</c:v>
                </c:pt>
                <c:pt idx="11960">
                  <c:v>15.170006000000001</c:v>
                </c:pt>
                <c:pt idx="11961">
                  <c:v>15.190503</c:v>
                </c:pt>
                <c:pt idx="11962">
                  <c:v>14.452629</c:v>
                </c:pt>
                <c:pt idx="11963">
                  <c:v>14.760076</c:v>
                </c:pt>
                <c:pt idx="11964">
                  <c:v>15.067524000000001</c:v>
                </c:pt>
                <c:pt idx="11965">
                  <c:v>15.190503</c:v>
                </c:pt>
                <c:pt idx="11966">
                  <c:v>15.190503</c:v>
                </c:pt>
                <c:pt idx="11967">
                  <c:v>14.903551999999999</c:v>
                </c:pt>
                <c:pt idx="11968">
                  <c:v>14.165678</c:v>
                </c:pt>
                <c:pt idx="11969">
                  <c:v>14.780573</c:v>
                </c:pt>
                <c:pt idx="11970">
                  <c:v>14.883055000000001</c:v>
                </c:pt>
                <c:pt idx="11971">
                  <c:v>15.333978</c:v>
                </c:pt>
                <c:pt idx="11972">
                  <c:v>14.616600999999999</c:v>
                </c:pt>
                <c:pt idx="11973">
                  <c:v>15.067524000000001</c:v>
                </c:pt>
                <c:pt idx="11974">
                  <c:v>14.596104</c:v>
                </c:pt>
                <c:pt idx="11975">
                  <c:v>14.842062</c:v>
                </c:pt>
                <c:pt idx="11976">
                  <c:v>13.981209</c:v>
                </c:pt>
                <c:pt idx="11977">
                  <c:v>15.928376999999999</c:v>
                </c:pt>
                <c:pt idx="11978">
                  <c:v>15.55944</c:v>
                </c:pt>
                <c:pt idx="11979">
                  <c:v>14.473125</c:v>
                </c:pt>
                <c:pt idx="11980">
                  <c:v>15.333978</c:v>
                </c:pt>
                <c:pt idx="11981">
                  <c:v>15.170006000000001</c:v>
                </c:pt>
                <c:pt idx="11982">
                  <c:v>14.145180999999999</c:v>
                </c:pt>
                <c:pt idx="11983">
                  <c:v>14.903551999999999</c:v>
                </c:pt>
                <c:pt idx="11984">
                  <c:v>14.73958</c:v>
                </c:pt>
                <c:pt idx="11985">
                  <c:v>15.579936</c:v>
                </c:pt>
                <c:pt idx="11986">
                  <c:v>15.149509999999999</c:v>
                </c:pt>
                <c:pt idx="11987">
                  <c:v>15.108517000000001</c:v>
                </c:pt>
                <c:pt idx="11988">
                  <c:v>14.288657000000001</c:v>
                </c:pt>
                <c:pt idx="11989">
                  <c:v>15.108517000000001</c:v>
                </c:pt>
                <c:pt idx="11990">
                  <c:v>14.370642999999999</c:v>
                </c:pt>
                <c:pt idx="11991">
                  <c:v>15.272489</c:v>
                </c:pt>
                <c:pt idx="11992">
                  <c:v>14.452629</c:v>
                </c:pt>
                <c:pt idx="11993">
                  <c:v>15.477454</c:v>
                </c:pt>
                <c:pt idx="11994">
                  <c:v>15.08802</c:v>
                </c:pt>
                <c:pt idx="11995">
                  <c:v>15.620929</c:v>
                </c:pt>
                <c:pt idx="11996">
                  <c:v>15.354475000000001</c:v>
                </c:pt>
                <c:pt idx="11997">
                  <c:v>15.08802</c:v>
                </c:pt>
                <c:pt idx="11998">
                  <c:v>14.247664</c:v>
                </c:pt>
                <c:pt idx="11999">
                  <c:v>16.071852</c:v>
                </c:pt>
                <c:pt idx="12000">
                  <c:v>14.616600999999999</c:v>
                </c:pt>
                <c:pt idx="12001">
                  <c:v>14.903551999999999</c:v>
                </c:pt>
                <c:pt idx="12002">
                  <c:v>14.124684999999999</c:v>
                </c:pt>
                <c:pt idx="12003">
                  <c:v>15.292985</c:v>
                </c:pt>
                <c:pt idx="12004">
                  <c:v>15.272489</c:v>
                </c:pt>
                <c:pt idx="12005">
                  <c:v>17.322139</c:v>
                </c:pt>
                <c:pt idx="12006">
                  <c:v>14.104188000000001</c:v>
                </c:pt>
                <c:pt idx="12007">
                  <c:v>15.518447</c:v>
                </c:pt>
                <c:pt idx="12008">
                  <c:v>15.579936</c:v>
                </c:pt>
                <c:pt idx="12009">
                  <c:v>15.825894</c:v>
                </c:pt>
                <c:pt idx="12010">
                  <c:v>15.026531</c:v>
                </c:pt>
                <c:pt idx="12011">
                  <c:v>15.764405</c:v>
                </c:pt>
                <c:pt idx="12012">
                  <c:v>13.755748000000001</c:v>
                </c:pt>
                <c:pt idx="12013">
                  <c:v>15.149509999999999</c:v>
                </c:pt>
                <c:pt idx="12014">
                  <c:v>13.776244</c:v>
                </c:pt>
                <c:pt idx="12015">
                  <c:v>15.538943</c:v>
                </c:pt>
                <c:pt idx="12016">
                  <c:v>14.227167</c:v>
                </c:pt>
                <c:pt idx="12017">
                  <c:v>15.887384000000001</c:v>
                </c:pt>
                <c:pt idx="12018">
                  <c:v>15.313482</c:v>
                </c:pt>
                <c:pt idx="12019">
                  <c:v>15.579936</c:v>
                </c:pt>
                <c:pt idx="12020">
                  <c:v>14.965040999999999</c:v>
                </c:pt>
                <c:pt idx="12021">
                  <c:v>16.174334999999999</c:v>
                </c:pt>
                <c:pt idx="12022">
                  <c:v>14.247664</c:v>
                </c:pt>
                <c:pt idx="12023">
                  <c:v>15.887384000000001</c:v>
                </c:pt>
                <c:pt idx="12024">
                  <c:v>14.309153</c:v>
                </c:pt>
                <c:pt idx="12025">
                  <c:v>16.625257999999999</c:v>
                </c:pt>
                <c:pt idx="12026">
                  <c:v>13.940215999999999</c:v>
                </c:pt>
                <c:pt idx="12027">
                  <c:v>15.723412</c:v>
                </c:pt>
                <c:pt idx="12028">
                  <c:v>14.329650000000001</c:v>
                </c:pt>
                <c:pt idx="12029">
                  <c:v>15.579936</c:v>
                </c:pt>
                <c:pt idx="12030">
                  <c:v>15.702915000000001</c:v>
                </c:pt>
                <c:pt idx="12031">
                  <c:v>15.129013</c:v>
                </c:pt>
                <c:pt idx="12032">
                  <c:v>14.350146000000001</c:v>
                </c:pt>
                <c:pt idx="12033">
                  <c:v>16.174334999999999</c:v>
                </c:pt>
                <c:pt idx="12034">
                  <c:v>15.292985</c:v>
                </c:pt>
                <c:pt idx="12035">
                  <c:v>16.235824000000001</c:v>
                </c:pt>
                <c:pt idx="12036">
                  <c:v>14.514118</c:v>
                </c:pt>
                <c:pt idx="12037">
                  <c:v>15.989865999999999</c:v>
                </c:pt>
                <c:pt idx="12038">
                  <c:v>14.801069</c:v>
                </c:pt>
                <c:pt idx="12039">
                  <c:v>16.112845</c:v>
                </c:pt>
                <c:pt idx="12040">
                  <c:v>14.473125</c:v>
                </c:pt>
                <c:pt idx="12041">
                  <c:v>15.989865999999999</c:v>
                </c:pt>
                <c:pt idx="12042">
                  <c:v>14.657594</c:v>
                </c:pt>
                <c:pt idx="12043">
                  <c:v>15.805398</c:v>
                </c:pt>
                <c:pt idx="12044">
                  <c:v>15.026531</c:v>
                </c:pt>
                <c:pt idx="12045">
                  <c:v>15.415964000000001</c:v>
                </c:pt>
                <c:pt idx="12046">
                  <c:v>15.272489</c:v>
                </c:pt>
                <c:pt idx="12047">
                  <c:v>14.391139000000001</c:v>
                </c:pt>
                <c:pt idx="12048">
                  <c:v>14.985538</c:v>
                </c:pt>
                <c:pt idx="12049">
                  <c:v>16.932704999999999</c:v>
                </c:pt>
                <c:pt idx="12050">
                  <c:v>14.452629</c:v>
                </c:pt>
                <c:pt idx="12051">
                  <c:v>15.170006000000001</c:v>
                </c:pt>
                <c:pt idx="12052">
                  <c:v>15.006034</c:v>
                </c:pt>
                <c:pt idx="12053">
                  <c:v>15.231496</c:v>
                </c:pt>
                <c:pt idx="12054">
                  <c:v>14.309153</c:v>
                </c:pt>
                <c:pt idx="12055">
                  <c:v>16.112845</c:v>
                </c:pt>
                <c:pt idx="12056">
                  <c:v>14.432131999999999</c:v>
                </c:pt>
                <c:pt idx="12057">
                  <c:v>15.354475000000001</c:v>
                </c:pt>
                <c:pt idx="12058">
                  <c:v>14.514118</c:v>
                </c:pt>
                <c:pt idx="12059">
                  <c:v>16.051355999999998</c:v>
                </c:pt>
                <c:pt idx="12060">
                  <c:v>15.149509999999999</c:v>
                </c:pt>
                <c:pt idx="12061">
                  <c:v>15.170006000000001</c:v>
                </c:pt>
                <c:pt idx="12062">
                  <c:v>14.862558999999999</c:v>
                </c:pt>
                <c:pt idx="12063">
                  <c:v>15.600433000000001</c:v>
                </c:pt>
                <c:pt idx="12064">
                  <c:v>14.391139000000001</c:v>
                </c:pt>
                <c:pt idx="12065">
                  <c:v>15.579936</c:v>
                </c:pt>
                <c:pt idx="12066">
                  <c:v>14.575608000000001</c:v>
                </c:pt>
                <c:pt idx="12067">
                  <c:v>15.210998999999999</c:v>
                </c:pt>
                <c:pt idx="12068">
                  <c:v>13.817237</c:v>
                </c:pt>
                <c:pt idx="12069">
                  <c:v>15.948873000000001</c:v>
                </c:pt>
                <c:pt idx="12070">
                  <c:v>14.780573</c:v>
                </c:pt>
                <c:pt idx="12071">
                  <c:v>16.092348999999999</c:v>
                </c:pt>
                <c:pt idx="12072">
                  <c:v>14.698587</c:v>
                </c:pt>
                <c:pt idx="12073">
                  <c:v>14.842062</c:v>
                </c:pt>
                <c:pt idx="12074">
                  <c:v>14.575608000000001</c:v>
                </c:pt>
                <c:pt idx="12075">
                  <c:v>15.805398</c:v>
                </c:pt>
                <c:pt idx="12076">
                  <c:v>14.801069</c:v>
                </c:pt>
                <c:pt idx="12077">
                  <c:v>15.374971</c:v>
                </c:pt>
                <c:pt idx="12078">
                  <c:v>14.719082999999999</c:v>
                </c:pt>
                <c:pt idx="12079">
                  <c:v>15.047027</c:v>
                </c:pt>
                <c:pt idx="12080">
                  <c:v>15.682418999999999</c:v>
                </c:pt>
                <c:pt idx="12081">
                  <c:v>16.174334999999999</c:v>
                </c:pt>
                <c:pt idx="12082">
                  <c:v>15.825894</c:v>
                </c:pt>
                <c:pt idx="12083">
                  <c:v>15.067524000000001</c:v>
                </c:pt>
                <c:pt idx="12084">
                  <c:v>15.292985</c:v>
                </c:pt>
                <c:pt idx="12085">
                  <c:v>15.231496</c:v>
                </c:pt>
                <c:pt idx="12086">
                  <c:v>15.55944</c:v>
                </c:pt>
                <c:pt idx="12087">
                  <c:v>15.661922000000001</c:v>
                </c:pt>
                <c:pt idx="12088">
                  <c:v>14.719082999999999</c:v>
                </c:pt>
                <c:pt idx="12089">
                  <c:v>15.272489</c:v>
                </c:pt>
                <c:pt idx="12090">
                  <c:v>15.047027</c:v>
                </c:pt>
                <c:pt idx="12091">
                  <c:v>14.678089999999999</c:v>
                </c:pt>
                <c:pt idx="12092">
                  <c:v>12.505461</c:v>
                </c:pt>
                <c:pt idx="12093">
                  <c:v>14.903551999999999</c:v>
                </c:pt>
                <c:pt idx="12094">
                  <c:v>16.112845</c:v>
                </c:pt>
                <c:pt idx="12095">
                  <c:v>14.924048000000001</c:v>
                </c:pt>
                <c:pt idx="12096">
                  <c:v>14.678089999999999</c:v>
                </c:pt>
                <c:pt idx="12097">
                  <c:v>14.042699000000001</c:v>
                </c:pt>
                <c:pt idx="12098">
                  <c:v>15.887384000000001</c:v>
                </c:pt>
                <c:pt idx="12099">
                  <c:v>15.866887</c:v>
                </c:pt>
                <c:pt idx="12100">
                  <c:v>14.104188000000001</c:v>
                </c:pt>
                <c:pt idx="12101">
                  <c:v>14.534615000000001</c:v>
                </c:pt>
                <c:pt idx="12102">
                  <c:v>15.190503</c:v>
                </c:pt>
                <c:pt idx="12103">
                  <c:v>15.887384000000001</c:v>
                </c:pt>
                <c:pt idx="12104">
                  <c:v>15.190503</c:v>
                </c:pt>
                <c:pt idx="12105">
                  <c:v>14.924048000000001</c:v>
                </c:pt>
                <c:pt idx="12106">
                  <c:v>16.563768</c:v>
                </c:pt>
                <c:pt idx="12107">
                  <c:v>14.145180999999999</c:v>
                </c:pt>
                <c:pt idx="12108">
                  <c:v>16.092348999999999</c:v>
                </c:pt>
                <c:pt idx="12109">
                  <c:v>13.468797</c:v>
                </c:pt>
                <c:pt idx="12110">
                  <c:v>16.953202000000001</c:v>
                </c:pt>
                <c:pt idx="12111">
                  <c:v>13.612272000000001</c:v>
                </c:pt>
                <c:pt idx="12112">
                  <c:v>15.170006000000001</c:v>
                </c:pt>
                <c:pt idx="12113">
                  <c:v>13.673762</c:v>
                </c:pt>
                <c:pt idx="12114">
                  <c:v>16.030859</c:v>
                </c:pt>
                <c:pt idx="12115">
                  <c:v>14.73958</c:v>
                </c:pt>
                <c:pt idx="12116">
                  <c:v>15.538943</c:v>
                </c:pt>
                <c:pt idx="12117">
                  <c:v>15.210998999999999</c:v>
                </c:pt>
                <c:pt idx="12118">
                  <c:v>13.817237</c:v>
                </c:pt>
                <c:pt idx="12119">
                  <c:v>15.497949999999999</c:v>
                </c:pt>
                <c:pt idx="12120">
                  <c:v>14.657594</c:v>
                </c:pt>
                <c:pt idx="12121">
                  <c:v>15.846391000000001</c:v>
                </c:pt>
                <c:pt idx="12122">
                  <c:v>15.354475000000001</c:v>
                </c:pt>
                <c:pt idx="12123">
                  <c:v>15.313482</c:v>
                </c:pt>
                <c:pt idx="12124">
                  <c:v>14.903551999999999</c:v>
                </c:pt>
                <c:pt idx="12125">
                  <c:v>15.006034</c:v>
                </c:pt>
                <c:pt idx="12126">
                  <c:v>14.965040999999999</c:v>
                </c:pt>
                <c:pt idx="12127">
                  <c:v>15.026531</c:v>
                </c:pt>
                <c:pt idx="12128">
                  <c:v>16.010363000000002</c:v>
                </c:pt>
                <c:pt idx="12129">
                  <c:v>14.575608000000001</c:v>
                </c:pt>
                <c:pt idx="12130">
                  <c:v>14.944545</c:v>
                </c:pt>
                <c:pt idx="12131">
                  <c:v>14.165678</c:v>
                </c:pt>
                <c:pt idx="12132">
                  <c:v>16.502279000000001</c:v>
                </c:pt>
                <c:pt idx="12133">
                  <c:v>14.534615000000001</c:v>
                </c:pt>
                <c:pt idx="12134">
                  <c:v>15.723412</c:v>
                </c:pt>
                <c:pt idx="12135">
                  <c:v>14.452629</c:v>
                </c:pt>
                <c:pt idx="12136">
                  <c:v>15.210998999999999</c:v>
                </c:pt>
                <c:pt idx="12137">
                  <c:v>13.837733999999999</c:v>
                </c:pt>
                <c:pt idx="12138">
                  <c:v>14.965040999999999</c:v>
                </c:pt>
                <c:pt idx="12139">
                  <c:v>14.329650000000001</c:v>
                </c:pt>
                <c:pt idx="12140">
                  <c:v>15.723412</c:v>
                </c:pt>
                <c:pt idx="12141">
                  <c:v>14.657594</c:v>
                </c:pt>
                <c:pt idx="12142">
                  <c:v>15.579936</c:v>
                </c:pt>
                <c:pt idx="12143">
                  <c:v>13.878727</c:v>
                </c:pt>
                <c:pt idx="12144">
                  <c:v>14.821566000000001</c:v>
                </c:pt>
                <c:pt idx="12145">
                  <c:v>13.612272000000001</c:v>
                </c:pt>
                <c:pt idx="12146">
                  <c:v>15.129013</c:v>
                </c:pt>
                <c:pt idx="12147">
                  <c:v>15.08802</c:v>
                </c:pt>
                <c:pt idx="12148">
                  <c:v>15.231496</c:v>
                </c:pt>
                <c:pt idx="12149">
                  <c:v>14.924048000000001</c:v>
                </c:pt>
                <c:pt idx="12150">
                  <c:v>15.96937</c:v>
                </c:pt>
                <c:pt idx="12151">
                  <c:v>14.616600999999999</c:v>
                </c:pt>
                <c:pt idx="12152">
                  <c:v>15.948873000000001</c:v>
                </c:pt>
                <c:pt idx="12153">
                  <c:v>13.940215999999999</c:v>
                </c:pt>
                <c:pt idx="12154">
                  <c:v>15.96937</c:v>
                </c:pt>
                <c:pt idx="12155">
                  <c:v>14.575608000000001</c:v>
                </c:pt>
                <c:pt idx="12156">
                  <c:v>15.620929</c:v>
                </c:pt>
                <c:pt idx="12157">
                  <c:v>14.862558999999999</c:v>
                </c:pt>
                <c:pt idx="12158">
                  <c:v>15.743907999999999</c:v>
                </c:pt>
                <c:pt idx="12159">
                  <c:v>13.079363000000001</c:v>
                </c:pt>
                <c:pt idx="12160">
                  <c:v>16.133341999999999</c:v>
                </c:pt>
                <c:pt idx="12161">
                  <c:v>14.432131999999999</c:v>
                </c:pt>
                <c:pt idx="12162">
                  <c:v>15.620929</c:v>
                </c:pt>
                <c:pt idx="12163">
                  <c:v>14.411636</c:v>
                </c:pt>
                <c:pt idx="12164">
                  <c:v>16.768733000000001</c:v>
                </c:pt>
                <c:pt idx="12165">
                  <c:v>14.391139000000001</c:v>
                </c:pt>
                <c:pt idx="12166">
                  <c:v>16.112845</c:v>
                </c:pt>
                <c:pt idx="12167">
                  <c:v>14.903551999999999</c:v>
                </c:pt>
                <c:pt idx="12168">
                  <c:v>16.297314</c:v>
                </c:pt>
                <c:pt idx="12169">
                  <c:v>13.530286</c:v>
                </c:pt>
                <c:pt idx="12170">
                  <c:v>16.133341999999999</c:v>
                </c:pt>
                <c:pt idx="12171">
                  <c:v>13.120355999999999</c:v>
                </c:pt>
                <c:pt idx="12172">
                  <c:v>16.78923</c:v>
                </c:pt>
                <c:pt idx="12173">
                  <c:v>13.386811</c:v>
                </c:pt>
                <c:pt idx="12174">
                  <c:v>17.117173999999999</c:v>
                </c:pt>
                <c:pt idx="12175">
                  <c:v>13.612272000000001</c:v>
                </c:pt>
                <c:pt idx="12176">
                  <c:v>16.379300000000001</c:v>
                </c:pt>
                <c:pt idx="12177">
                  <c:v>14.329650000000001</c:v>
                </c:pt>
                <c:pt idx="12178">
                  <c:v>16.584264999999998</c:v>
                </c:pt>
                <c:pt idx="12179">
                  <c:v>13.899222999999999</c:v>
                </c:pt>
                <c:pt idx="12180">
                  <c:v>17.465613999999999</c:v>
                </c:pt>
                <c:pt idx="12181">
                  <c:v>14.022202</c:v>
                </c:pt>
                <c:pt idx="12182">
                  <c:v>15.620929</c:v>
                </c:pt>
                <c:pt idx="12183">
                  <c:v>13.673762</c:v>
                </c:pt>
                <c:pt idx="12184">
                  <c:v>16.133341999999999</c:v>
                </c:pt>
                <c:pt idx="12185">
                  <c:v>12.68993</c:v>
                </c:pt>
                <c:pt idx="12186">
                  <c:v>16.809726000000001</c:v>
                </c:pt>
                <c:pt idx="12187">
                  <c:v>14.042699000000001</c:v>
                </c:pt>
                <c:pt idx="12188">
                  <c:v>15.579936</c:v>
                </c:pt>
                <c:pt idx="12189">
                  <c:v>13.632769</c:v>
                </c:pt>
                <c:pt idx="12190">
                  <c:v>17.568097000000002</c:v>
                </c:pt>
                <c:pt idx="12191">
                  <c:v>13.817237</c:v>
                </c:pt>
                <c:pt idx="12192">
                  <c:v>15.272489</c:v>
                </c:pt>
                <c:pt idx="12193">
                  <c:v>13.858230000000001</c:v>
                </c:pt>
                <c:pt idx="12194">
                  <c:v>15.90788</c:v>
                </c:pt>
                <c:pt idx="12195">
                  <c:v>13.386811</c:v>
                </c:pt>
                <c:pt idx="12196">
                  <c:v>17.158166999999999</c:v>
                </c:pt>
                <c:pt idx="12197">
                  <c:v>13.017874000000001</c:v>
                </c:pt>
                <c:pt idx="12198">
                  <c:v>16.481781999999999</c:v>
                </c:pt>
                <c:pt idx="12199">
                  <c:v>13.407306999999999</c:v>
                </c:pt>
                <c:pt idx="12200">
                  <c:v>17.896041</c:v>
                </c:pt>
                <c:pt idx="12201">
                  <c:v>13.09986</c:v>
                </c:pt>
                <c:pt idx="12202">
                  <c:v>17.486111000000001</c:v>
                </c:pt>
                <c:pt idx="12203">
                  <c:v>12.833405000000001</c:v>
                </c:pt>
                <c:pt idx="12204">
                  <c:v>16.071852</c:v>
                </c:pt>
                <c:pt idx="12205">
                  <c:v>13.079363000000001</c:v>
                </c:pt>
                <c:pt idx="12206">
                  <c:v>16.461286000000001</c:v>
                </c:pt>
                <c:pt idx="12207">
                  <c:v>13.058866999999999</c:v>
                </c:pt>
                <c:pt idx="12208">
                  <c:v>15.784901</c:v>
                </c:pt>
                <c:pt idx="12209">
                  <c:v>13.940215999999999</c:v>
                </c:pt>
                <c:pt idx="12210">
                  <c:v>16.358803000000002</c:v>
                </c:pt>
                <c:pt idx="12211">
                  <c:v>13.673762</c:v>
                </c:pt>
                <c:pt idx="12212">
                  <c:v>16.748237</c:v>
                </c:pt>
                <c:pt idx="12213">
                  <c:v>14.432131999999999</c:v>
                </c:pt>
                <c:pt idx="12214">
                  <c:v>15.90788</c:v>
                </c:pt>
                <c:pt idx="12215">
                  <c:v>13.653264999999999</c:v>
                </c:pt>
                <c:pt idx="12216">
                  <c:v>15.96937</c:v>
                </c:pt>
                <c:pt idx="12217">
                  <c:v>14.022202</c:v>
                </c:pt>
                <c:pt idx="12218">
                  <c:v>15.846391000000001</c:v>
                </c:pt>
                <c:pt idx="12219">
                  <c:v>13.489293</c:v>
                </c:pt>
                <c:pt idx="12220">
                  <c:v>16.871216</c:v>
                </c:pt>
                <c:pt idx="12221">
                  <c:v>13.243335</c:v>
                </c:pt>
                <c:pt idx="12222">
                  <c:v>17.363132</c:v>
                </c:pt>
                <c:pt idx="12223">
                  <c:v>13.325321000000001</c:v>
                </c:pt>
                <c:pt idx="12224">
                  <c:v>16.153838</c:v>
                </c:pt>
                <c:pt idx="12225">
                  <c:v>12.894895</c:v>
                </c:pt>
                <c:pt idx="12226">
                  <c:v>17.158166999999999</c:v>
                </c:pt>
                <c:pt idx="12227">
                  <c:v>11.87007</c:v>
                </c:pt>
                <c:pt idx="12228">
                  <c:v>17.281146</c:v>
                </c:pt>
                <c:pt idx="12229">
                  <c:v>12.853902</c:v>
                </c:pt>
                <c:pt idx="12230">
                  <c:v>17.178663</c:v>
                </c:pt>
                <c:pt idx="12231">
                  <c:v>11.972552</c:v>
                </c:pt>
                <c:pt idx="12232">
                  <c:v>16.973697999999999</c:v>
                </c:pt>
                <c:pt idx="12233">
                  <c:v>12.935888</c:v>
                </c:pt>
                <c:pt idx="12234">
                  <c:v>17.301642000000001</c:v>
                </c:pt>
                <c:pt idx="12235">
                  <c:v>13.120355999999999</c:v>
                </c:pt>
                <c:pt idx="12236">
                  <c:v>17.076180999999998</c:v>
                </c:pt>
                <c:pt idx="12237">
                  <c:v>12.935888</c:v>
                </c:pt>
                <c:pt idx="12238">
                  <c:v>17.506606999999999</c:v>
                </c:pt>
                <c:pt idx="12239">
                  <c:v>13.263832000000001</c:v>
                </c:pt>
                <c:pt idx="12240">
                  <c:v>17.424620999999998</c:v>
                </c:pt>
                <c:pt idx="12241">
                  <c:v>12.607944</c:v>
                </c:pt>
                <c:pt idx="12242">
                  <c:v>17.404125000000001</c:v>
                </c:pt>
                <c:pt idx="12243">
                  <c:v>12.792412000000001</c:v>
                </c:pt>
                <c:pt idx="12244">
                  <c:v>16.461286000000001</c:v>
                </c:pt>
                <c:pt idx="12245">
                  <c:v>12.935888</c:v>
                </c:pt>
                <c:pt idx="12246">
                  <c:v>17.014690999999999</c:v>
                </c:pt>
                <c:pt idx="12247">
                  <c:v>12.648937</c:v>
                </c:pt>
                <c:pt idx="12248">
                  <c:v>17.301642000000001</c:v>
                </c:pt>
                <c:pt idx="12249">
                  <c:v>13.202342</c:v>
                </c:pt>
                <c:pt idx="12250">
                  <c:v>16.276817000000001</c:v>
                </c:pt>
                <c:pt idx="12251">
                  <c:v>13.202342</c:v>
                </c:pt>
                <c:pt idx="12252">
                  <c:v>17.465613999999999</c:v>
                </c:pt>
                <c:pt idx="12253">
                  <c:v>13.222839</c:v>
                </c:pt>
                <c:pt idx="12254">
                  <c:v>16.625257999999999</c:v>
                </c:pt>
                <c:pt idx="12255">
                  <c:v>13.058866999999999</c:v>
                </c:pt>
                <c:pt idx="12256">
                  <c:v>16.707243999999999</c:v>
                </c:pt>
                <c:pt idx="12257">
                  <c:v>13.140853</c:v>
                </c:pt>
                <c:pt idx="12258">
                  <c:v>16.727740000000001</c:v>
                </c:pt>
                <c:pt idx="12259">
                  <c:v>13.03837</c:v>
                </c:pt>
                <c:pt idx="12260">
                  <c:v>17.219656000000001</c:v>
                </c:pt>
                <c:pt idx="12261">
                  <c:v>14.206671</c:v>
                </c:pt>
                <c:pt idx="12262">
                  <c:v>17.527104000000001</c:v>
                </c:pt>
                <c:pt idx="12263">
                  <c:v>11.890566</c:v>
                </c:pt>
                <c:pt idx="12264">
                  <c:v>17.998522999999999</c:v>
                </c:pt>
                <c:pt idx="12265">
                  <c:v>12.648937</c:v>
                </c:pt>
                <c:pt idx="12266">
                  <c:v>16.625257999999999</c:v>
                </c:pt>
                <c:pt idx="12267">
                  <c:v>12.935888</c:v>
                </c:pt>
                <c:pt idx="12268">
                  <c:v>17.219656000000001</c:v>
                </c:pt>
                <c:pt idx="12269">
                  <c:v>12.382482</c:v>
                </c:pt>
                <c:pt idx="12270">
                  <c:v>16.604761</c:v>
                </c:pt>
                <c:pt idx="12271">
                  <c:v>13.591775999999999</c:v>
                </c:pt>
                <c:pt idx="12272">
                  <c:v>16.748237</c:v>
                </c:pt>
                <c:pt idx="12273">
                  <c:v>13.571279000000001</c:v>
                </c:pt>
                <c:pt idx="12274">
                  <c:v>17.814055</c:v>
                </c:pt>
                <c:pt idx="12275">
                  <c:v>13.653264999999999</c:v>
                </c:pt>
                <c:pt idx="12276">
                  <c:v>17.732068999999999</c:v>
                </c:pt>
                <c:pt idx="12277">
                  <c:v>13.284328</c:v>
                </c:pt>
                <c:pt idx="12278">
                  <c:v>16.932704999999999</c:v>
                </c:pt>
                <c:pt idx="12279">
                  <c:v>12.915391</c:v>
                </c:pt>
                <c:pt idx="12280">
                  <c:v>16.768733000000001</c:v>
                </c:pt>
                <c:pt idx="12281">
                  <c:v>12.730923000000001</c:v>
                </c:pt>
                <c:pt idx="12282">
                  <c:v>16.912209000000001</c:v>
                </c:pt>
                <c:pt idx="12283">
                  <c:v>13.386811</c:v>
                </c:pt>
                <c:pt idx="12284">
                  <c:v>17.588592999999999</c:v>
                </c:pt>
                <c:pt idx="12285">
                  <c:v>12.976881000000001</c:v>
                </c:pt>
                <c:pt idx="12286">
                  <c:v>16.543272000000002</c:v>
                </c:pt>
                <c:pt idx="12287">
                  <c:v>13.530286</c:v>
                </c:pt>
                <c:pt idx="12288">
                  <c:v>18.736397</c:v>
                </c:pt>
                <c:pt idx="12289">
                  <c:v>12.710426</c:v>
                </c:pt>
                <c:pt idx="12290">
                  <c:v>17.609089999999998</c:v>
                </c:pt>
                <c:pt idx="12291">
                  <c:v>11.788084</c:v>
                </c:pt>
                <c:pt idx="12292">
                  <c:v>16.707243999999999</c:v>
                </c:pt>
                <c:pt idx="12293">
                  <c:v>12.546454000000001</c:v>
                </c:pt>
                <c:pt idx="12294">
                  <c:v>16.112845</c:v>
                </c:pt>
                <c:pt idx="12295">
                  <c:v>12.771915999999999</c:v>
                </c:pt>
                <c:pt idx="12296">
                  <c:v>18.326467000000001</c:v>
                </c:pt>
                <c:pt idx="12297">
                  <c:v>13.878727</c:v>
                </c:pt>
                <c:pt idx="12298">
                  <c:v>16.850719000000002</c:v>
                </c:pt>
                <c:pt idx="12299">
                  <c:v>12.812908999999999</c:v>
                </c:pt>
                <c:pt idx="12300">
                  <c:v>17.219656000000001</c:v>
                </c:pt>
                <c:pt idx="12301">
                  <c:v>12.935888</c:v>
                </c:pt>
                <c:pt idx="12302">
                  <c:v>17.834551000000001</c:v>
                </c:pt>
                <c:pt idx="12303">
                  <c:v>14.042699000000001</c:v>
                </c:pt>
                <c:pt idx="12304">
                  <c:v>17.752565000000001</c:v>
                </c:pt>
                <c:pt idx="12305">
                  <c:v>14.145180999999999</c:v>
                </c:pt>
                <c:pt idx="12306">
                  <c:v>15.477454</c:v>
                </c:pt>
                <c:pt idx="12307">
                  <c:v>14.657594</c:v>
                </c:pt>
                <c:pt idx="12308">
                  <c:v>14.657594</c:v>
                </c:pt>
                <c:pt idx="12309">
                  <c:v>14.473125</c:v>
                </c:pt>
                <c:pt idx="12310">
                  <c:v>14.842062</c:v>
                </c:pt>
                <c:pt idx="12311">
                  <c:v>14.862558999999999</c:v>
                </c:pt>
                <c:pt idx="12312">
                  <c:v>14.678089999999999</c:v>
                </c:pt>
                <c:pt idx="12313">
                  <c:v>14.26816</c:v>
                </c:pt>
                <c:pt idx="12314">
                  <c:v>15.395467999999999</c:v>
                </c:pt>
                <c:pt idx="12315">
                  <c:v>14.391139000000001</c:v>
                </c:pt>
                <c:pt idx="12316">
                  <c:v>15.067524000000001</c:v>
                </c:pt>
                <c:pt idx="12317">
                  <c:v>14.657594</c:v>
                </c:pt>
                <c:pt idx="12318">
                  <c:v>15.415964000000001</c:v>
                </c:pt>
                <c:pt idx="12319">
                  <c:v>14.555111</c:v>
                </c:pt>
                <c:pt idx="12320">
                  <c:v>14.862558999999999</c:v>
                </c:pt>
                <c:pt idx="12321">
                  <c:v>15.313482</c:v>
                </c:pt>
                <c:pt idx="12322">
                  <c:v>15.170006000000001</c:v>
                </c:pt>
                <c:pt idx="12323">
                  <c:v>15.846391000000001</c:v>
                </c:pt>
                <c:pt idx="12324">
                  <c:v>14.309153</c:v>
                </c:pt>
                <c:pt idx="12325">
                  <c:v>14.411636</c:v>
                </c:pt>
                <c:pt idx="12326">
                  <c:v>14.411636</c:v>
                </c:pt>
                <c:pt idx="12327">
                  <c:v>14.575608000000001</c:v>
                </c:pt>
                <c:pt idx="12328">
                  <c:v>14.329650000000001</c:v>
                </c:pt>
                <c:pt idx="12329">
                  <c:v>15.067524000000001</c:v>
                </c:pt>
                <c:pt idx="12330">
                  <c:v>14.616600999999999</c:v>
                </c:pt>
                <c:pt idx="12331">
                  <c:v>14.842062</c:v>
                </c:pt>
                <c:pt idx="12332">
                  <c:v>14.678089999999999</c:v>
                </c:pt>
                <c:pt idx="12333">
                  <c:v>15.108517000000001</c:v>
                </c:pt>
                <c:pt idx="12334">
                  <c:v>14.391139000000001</c:v>
                </c:pt>
                <c:pt idx="12335">
                  <c:v>14.842062</c:v>
                </c:pt>
                <c:pt idx="12336">
                  <c:v>15.395467999999999</c:v>
                </c:pt>
                <c:pt idx="12337">
                  <c:v>15.026531</c:v>
                </c:pt>
                <c:pt idx="12338">
                  <c:v>14.924048000000001</c:v>
                </c:pt>
                <c:pt idx="12339">
                  <c:v>14.657594</c:v>
                </c:pt>
                <c:pt idx="12340">
                  <c:v>14.575608000000001</c:v>
                </c:pt>
                <c:pt idx="12341">
                  <c:v>14.350146000000001</c:v>
                </c:pt>
                <c:pt idx="12342">
                  <c:v>14.780573</c:v>
                </c:pt>
                <c:pt idx="12343">
                  <c:v>15.026531</c:v>
                </c:pt>
                <c:pt idx="12344">
                  <c:v>14.555111</c:v>
                </c:pt>
                <c:pt idx="12345">
                  <c:v>15.210998999999999</c:v>
                </c:pt>
                <c:pt idx="12346">
                  <c:v>15.374971</c:v>
                </c:pt>
                <c:pt idx="12347">
                  <c:v>14.596104</c:v>
                </c:pt>
                <c:pt idx="12348">
                  <c:v>14.26816</c:v>
                </c:pt>
                <c:pt idx="12349">
                  <c:v>15.620929</c:v>
                </c:pt>
                <c:pt idx="12350">
                  <c:v>15.374971</c:v>
                </c:pt>
                <c:pt idx="12351">
                  <c:v>14.022202</c:v>
                </c:pt>
                <c:pt idx="12352">
                  <c:v>15.764405</c:v>
                </c:pt>
                <c:pt idx="12353">
                  <c:v>15.743907999999999</c:v>
                </c:pt>
                <c:pt idx="12354">
                  <c:v>14.575608000000001</c:v>
                </c:pt>
                <c:pt idx="12355">
                  <c:v>15.292985</c:v>
                </c:pt>
                <c:pt idx="12356">
                  <c:v>15.292985</c:v>
                </c:pt>
                <c:pt idx="12357">
                  <c:v>14.719082999999999</c:v>
                </c:pt>
                <c:pt idx="12358">
                  <c:v>15.047027</c:v>
                </c:pt>
                <c:pt idx="12359">
                  <c:v>15.251992</c:v>
                </c:pt>
                <c:pt idx="12360">
                  <c:v>15.006034</c:v>
                </c:pt>
                <c:pt idx="12361">
                  <c:v>14.719082999999999</c:v>
                </c:pt>
                <c:pt idx="12362">
                  <c:v>14.575608000000001</c:v>
                </c:pt>
                <c:pt idx="12363">
                  <c:v>14.821566000000001</c:v>
                </c:pt>
                <c:pt idx="12364">
                  <c:v>15.272489</c:v>
                </c:pt>
                <c:pt idx="12365">
                  <c:v>13.386811</c:v>
                </c:pt>
                <c:pt idx="12366">
                  <c:v>14.411636</c:v>
                </c:pt>
                <c:pt idx="12367">
                  <c:v>15.538943</c:v>
                </c:pt>
                <c:pt idx="12368">
                  <c:v>15.600433000000001</c:v>
                </c:pt>
                <c:pt idx="12369">
                  <c:v>14.944545</c:v>
                </c:pt>
                <c:pt idx="12370">
                  <c:v>15.08802</c:v>
                </c:pt>
                <c:pt idx="12371">
                  <c:v>14.985538</c:v>
                </c:pt>
                <c:pt idx="12372">
                  <c:v>14.616600999999999</c:v>
                </c:pt>
                <c:pt idx="12373">
                  <c:v>15.333978</c:v>
                </c:pt>
                <c:pt idx="12374">
                  <c:v>14.227167</c:v>
                </c:pt>
                <c:pt idx="12375">
                  <c:v>15.210998999999999</c:v>
                </c:pt>
                <c:pt idx="12376">
                  <c:v>14.042699000000001</c:v>
                </c:pt>
                <c:pt idx="12377">
                  <c:v>14.124684999999999</c:v>
                </c:pt>
                <c:pt idx="12378">
                  <c:v>15.251992</c:v>
                </c:pt>
                <c:pt idx="12379">
                  <c:v>15.333978</c:v>
                </c:pt>
                <c:pt idx="12380">
                  <c:v>14.780573</c:v>
                </c:pt>
                <c:pt idx="12381">
                  <c:v>15.006034</c:v>
                </c:pt>
                <c:pt idx="12382">
                  <c:v>14.760076</c:v>
                </c:pt>
                <c:pt idx="12383">
                  <c:v>15.210998999999999</c:v>
                </c:pt>
                <c:pt idx="12384">
                  <c:v>14.903551999999999</c:v>
                </c:pt>
                <c:pt idx="12385">
                  <c:v>15.190503</c:v>
                </c:pt>
                <c:pt idx="12386">
                  <c:v>15.395467999999999</c:v>
                </c:pt>
                <c:pt idx="12387">
                  <c:v>15.170006000000001</c:v>
                </c:pt>
                <c:pt idx="12388">
                  <c:v>15.231496</c:v>
                </c:pt>
                <c:pt idx="12389">
                  <c:v>15.129013</c:v>
                </c:pt>
                <c:pt idx="12390">
                  <c:v>14.924048000000001</c:v>
                </c:pt>
                <c:pt idx="12391">
                  <c:v>14.596104</c:v>
                </c:pt>
                <c:pt idx="12392">
                  <c:v>14.637097000000001</c:v>
                </c:pt>
                <c:pt idx="12393">
                  <c:v>15.047027</c:v>
                </c:pt>
                <c:pt idx="12394">
                  <c:v>15.292985</c:v>
                </c:pt>
                <c:pt idx="12395">
                  <c:v>14.842062</c:v>
                </c:pt>
                <c:pt idx="12396">
                  <c:v>15.272489</c:v>
                </c:pt>
                <c:pt idx="12397">
                  <c:v>16.276817000000001</c:v>
                </c:pt>
                <c:pt idx="12398">
                  <c:v>14.452629</c:v>
                </c:pt>
                <c:pt idx="12399">
                  <c:v>15.272489</c:v>
                </c:pt>
                <c:pt idx="12400">
                  <c:v>15.518447</c:v>
                </c:pt>
                <c:pt idx="12401">
                  <c:v>14.719082999999999</c:v>
                </c:pt>
                <c:pt idx="12402">
                  <c:v>14.432131999999999</c:v>
                </c:pt>
                <c:pt idx="12403">
                  <c:v>14.719082999999999</c:v>
                </c:pt>
                <c:pt idx="12404">
                  <c:v>15.08802</c:v>
                </c:pt>
                <c:pt idx="12405">
                  <c:v>15.08802</c:v>
                </c:pt>
                <c:pt idx="12406">
                  <c:v>15.928376999999999</c:v>
                </c:pt>
                <c:pt idx="12407">
                  <c:v>14.862558999999999</c:v>
                </c:pt>
                <c:pt idx="12408">
                  <c:v>15.272489</c:v>
                </c:pt>
                <c:pt idx="12409">
                  <c:v>15.129013</c:v>
                </c:pt>
                <c:pt idx="12410">
                  <c:v>14.555111</c:v>
                </c:pt>
                <c:pt idx="12411">
                  <c:v>15.538943</c:v>
                </c:pt>
                <c:pt idx="12412">
                  <c:v>15.067524000000001</c:v>
                </c:pt>
                <c:pt idx="12413">
                  <c:v>15.129013</c:v>
                </c:pt>
                <c:pt idx="12414">
                  <c:v>15.149509999999999</c:v>
                </c:pt>
                <c:pt idx="12415">
                  <c:v>15.231496</c:v>
                </c:pt>
                <c:pt idx="12416">
                  <c:v>15.129013</c:v>
                </c:pt>
                <c:pt idx="12417">
                  <c:v>15.518447</c:v>
                </c:pt>
                <c:pt idx="12418">
                  <c:v>15.067524000000001</c:v>
                </c:pt>
                <c:pt idx="12419">
                  <c:v>14.73958</c:v>
                </c:pt>
                <c:pt idx="12420">
                  <c:v>14.862558999999999</c:v>
                </c:pt>
                <c:pt idx="12421">
                  <c:v>14.493622</c:v>
                </c:pt>
                <c:pt idx="12422">
                  <c:v>14.534615000000001</c:v>
                </c:pt>
                <c:pt idx="12423">
                  <c:v>14.350146000000001</c:v>
                </c:pt>
                <c:pt idx="12424">
                  <c:v>15.006034</c:v>
                </c:pt>
                <c:pt idx="12425">
                  <c:v>14.473125</c:v>
                </c:pt>
                <c:pt idx="12426">
                  <c:v>15.08802</c:v>
                </c:pt>
                <c:pt idx="12427">
                  <c:v>14.391139000000001</c:v>
                </c:pt>
                <c:pt idx="12428">
                  <c:v>15.579936</c:v>
                </c:pt>
                <c:pt idx="12429">
                  <c:v>14.637097000000001</c:v>
                </c:pt>
                <c:pt idx="12430">
                  <c:v>15.825894</c:v>
                </c:pt>
                <c:pt idx="12431">
                  <c:v>15.231496</c:v>
                </c:pt>
                <c:pt idx="12432">
                  <c:v>14.657594</c:v>
                </c:pt>
                <c:pt idx="12433">
                  <c:v>14.985538</c:v>
                </c:pt>
                <c:pt idx="12434">
                  <c:v>14.575608000000001</c:v>
                </c:pt>
                <c:pt idx="12435">
                  <c:v>15.395467999999999</c:v>
                </c:pt>
                <c:pt idx="12436">
                  <c:v>15.231496</c:v>
                </c:pt>
                <c:pt idx="12437">
                  <c:v>14.596104</c:v>
                </c:pt>
                <c:pt idx="12438">
                  <c:v>15.231496</c:v>
                </c:pt>
                <c:pt idx="12439">
                  <c:v>14.452629</c:v>
                </c:pt>
                <c:pt idx="12440">
                  <c:v>14.596104</c:v>
                </c:pt>
                <c:pt idx="12441">
                  <c:v>15.682418999999999</c:v>
                </c:pt>
                <c:pt idx="12442">
                  <c:v>15.231496</c:v>
                </c:pt>
                <c:pt idx="12443">
                  <c:v>14.596104</c:v>
                </c:pt>
                <c:pt idx="12444">
                  <c:v>14.719082999999999</c:v>
                </c:pt>
                <c:pt idx="12445">
                  <c:v>15.026531</c:v>
                </c:pt>
                <c:pt idx="12446">
                  <c:v>14.596104</c:v>
                </c:pt>
                <c:pt idx="12447">
                  <c:v>15.272489</c:v>
                </c:pt>
                <c:pt idx="12448">
                  <c:v>15.190503</c:v>
                </c:pt>
                <c:pt idx="12449">
                  <c:v>14.411636</c:v>
                </c:pt>
                <c:pt idx="12450">
                  <c:v>15.170006000000001</c:v>
                </c:pt>
                <c:pt idx="12451">
                  <c:v>15.354475000000001</c:v>
                </c:pt>
                <c:pt idx="12452">
                  <c:v>14.411636</c:v>
                </c:pt>
                <c:pt idx="12453">
                  <c:v>14.309153</c:v>
                </c:pt>
                <c:pt idx="12454">
                  <c:v>14.042699000000001</c:v>
                </c:pt>
                <c:pt idx="12455">
                  <c:v>15.538943</c:v>
                </c:pt>
                <c:pt idx="12456">
                  <c:v>14.391139000000001</c:v>
                </c:pt>
                <c:pt idx="12457">
                  <c:v>14.042699000000001</c:v>
                </c:pt>
                <c:pt idx="12458">
                  <c:v>15.08802</c:v>
                </c:pt>
                <c:pt idx="12459">
                  <c:v>14.391139000000001</c:v>
                </c:pt>
                <c:pt idx="12460">
                  <c:v>15.170006000000001</c:v>
                </c:pt>
                <c:pt idx="12461">
                  <c:v>15.55944</c:v>
                </c:pt>
                <c:pt idx="12462">
                  <c:v>15.497949999999999</c:v>
                </c:pt>
                <c:pt idx="12463">
                  <c:v>15.661922000000001</c:v>
                </c:pt>
                <c:pt idx="12464">
                  <c:v>14.555111</c:v>
                </c:pt>
                <c:pt idx="12465">
                  <c:v>14.124684999999999</c:v>
                </c:pt>
                <c:pt idx="12466">
                  <c:v>14.657594</c:v>
                </c:pt>
                <c:pt idx="12467">
                  <c:v>14.760076</c:v>
                </c:pt>
                <c:pt idx="12468">
                  <c:v>14.985538</c:v>
                </c:pt>
                <c:pt idx="12469">
                  <c:v>15.436461</c:v>
                </c:pt>
                <c:pt idx="12470">
                  <c:v>15.415964000000001</c:v>
                </c:pt>
                <c:pt idx="12471">
                  <c:v>15.292985</c:v>
                </c:pt>
                <c:pt idx="12472">
                  <c:v>14.616600999999999</c:v>
                </c:pt>
                <c:pt idx="12473">
                  <c:v>15.313482</c:v>
                </c:pt>
                <c:pt idx="12474">
                  <c:v>14.309153</c:v>
                </c:pt>
                <c:pt idx="12475">
                  <c:v>14.575608000000001</c:v>
                </c:pt>
                <c:pt idx="12476">
                  <c:v>14.370642999999999</c:v>
                </c:pt>
                <c:pt idx="12477">
                  <c:v>15.600433000000001</c:v>
                </c:pt>
                <c:pt idx="12478">
                  <c:v>15.620929</c:v>
                </c:pt>
                <c:pt idx="12479">
                  <c:v>15.047027</c:v>
                </c:pt>
                <c:pt idx="12480">
                  <c:v>14.657594</c:v>
                </c:pt>
                <c:pt idx="12481">
                  <c:v>15.129013</c:v>
                </c:pt>
                <c:pt idx="12482">
                  <c:v>14.247664</c:v>
                </c:pt>
                <c:pt idx="12483">
                  <c:v>14.698587</c:v>
                </c:pt>
                <c:pt idx="12484">
                  <c:v>16.399795999999998</c:v>
                </c:pt>
                <c:pt idx="12485">
                  <c:v>15.497949999999999</c:v>
                </c:pt>
                <c:pt idx="12486">
                  <c:v>15.170006000000001</c:v>
                </c:pt>
                <c:pt idx="12487">
                  <c:v>15.272489</c:v>
                </c:pt>
                <c:pt idx="12488">
                  <c:v>15.08802</c:v>
                </c:pt>
                <c:pt idx="12489">
                  <c:v>14.616600999999999</c:v>
                </c:pt>
                <c:pt idx="12490">
                  <c:v>15.292985</c:v>
                </c:pt>
                <c:pt idx="12491">
                  <c:v>14.760076</c:v>
                </c:pt>
                <c:pt idx="12492">
                  <c:v>14.801069</c:v>
                </c:pt>
                <c:pt idx="12493">
                  <c:v>14.124684999999999</c:v>
                </c:pt>
                <c:pt idx="12494">
                  <c:v>15.948873000000001</c:v>
                </c:pt>
                <c:pt idx="12495">
                  <c:v>14.985538</c:v>
                </c:pt>
                <c:pt idx="12496">
                  <c:v>15.231496</c:v>
                </c:pt>
                <c:pt idx="12497">
                  <c:v>15.08802</c:v>
                </c:pt>
                <c:pt idx="12498">
                  <c:v>14.493622</c:v>
                </c:pt>
                <c:pt idx="12499">
                  <c:v>13.899222999999999</c:v>
                </c:pt>
                <c:pt idx="12500">
                  <c:v>15.477454</c:v>
                </c:pt>
                <c:pt idx="12501">
                  <c:v>14.985538</c:v>
                </c:pt>
                <c:pt idx="12502">
                  <c:v>14.227167</c:v>
                </c:pt>
                <c:pt idx="12503">
                  <c:v>14.288657000000001</c:v>
                </c:pt>
                <c:pt idx="12504">
                  <c:v>14.063195</c:v>
                </c:pt>
                <c:pt idx="12505">
                  <c:v>14.432131999999999</c:v>
                </c:pt>
                <c:pt idx="12506">
                  <c:v>15.231496</c:v>
                </c:pt>
                <c:pt idx="12507">
                  <c:v>15.682418999999999</c:v>
                </c:pt>
                <c:pt idx="12508">
                  <c:v>14.801069</c:v>
                </c:pt>
                <c:pt idx="12509">
                  <c:v>14.575608000000001</c:v>
                </c:pt>
                <c:pt idx="12510">
                  <c:v>14.903551999999999</c:v>
                </c:pt>
                <c:pt idx="12511">
                  <c:v>14.883055000000001</c:v>
                </c:pt>
                <c:pt idx="12512">
                  <c:v>14.944545</c:v>
                </c:pt>
                <c:pt idx="12513">
                  <c:v>15.333978</c:v>
                </c:pt>
                <c:pt idx="12514">
                  <c:v>14.555111</c:v>
                </c:pt>
                <c:pt idx="12515">
                  <c:v>14.104188000000001</c:v>
                </c:pt>
                <c:pt idx="12516">
                  <c:v>15.641425999999999</c:v>
                </c:pt>
                <c:pt idx="12517">
                  <c:v>14.350146000000001</c:v>
                </c:pt>
                <c:pt idx="12518">
                  <c:v>14.760076</c:v>
                </c:pt>
                <c:pt idx="12519">
                  <c:v>14.985538</c:v>
                </c:pt>
                <c:pt idx="12520">
                  <c:v>14.391139000000001</c:v>
                </c:pt>
                <c:pt idx="12521">
                  <c:v>14.350146000000001</c:v>
                </c:pt>
                <c:pt idx="12522">
                  <c:v>14.555111</c:v>
                </c:pt>
                <c:pt idx="12523">
                  <c:v>16.153838</c:v>
                </c:pt>
                <c:pt idx="12524">
                  <c:v>15.723412</c:v>
                </c:pt>
                <c:pt idx="12525">
                  <c:v>14.493622</c:v>
                </c:pt>
                <c:pt idx="12526">
                  <c:v>14.042699000000001</c:v>
                </c:pt>
                <c:pt idx="12527">
                  <c:v>14.944545</c:v>
                </c:pt>
                <c:pt idx="12528">
                  <c:v>14.534615000000001</c:v>
                </c:pt>
                <c:pt idx="12529">
                  <c:v>14.965040999999999</c:v>
                </c:pt>
                <c:pt idx="12530">
                  <c:v>14.514118</c:v>
                </c:pt>
                <c:pt idx="12531">
                  <c:v>15.518447</c:v>
                </c:pt>
                <c:pt idx="12532">
                  <c:v>14.596104</c:v>
                </c:pt>
                <c:pt idx="12533">
                  <c:v>15.600433000000001</c:v>
                </c:pt>
                <c:pt idx="12534">
                  <c:v>15.08802</c:v>
                </c:pt>
                <c:pt idx="12535">
                  <c:v>15.292985</c:v>
                </c:pt>
                <c:pt idx="12536">
                  <c:v>14.555111</c:v>
                </c:pt>
                <c:pt idx="12537">
                  <c:v>14.473125</c:v>
                </c:pt>
                <c:pt idx="12538">
                  <c:v>15.047027</c:v>
                </c:pt>
                <c:pt idx="12539">
                  <c:v>15.374971</c:v>
                </c:pt>
                <c:pt idx="12540">
                  <c:v>15.354475000000001</c:v>
                </c:pt>
                <c:pt idx="12541">
                  <c:v>14.145180999999999</c:v>
                </c:pt>
                <c:pt idx="12542">
                  <c:v>15.661922000000001</c:v>
                </c:pt>
                <c:pt idx="12543">
                  <c:v>14.719082999999999</c:v>
                </c:pt>
                <c:pt idx="12544">
                  <c:v>14.944545</c:v>
                </c:pt>
                <c:pt idx="12545">
                  <c:v>14.329650000000001</c:v>
                </c:pt>
                <c:pt idx="12546">
                  <c:v>14.596104</c:v>
                </c:pt>
                <c:pt idx="12547">
                  <c:v>14.370642999999999</c:v>
                </c:pt>
                <c:pt idx="12548">
                  <c:v>15.149509999999999</c:v>
                </c:pt>
                <c:pt idx="12549">
                  <c:v>14.391139000000001</c:v>
                </c:pt>
                <c:pt idx="12550">
                  <c:v>14.411636</c:v>
                </c:pt>
                <c:pt idx="12551">
                  <c:v>15.702915000000001</c:v>
                </c:pt>
                <c:pt idx="12552">
                  <c:v>14.534615000000001</c:v>
                </c:pt>
                <c:pt idx="12553">
                  <c:v>15.436461</c:v>
                </c:pt>
                <c:pt idx="12554">
                  <c:v>14.411636</c:v>
                </c:pt>
                <c:pt idx="12555">
                  <c:v>14.944545</c:v>
                </c:pt>
                <c:pt idx="12556">
                  <c:v>14.514118</c:v>
                </c:pt>
                <c:pt idx="12557">
                  <c:v>15.272489</c:v>
                </c:pt>
                <c:pt idx="12558">
                  <c:v>15.129013</c:v>
                </c:pt>
                <c:pt idx="12559">
                  <c:v>14.698587</c:v>
                </c:pt>
                <c:pt idx="12560">
                  <c:v>14.924048000000001</c:v>
                </c:pt>
                <c:pt idx="12561">
                  <c:v>14.73958</c:v>
                </c:pt>
                <c:pt idx="12562">
                  <c:v>14.473125</c:v>
                </c:pt>
                <c:pt idx="12563">
                  <c:v>14.965040999999999</c:v>
                </c:pt>
                <c:pt idx="12564">
                  <c:v>14.26816</c:v>
                </c:pt>
                <c:pt idx="12565">
                  <c:v>14.391139000000001</c:v>
                </c:pt>
                <c:pt idx="12566">
                  <c:v>15.251992</c:v>
                </c:pt>
                <c:pt idx="12567">
                  <c:v>14.247664</c:v>
                </c:pt>
                <c:pt idx="12568">
                  <c:v>15.415964000000001</c:v>
                </c:pt>
                <c:pt idx="12569">
                  <c:v>14.719082999999999</c:v>
                </c:pt>
                <c:pt idx="12570">
                  <c:v>14.801069</c:v>
                </c:pt>
                <c:pt idx="12571">
                  <c:v>14.411636</c:v>
                </c:pt>
                <c:pt idx="12572">
                  <c:v>15.170006000000001</c:v>
                </c:pt>
                <c:pt idx="12573">
                  <c:v>14.575608000000001</c:v>
                </c:pt>
                <c:pt idx="12574">
                  <c:v>14.985538</c:v>
                </c:pt>
                <c:pt idx="12575">
                  <c:v>15.395467999999999</c:v>
                </c:pt>
                <c:pt idx="12576">
                  <c:v>14.493622</c:v>
                </c:pt>
                <c:pt idx="12577">
                  <c:v>14.309153</c:v>
                </c:pt>
                <c:pt idx="12578">
                  <c:v>14.903551999999999</c:v>
                </c:pt>
                <c:pt idx="12579">
                  <c:v>14.145180999999999</c:v>
                </c:pt>
                <c:pt idx="12580">
                  <c:v>15.538943</c:v>
                </c:pt>
                <c:pt idx="12581">
                  <c:v>14.514118</c:v>
                </c:pt>
                <c:pt idx="12582">
                  <c:v>15.723412</c:v>
                </c:pt>
                <c:pt idx="12583">
                  <c:v>14.596104</c:v>
                </c:pt>
                <c:pt idx="12584">
                  <c:v>14.432131999999999</c:v>
                </c:pt>
                <c:pt idx="12585">
                  <c:v>15.620929</c:v>
                </c:pt>
                <c:pt idx="12586">
                  <c:v>15.436461</c:v>
                </c:pt>
                <c:pt idx="12587">
                  <c:v>14.801069</c:v>
                </c:pt>
                <c:pt idx="12588">
                  <c:v>15.928376999999999</c:v>
                </c:pt>
                <c:pt idx="12589">
                  <c:v>14.042699000000001</c:v>
                </c:pt>
                <c:pt idx="12590">
                  <c:v>14.329650000000001</c:v>
                </c:pt>
                <c:pt idx="12591">
                  <c:v>14.206671</c:v>
                </c:pt>
                <c:pt idx="12592">
                  <c:v>15.251992</c:v>
                </c:pt>
                <c:pt idx="12593">
                  <c:v>15.333978</c:v>
                </c:pt>
                <c:pt idx="12594">
                  <c:v>15.006034</c:v>
                </c:pt>
                <c:pt idx="12595">
                  <c:v>14.514118</c:v>
                </c:pt>
                <c:pt idx="12596">
                  <c:v>15.026531</c:v>
                </c:pt>
                <c:pt idx="12597">
                  <c:v>14.985538</c:v>
                </c:pt>
                <c:pt idx="12598">
                  <c:v>14.616600999999999</c:v>
                </c:pt>
                <c:pt idx="12599">
                  <c:v>14.309153</c:v>
                </c:pt>
                <c:pt idx="12600">
                  <c:v>15.067524000000001</c:v>
                </c:pt>
                <c:pt idx="12601">
                  <c:v>14.432131999999999</c:v>
                </c:pt>
                <c:pt idx="12602">
                  <c:v>15.190503</c:v>
                </c:pt>
                <c:pt idx="12603">
                  <c:v>14.73958</c:v>
                </c:pt>
                <c:pt idx="12604">
                  <c:v>14.165678</c:v>
                </c:pt>
                <c:pt idx="12605">
                  <c:v>14.698587</c:v>
                </c:pt>
                <c:pt idx="12606">
                  <c:v>14.227167</c:v>
                </c:pt>
                <c:pt idx="12607">
                  <c:v>14.083691999999999</c:v>
                </c:pt>
                <c:pt idx="12608">
                  <c:v>15.825894</c:v>
                </c:pt>
                <c:pt idx="12609">
                  <c:v>15.129013</c:v>
                </c:pt>
                <c:pt idx="12610">
                  <c:v>15.784901</c:v>
                </c:pt>
                <c:pt idx="12611">
                  <c:v>14.288657000000001</c:v>
                </c:pt>
                <c:pt idx="12612">
                  <c:v>15.641425999999999</c:v>
                </c:pt>
                <c:pt idx="12613">
                  <c:v>14.432131999999999</c:v>
                </c:pt>
                <c:pt idx="12614">
                  <c:v>15.477454</c:v>
                </c:pt>
                <c:pt idx="12615">
                  <c:v>14.165678</c:v>
                </c:pt>
                <c:pt idx="12616">
                  <c:v>14.329650000000001</c:v>
                </c:pt>
                <c:pt idx="12617">
                  <c:v>14.124684999999999</c:v>
                </c:pt>
                <c:pt idx="12618">
                  <c:v>15.08802</c:v>
                </c:pt>
                <c:pt idx="12619">
                  <c:v>15.129013</c:v>
                </c:pt>
                <c:pt idx="12620">
                  <c:v>14.657594</c:v>
                </c:pt>
                <c:pt idx="12621">
                  <c:v>14.083691999999999</c:v>
                </c:pt>
                <c:pt idx="12622">
                  <c:v>15.333978</c:v>
                </c:pt>
                <c:pt idx="12623">
                  <c:v>14.001706</c:v>
                </c:pt>
                <c:pt idx="12624">
                  <c:v>15.395467999999999</c:v>
                </c:pt>
                <c:pt idx="12625">
                  <c:v>14.493622</c:v>
                </c:pt>
                <c:pt idx="12626">
                  <c:v>14.288657000000001</c:v>
                </c:pt>
                <c:pt idx="12627">
                  <c:v>14.616600999999999</c:v>
                </c:pt>
                <c:pt idx="12628">
                  <c:v>15.313482</c:v>
                </c:pt>
                <c:pt idx="12629">
                  <c:v>14.473125</c:v>
                </c:pt>
                <c:pt idx="12630">
                  <c:v>14.678089999999999</c:v>
                </c:pt>
                <c:pt idx="12631">
                  <c:v>14.883055000000001</c:v>
                </c:pt>
                <c:pt idx="12632">
                  <c:v>15.08802</c:v>
                </c:pt>
                <c:pt idx="12633">
                  <c:v>13.817237</c:v>
                </c:pt>
                <c:pt idx="12634">
                  <c:v>15.579936</c:v>
                </c:pt>
                <c:pt idx="12635">
                  <c:v>14.104188000000001</c:v>
                </c:pt>
                <c:pt idx="12636">
                  <c:v>15.620929</c:v>
                </c:pt>
                <c:pt idx="12637">
                  <c:v>14.452629</c:v>
                </c:pt>
                <c:pt idx="12638">
                  <c:v>15.129013</c:v>
                </c:pt>
                <c:pt idx="12639">
                  <c:v>14.555111</c:v>
                </c:pt>
                <c:pt idx="12640">
                  <c:v>15.170006000000001</c:v>
                </c:pt>
                <c:pt idx="12641">
                  <c:v>13.550782999999999</c:v>
                </c:pt>
                <c:pt idx="12642">
                  <c:v>15.251992</c:v>
                </c:pt>
                <c:pt idx="12643">
                  <c:v>14.247664</c:v>
                </c:pt>
                <c:pt idx="12644">
                  <c:v>14.965040999999999</c:v>
                </c:pt>
                <c:pt idx="12645">
                  <c:v>14.862558999999999</c:v>
                </c:pt>
                <c:pt idx="12646">
                  <c:v>14.965040999999999</c:v>
                </c:pt>
                <c:pt idx="12647">
                  <c:v>14.944545</c:v>
                </c:pt>
                <c:pt idx="12648">
                  <c:v>15.129013</c:v>
                </c:pt>
                <c:pt idx="12649">
                  <c:v>14.555111</c:v>
                </c:pt>
                <c:pt idx="12650">
                  <c:v>14.924048000000001</c:v>
                </c:pt>
                <c:pt idx="12651">
                  <c:v>14.616600999999999</c:v>
                </c:pt>
                <c:pt idx="12652">
                  <c:v>15.887384000000001</c:v>
                </c:pt>
                <c:pt idx="12653">
                  <c:v>14.596104</c:v>
                </c:pt>
                <c:pt idx="12654">
                  <c:v>14.862558999999999</c:v>
                </c:pt>
                <c:pt idx="12655">
                  <c:v>14.514118</c:v>
                </c:pt>
                <c:pt idx="12656">
                  <c:v>15.764405</c:v>
                </c:pt>
                <c:pt idx="12657">
                  <c:v>14.473125</c:v>
                </c:pt>
                <c:pt idx="12658">
                  <c:v>15.08802</c:v>
                </c:pt>
                <c:pt idx="12659">
                  <c:v>14.26816</c:v>
                </c:pt>
                <c:pt idx="12660">
                  <c:v>15.129013</c:v>
                </c:pt>
                <c:pt idx="12661">
                  <c:v>13.91972</c:v>
                </c:pt>
                <c:pt idx="12662">
                  <c:v>14.944545</c:v>
                </c:pt>
                <c:pt idx="12663">
                  <c:v>14.063195</c:v>
                </c:pt>
                <c:pt idx="12664">
                  <c:v>15.210998999999999</c:v>
                </c:pt>
                <c:pt idx="12665">
                  <c:v>13.940215999999999</c:v>
                </c:pt>
                <c:pt idx="12666">
                  <c:v>14.924048000000001</c:v>
                </c:pt>
                <c:pt idx="12667">
                  <c:v>15.026531</c:v>
                </c:pt>
                <c:pt idx="12668">
                  <c:v>15.067524000000001</c:v>
                </c:pt>
                <c:pt idx="12669">
                  <c:v>14.473125</c:v>
                </c:pt>
                <c:pt idx="12670">
                  <c:v>14.821566000000001</c:v>
                </c:pt>
                <c:pt idx="12671">
                  <c:v>13.796741000000001</c:v>
                </c:pt>
                <c:pt idx="12672">
                  <c:v>15.08802</c:v>
                </c:pt>
                <c:pt idx="12673">
                  <c:v>14.596104</c:v>
                </c:pt>
                <c:pt idx="12674">
                  <c:v>14.288657000000001</c:v>
                </c:pt>
                <c:pt idx="12675">
                  <c:v>14.370642999999999</c:v>
                </c:pt>
                <c:pt idx="12676">
                  <c:v>14.985538</c:v>
                </c:pt>
                <c:pt idx="12677">
                  <c:v>13.940215999999999</c:v>
                </c:pt>
                <c:pt idx="12678">
                  <c:v>16.051355999999998</c:v>
                </c:pt>
                <c:pt idx="12679">
                  <c:v>14.698587</c:v>
                </c:pt>
                <c:pt idx="12680">
                  <c:v>14.842062</c:v>
                </c:pt>
                <c:pt idx="12681">
                  <c:v>14.657594</c:v>
                </c:pt>
                <c:pt idx="12682">
                  <c:v>15.292985</c:v>
                </c:pt>
                <c:pt idx="12683">
                  <c:v>13.591775999999999</c:v>
                </c:pt>
                <c:pt idx="12684">
                  <c:v>15.887384000000001</c:v>
                </c:pt>
                <c:pt idx="12685">
                  <c:v>14.493622</c:v>
                </c:pt>
                <c:pt idx="12686">
                  <c:v>15.600433000000001</c:v>
                </c:pt>
                <c:pt idx="12687">
                  <c:v>14.288657000000001</c:v>
                </c:pt>
                <c:pt idx="12688">
                  <c:v>15.456956999999999</c:v>
                </c:pt>
                <c:pt idx="12689">
                  <c:v>13.407306999999999</c:v>
                </c:pt>
                <c:pt idx="12690">
                  <c:v>15.887384000000001</c:v>
                </c:pt>
                <c:pt idx="12691">
                  <c:v>14.022202</c:v>
                </c:pt>
                <c:pt idx="12692">
                  <c:v>15.231496</c:v>
                </c:pt>
                <c:pt idx="12693">
                  <c:v>14.022202</c:v>
                </c:pt>
                <c:pt idx="12694">
                  <c:v>14.944545</c:v>
                </c:pt>
                <c:pt idx="12695">
                  <c:v>15.129013</c:v>
                </c:pt>
                <c:pt idx="12696">
                  <c:v>14.903551999999999</c:v>
                </c:pt>
                <c:pt idx="12697">
                  <c:v>14.411636</c:v>
                </c:pt>
                <c:pt idx="12698">
                  <c:v>15.292985</c:v>
                </c:pt>
                <c:pt idx="12699">
                  <c:v>14.309153</c:v>
                </c:pt>
                <c:pt idx="12700">
                  <c:v>15.272489</c:v>
                </c:pt>
                <c:pt idx="12701">
                  <c:v>13.960713</c:v>
                </c:pt>
                <c:pt idx="12702">
                  <c:v>15.395467999999999</c:v>
                </c:pt>
                <c:pt idx="12703">
                  <c:v>14.001706</c:v>
                </c:pt>
                <c:pt idx="12704">
                  <c:v>14.514118</c:v>
                </c:pt>
                <c:pt idx="12705">
                  <c:v>14.473125</c:v>
                </c:pt>
                <c:pt idx="12706">
                  <c:v>15.620929</c:v>
                </c:pt>
                <c:pt idx="12707">
                  <c:v>14.350146000000001</c:v>
                </c:pt>
                <c:pt idx="12708">
                  <c:v>14.801069</c:v>
                </c:pt>
                <c:pt idx="12709">
                  <c:v>14.022202</c:v>
                </c:pt>
                <c:pt idx="12710">
                  <c:v>15.723412</c:v>
                </c:pt>
                <c:pt idx="12711">
                  <c:v>14.104188000000001</c:v>
                </c:pt>
                <c:pt idx="12712">
                  <c:v>15.518447</c:v>
                </c:pt>
                <c:pt idx="12713">
                  <c:v>14.411636</c:v>
                </c:pt>
                <c:pt idx="12714">
                  <c:v>15.251992</c:v>
                </c:pt>
                <c:pt idx="12715">
                  <c:v>13.735251</c:v>
                </c:pt>
                <c:pt idx="12716">
                  <c:v>15.661922000000001</c:v>
                </c:pt>
                <c:pt idx="12717">
                  <c:v>14.575608000000001</c:v>
                </c:pt>
                <c:pt idx="12718">
                  <c:v>15.08802</c:v>
                </c:pt>
                <c:pt idx="12719">
                  <c:v>14.944545</c:v>
                </c:pt>
                <c:pt idx="12720">
                  <c:v>15.764405</c:v>
                </c:pt>
                <c:pt idx="12721">
                  <c:v>14.186173999999999</c:v>
                </c:pt>
                <c:pt idx="12722">
                  <c:v>16.133341999999999</c:v>
                </c:pt>
                <c:pt idx="12723">
                  <c:v>15.292985</c:v>
                </c:pt>
                <c:pt idx="12724">
                  <c:v>15.354475000000001</c:v>
                </c:pt>
                <c:pt idx="12725">
                  <c:v>14.473125</c:v>
                </c:pt>
                <c:pt idx="12726">
                  <c:v>14.985538</c:v>
                </c:pt>
                <c:pt idx="12727">
                  <c:v>14.432131999999999</c:v>
                </c:pt>
                <c:pt idx="12728">
                  <c:v>15.047027</c:v>
                </c:pt>
                <c:pt idx="12729">
                  <c:v>14.473125</c:v>
                </c:pt>
                <c:pt idx="12730">
                  <c:v>15.354475000000001</c:v>
                </c:pt>
                <c:pt idx="12731">
                  <c:v>14.883055000000001</c:v>
                </c:pt>
                <c:pt idx="12732">
                  <c:v>14.391139000000001</c:v>
                </c:pt>
                <c:pt idx="12733">
                  <c:v>14.001706</c:v>
                </c:pt>
                <c:pt idx="12734">
                  <c:v>15.620929</c:v>
                </c:pt>
                <c:pt idx="12735">
                  <c:v>14.555111</c:v>
                </c:pt>
                <c:pt idx="12736">
                  <c:v>14.924048000000001</c:v>
                </c:pt>
                <c:pt idx="12737">
                  <c:v>14.452629</c:v>
                </c:pt>
                <c:pt idx="12738">
                  <c:v>15.170006000000001</c:v>
                </c:pt>
                <c:pt idx="12739">
                  <c:v>14.719082999999999</c:v>
                </c:pt>
                <c:pt idx="12740">
                  <c:v>15.067524000000001</c:v>
                </c:pt>
                <c:pt idx="12741">
                  <c:v>14.575608000000001</c:v>
                </c:pt>
                <c:pt idx="12742">
                  <c:v>14.73958</c:v>
                </c:pt>
                <c:pt idx="12743">
                  <c:v>13.817237</c:v>
                </c:pt>
                <c:pt idx="12744">
                  <c:v>15.374971</c:v>
                </c:pt>
                <c:pt idx="12745">
                  <c:v>15.08802</c:v>
                </c:pt>
                <c:pt idx="12746">
                  <c:v>15.210998999999999</c:v>
                </c:pt>
                <c:pt idx="12747">
                  <c:v>15.600433000000001</c:v>
                </c:pt>
                <c:pt idx="12748">
                  <c:v>14.514118</c:v>
                </c:pt>
                <c:pt idx="12749">
                  <c:v>14.370642999999999</c:v>
                </c:pt>
                <c:pt idx="12750">
                  <c:v>14.73958</c:v>
                </c:pt>
                <c:pt idx="12751">
                  <c:v>14.288657000000001</c:v>
                </c:pt>
                <c:pt idx="12752">
                  <c:v>15.477454</c:v>
                </c:pt>
                <c:pt idx="12753">
                  <c:v>14.801069</c:v>
                </c:pt>
                <c:pt idx="12754">
                  <c:v>15.784901</c:v>
                </c:pt>
                <c:pt idx="12755">
                  <c:v>14.780573</c:v>
                </c:pt>
                <c:pt idx="12756">
                  <c:v>14.698587</c:v>
                </c:pt>
                <c:pt idx="12757">
                  <c:v>14.001706</c:v>
                </c:pt>
                <c:pt idx="12758">
                  <c:v>15.518447</c:v>
                </c:pt>
                <c:pt idx="12759">
                  <c:v>13.714755</c:v>
                </c:pt>
                <c:pt idx="12760">
                  <c:v>15.006034</c:v>
                </c:pt>
                <c:pt idx="12761">
                  <c:v>14.329650000000001</c:v>
                </c:pt>
                <c:pt idx="12762">
                  <c:v>14.924048000000001</c:v>
                </c:pt>
                <c:pt idx="12763">
                  <c:v>14.555111</c:v>
                </c:pt>
                <c:pt idx="12764">
                  <c:v>16.338307</c:v>
                </c:pt>
                <c:pt idx="12765">
                  <c:v>14.555111</c:v>
                </c:pt>
                <c:pt idx="12766">
                  <c:v>15.497949999999999</c:v>
                </c:pt>
                <c:pt idx="12767">
                  <c:v>14.657594</c:v>
                </c:pt>
                <c:pt idx="12768">
                  <c:v>15.210998999999999</c:v>
                </c:pt>
                <c:pt idx="12769">
                  <c:v>14.637097000000001</c:v>
                </c:pt>
                <c:pt idx="12770">
                  <c:v>14.883055000000001</c:v>
                </c:pt>
                <c:pt idx="12771">
                  <c:v>14.493622</c:v>
                </c:pt>
                <c:pt idx="12772">
                  <c:v>15.395467999999999</c:v>
                </c:pt>
                <c:pt idx="12773">
                  <c:v>14.411636</c:v>
                </c:pt>
                <c:pt idx="12774">
                  <c:v>14.391139000000001</c:v>
                </c:pt>
                <c:pt idx="12775">
                  <c:v>14.493622</c:v>
                </c:pt>
                <c:pt idx="12776">
                  <c:v>14.780573</c:v>
                </c:pt>
                <c:pt idx="12777">
                  <c:v>13.91972</c:v>
                </c:pt>
                <c:pt idx="12778">
                  <c:v>14.903551999999999</c:v>
                </c:pt>
                <c:pt idx="12779">
                  <c:v>14.575608000000001</c:v>
                </c:pt>
                <c:pt idx="12780">
                  <c:v>15.374971</c:v>
                </c:pt>
                <c:pt idx="12781">
                  <c:v>14.944545</c:v>
                </c:pt>
                <c:pt idx="12782">
                  <c:v>15.313482</c:v>
                </c:pt>
                <c:pt idx="12783">
                  <c:v>14.903551999999999</c:v>
                </c:pt>
                <c:pt idx="12784">
                  <c:v>13.858230000000001</c:v>
                </c:pt>
                <c:pt idx="12785">
                  <c:v>14.73958</c:v>
                </c:pt>
                <c:pt idx="12786">
                  <c:v>15.395467999999999</c:v>
                </c:pt>
                <c:pt idx="12787">
                  <c:v>14.801069</c:v>
                </c:pt>
                <c:pt idx="12788">
                  <c:v>14.145180999999999</c:v>
                </c:pt>
                <c:pt idx="12789">
                  <c:v>15.292985</c:v>
                </c:pt>
                <c:pt idx="12790">
                  <c:v>14.309153</c:v>
                </c:pt>
                <c:pt idx="12791">
                  <c:v>15.170006000000001</c:v>
                </c:pt>
                <c:pt idx="12792">
                  <c:v>14.719082999999999</c:v>
                </c:pt>
                <c:pt idx="12793">
                  <c:v>15.067524000000001</c:v>
                </c:pt>
                <c:pt idx="12794">
                  <c:v>14.473125</c:v>
                </c:pt>
                <c:pt idx="12795">
                  <c:v>15.313482</c:v>
                </c:pt>
                <c:pt idx="12796">
                  <c:v>14.493622</c:v>
                </c:pt>
                <c:pt idx="12797">
                  <c:v>13.694258</c:v>
                </c:pt>
                <c:pt idx="12798">
                  <c:v>15.579936</c:v>
                </c:pt>
                <c:pt idx="12799">
                  <c:v>16.645754</c:v>
                </c:pt>
                <c:pt idx="12800">
                  <c:v>14.124684999999999</c:v>
                </c:pt>
                <c:pt idx="12801">
                  <c:v>13.571279000000001</c:v>
                </c:pt>
                <c:pt idx="12802">
                  <c:v>15.497949999999999</c:v>
                </c:pt>
                <c:pt idx="12803">
                  <c:v>16.440788999999999</c:v>
                </c:pt>
                <c:pt idx="12804">
                  <c:v>13.653264999999999</c:v>
                </c:pt>
                <c:pt idx="12805">
                  <c:v>14.616600999999999</c:v>
                </c:pt>
                <c:pt idx="12806">
                  <c:v>15.210998999999999</c:v>
                </c:pt>
                <c:pt idx="12807">
                  <c:v>14.227167</c:v>
                </c:pt>
                <c:pt idx="12808">
                  <c:v>14.165678</c:v>
                </c:pt>
                <c:pt idx="12809">
                  <c:v>13.03837</c:v>
                </c:pt>
                <c:pt idx="12810">
                  <c:v>14.432131999999999</c:v>
                </c:pt>
                <c:pt idx="12811">
                  <c:v>16.215328</c:v>
                </c:pt>
                <c:pt idx="12812">
                  <c:v>15.067524000000001</c:v>
                </c:pt>
                <c:pt idx="12813">
                  <c:v>13.878727</c:v>
                </c:pt>
                <c:pt idx="12814">
                  <c:v>14.473125</c:v>
                </c:pt>
                <c:pt idx="12815">
                  <c:v>14.227167</c:v>
                </c:pt>
                <c:pt idx="12816">
                  <c:v>14.288657000000001</c:v>
                </c:pt>
                <c:pt idx="12817">
                  <c:v>15.825894</c:v>
                </c:pt>
                <c:pt idx="12818">
                  <c:v>13.4483</c:v>
                </c:pt>
                <c:pt idx="12819">
                  <c:v>16.235824000000001</c:v>
                </c:pt>
                <c:pt idx="12820">
                  <c:v>14.165678</c:v>
                </c:pt>
                <c:pt idx="12821">
                  <c:v>14.616600999999999</c:v>
                </c:pt>
                <c:pt idx="12822">
                  <c:v>13.366313999999999</c:v>
                </c:pt>
                <c:pt idx="12823">
                  <c:v>16.420293000000001</c:v>
                </c:pt>
                <c:pt idx="12824">
                  <c:v>13.468797</c:v>
                </c:pt>
                <c:pt idx="12825">
                  <c:v>16.071852</c:v>
                </c:pt>
                <c:pt idx="12826">
                  <c:v>15.231496</c:v>
                </c:pt>
                <c:pt idx="12827">
                  <c:v>16.194831000000001</c:v>
                </c:pt>
                <c:pt idx="12828">
                  <c:v>13.571279000000001</c:v>
                </c:pt>
                <c:pt idx="12829">
                  <c:v>14.575608000000001</c:v>
                </c:pt>
                <c:pt idx="12830">
                  <c:v>15.96937</c:v>
                </c:pt>
                <c:pt idx="12831">
                  <c:v>15.251992</c:v>
                </c:pt>
                <c:pt idx="12832">
                  <c:v>15.006034</c:v>
                </c:pt>
                <c:pt idx="12833">
                  <c:v>14.26816</c:v>
                </c:pt>
                <c:pt idx="12834">
                  <c:v>14.26816</c:v>
                </c:pt>
                <c:pt idx="12835">
                  <c:v>13.981209</c:v>
                </c:pt>
                <c:pt idx="12836">
                  <c:v>14.657594</c:v>
                </c:pt>
                <c:pt idx="12837">
                  <c:v>15.374971</c:v>
                </c:pt>
                <c:pt idx="12838">
                  <c:v>15.026531</c:v>
                </c:pt>
                <c:pt idx="12839">
                  <c:v>15.170006000000001</c:v>
                </c:pt>
                <c:pt idx="12840">
                  <c:v>15.518447</c:v>
                </c:pt>
                <c:pt idx="12841">
                  <c:v>14.309153</c:v>
                </c:pt>
                <c:pt idx="12842">
                  <c:v>14.124684999999999</c:v>
                </c:pt>
                <c:pt idx="12843">
                  <c:v>15.006034</c:v>
                </c:pt>
                <c:pt idx="12844">
                  <c:v>14.821566000000001</c:v>
                </c:pt>
                <c:pt idx="12845">
                  <c:v>15.415964000000001</c:v>
                </c:pt>
                <c:pt idx="12846">
                  <c:v>14.616600999999999</c:v>
                </c:pt>
                <c:pt idx="12847">
                  <c:v>15.682418999999999</c:v>
                </c:pt>
                <c:pt idx="12848">
                  <c:v>13.837733999999999</c:v>
                </c:pt>
                <c:pt idx="12849">
                  <c:v>16.174334999999999</c:v>
                </c:pt>
                <c:pt idx="12850">
                  <c:v>14.104188000000001</c:v>
                </c:pt>
                <c:pt idx="12851">
                  <c:v>16.174334999999999</c:v>
                </c:pt>
                <c:pt idx="12852">
                  <c:v>13.386811</c:v>
                </c:pt>
                <c:pt idx="12853">
                  <c:v>15.518447</c:v>
                </c:pt>
                <c:pt idx="12854">
                  <c:v>14.391139000000001</c:v>
                </c:pt>
                <c:pt idx="12855">
                  <c:v>14.493622</c:v>
                </c:pt>
                <c:pt idx="12856">
                  <c:v>14.965040999999999</c:v>
                </c:pt>
                <c:pt idx="12857">
                  <c:v>15.784901</c:v>
                </c:pt>
                <c:pt idx="12858">
                  <c:v>14.821566000000001</c:v>
                </c:pt>
                <c:pt idx="12859">
                  <c:v>15.518447</c:v>
                </c:pt>
                <c:pt idx="12860">
                  <c:v>15.006034</c:v>
                </c:pt>
                <c:pt idx="12861">
                  <c:v>14.227167</c:v>
                </c:pt>
                <c:pt idx="12862">
                  <c:v>15.333978</c:v>
                </c:pt>
                <c:pt idx="12863">
                  <c:v>14.432131999999999</c:v>
                </c:pt>
                <c:pt idx="12864">
                  <c:v>14.575608000000001</c:v>
                </c:pt>
                <c:pt idx="12865">
                  <c:v>13.940215999999999</c:v>
                </c:pt>
                <c:pt idx="12866">
                  <c:v>14.288657000000001</c:v>
                </c:pt>
                <c:pt idx="12867">
                  <c:v>14.821566000000001</c:v>
                </c:pt>
                <c:pt idx="12868">
                  <c:v>14.637097000000001</c:v>
                </c:pt>
                <c:pt idx="12869">
                  <c:v>15.579936</c:v>
                </c:pt>
                <c:pt idx="12870">
                  <c:v>13.632769</c:v>
                </c:pt>
                <c:pt idx="12871">
                  <c:v>15.518447</c:v>
                </c:pt>
                <c:pt idx="12872">
                  <c:v>14.001706</c:v>
                </c:pt>
                <c:pt idx="12873">
                  <c:v>15.55944</c:v>
                </c:pt>
                <c:pt idx="12874">
                  <c:v>13.714755</c:v>
                </c:pt>
                <c:pt idx="12875">
                  <c:v>14.73958</c:v>
                </c:pt>
                <c:pt idx="12876">
                  <c:v>14.288657000000001</c:v>
                </c:pt>
                <c:pt idx="12877">
                  <c:v>15.497949999999999</c:v>
                </c:pt>
                <c:pt idx="12878">
                  <c:v>12.730923000000001</c:v>
                </c:pt>
                <c:pt idx="12879">
                  <c:v>15.764405</c:v>
                </c:pt>
                <c:pt idx="12880">
                  <c:v>13.530286</c:v>
                </c:pt>
                <c:pt idx="12881">
                  <c:v>15.190503</c:v>
                </c:pt>
                <c:pt idx="12882">
                  <c:v>13.386811</c:v>
                </c:pt>
                <c:pt idx="12883">
                  <c:v>16.912209000000001</c:v>
                </c:pt>
                <c:pt idx="12884">
                  <c:v>13.284328</c:v>
                </c:pt>
                <c:pt idx="12885">
                  <c:v>15.579936</c:v>
                </c:pt>
                <c:pt idx="12886">
                  <c:v>14.534615000000001</c:v>
                </c:pt>
                <c:pt idx="12887">
                  <c:v>15.251992</c:v>
                </c:pt>
                <c:pt idx="12888">
                  <c:v>13.202342</c:v>
                </c:pt>
                <c:pt idx="12889">
                  <c:v>16.174334999999999</c:v>
                </c:pt>
                <c:pt idx="12890">
                  <c:v>13.714755</c:v>
                </c:pt>
                <c:pt idx="12891">
                  <c:v>15.497949999999999</c:v>
                </c:pt>
                <c:pt idx="12892">
                  <c:v>14.001706</c:v>
                </c:pt>
                <c:pt idx="12893">
                  <c:v>15.846391000000001</c:v>
                </c:pt>
                <c:pt idx="12894">
                  <c:v>13.325321000000001</c:v>
                </c:pt>
                <c:pt idx="12895">
                  <c:v>14.903551999999999</c:v>
                </c:pt>
                <c:pt idx="12896">
                  <c:v>13.530286</c:v>
                </c:pt>
                <c:pt idx="12897">
                  <c:v>16.78923</c:v>
                </c:pt>
                <c:pt idx="12898">
                  <c:v>13.755748000000001</c:v>
                </c:pt>
                <c:pt idx="12899">
                  <c:v>16.153838</c:v>
                </c:pt>
                <c:pt idx="12900">
                  <c:v>14.145180999999999</c:v>
                </c:pt>
                <c:pt idx="12901">
                  <c:v>16.912209000000001</c:v>
                </c:pt>
                <c:pt idx="12902">
                  <c:v>14.104188000000001</c:v>
                </c:pt>
                <c:pt idx="12903">
                  <c:v>15.805398</c:v>
                </c:pt>
                <c:pt idx="12904">
                  <c:v>13.591775999999999</c:v>
                </c:pt>
                <c:pt idx="12905">
                  <c:v>16.932704999999999</c:v>
                </c:pt>
                <c:pt idx="12906">
                  <c:v>12.853902</c:v>
                </c:pt>
                <c:pt idx="12907">
                  <c:v>15.333978</c:v>
                </c:pt>
                <c:pt idx="12908">
                  <c:v>13.591775999999999</c:v>
                </c:pt>
                <c:pt idx="12909">
                  <c:v>16.399795999999998</c:v>
                </c:pt>
                <c:pt idx="12910">
                  <c:v>13.202342</c:v>
                </c:pt>
                <c:pt idx="12911">
                  <c:v>16.133341999999999</c:v>
                </c:pt>
                <c:pt idx="12912">
                  <c:v>13.468797</c:v>
                </c:pt>
                <c:pt idx="12913">
                  <c:v>15.90788</c:v>
                </c:pt>
                <c:pt idx="12914">
                  <c:v>12.792412000000001</c:v>
                </c:pt>
                <c:pt idx="12915">
                  <c:v>15.743907999999999</c:v>
                </c:pt>
                <c:pt idx="12916">
                  <c:v>12.976881000000001</c:v>
                </c:pt>
                <c:pt idx="12917">
                  <c:v>15.90788</c:v>
                </c:pt>
                <c:pt idx="12918">
                  <c:v>13.222839</c:v>
                </c:pt>
                <c:pt idx="12919">
                  <c:v>17.383628000000002</c:v>
                </c:pt>
                <c:pt idx="12920">
                  <c:v>12.771915999999999</c:v>
                </c:pt>
                <c:pt idx="12921">
                  <c:v>16.912209000000001</c:v>
                </c:pt>
                <c:pt idx="12922">
                  <c:v>13.263832000000001</c:v>
                </c:pt>
                <c:pt idx="12923">
                  <c:v>15.190503</c:v>
                </c:pt>
                <c:pt idx="12924">
                  <c:v>12.525957999999999</c:v>
                </c:pt>
                <c:pt idx="12925">
                  <c:v>17.445118000000001</c:v>
                </c:pt>
                <c:pt idx="12926">
                  <c:v>11.972552</c:v>
                </c:pt>
                <c:pt idx="12927">
                  <c:v>15.292985</c:v>
                </c:pt>
                <c:pt idx="12928">
                  <c:v>13.591775999999999</c:v>
                </c:pt>
                <c:pt idx="12929">
                  <c:v>16.707243999999999</c:v>
                </c:pt>
                <c:pt idx="12930">
                  <c:v>14.473125</c:v>
                </c:pt>
                <c:pt idx="12931">
                  <c:v>16.686747</c:v>
                </c:pt>
                <c:pt idx="12932">
                  <c:v>13.427804</c:v>
                </c:pt>
                <c:pt idx="12933">
                  <c:v>16.830223</c:v>
                </c:pt>
                <c:pt idx="12934">
                  <c:v>12.546454000000001</c:v>
                </c:pt>
                <c:pt idx="12935">
                  <c:v>15.96937</c:v>
                </c:pt>
                <c:pt idx="12936">
                  <c:v>13.03837</c:v>
                </c:pt>
                <c:pt idx="12937">
                  <c:v>16.194831000000001</c:v>
                </c:pt>
                <c:pt idx="12938">
                  <c:v>13.817237</c:v>
                </c:pt>
                <c:pt idx="12939">
                  <c:v>16.194831000000001</c:v>
                </c:pt>
                <c:pt idx="12940">
                  <c:v>13.325321000000001</c:v>
                </c:pt>
                <c:pt idx="12941">
                  <c:v>16.481781999999999</c:v>
                </c:pt>
                <c:pt idx="12942">
                  <c:v>13.325321000000001</c:v>
                </c:pt>
                <c:pt idx="12943">
                  <c:v>14.903551999999999</c:v>
                </c:pt>
                <c:pt idx="12944">
                  <c:v>12.484965000000001</c:v>
                </c:pt>
                <c:pt idx="12945">
                  <c:v>15.948873000000001</c:v>
                </c:pt>
                <c:pt idx="12946">
                  <c:v>12.771915999999999</c:v>
                </c:pt>
                <c:pt idx="12947">
                  <c:v>16.584264999999998</c:v>
                </c:pt>
                <c:pt idx="12948">
                  <c:v>13.653264999999999</c:v>
                </c:pt>
                <c:pt idx="12949">
                  <c:v>16.010363000000002</c:v>
                </c:pt>
                <c:pt idx="12950">
                  <c:v>12.587446999999999</c:v>
                </c:pt>
                <c:pt idx="12951">
                  <c:v>16.686747</c:v>
                </c:pt>
                <c:pt idx="12952">
                  <c:v>12.525957999999999</c:v>
                </c:pt>
                <c:pt idx="12953">
                  <c:v>17.834551000000001</c:v>
                </c:pt>
                <c:pt idx="12954">
                  <c:v>12.075035</c:v>
                </c:pt>
                <c:pt idx="12955">
                  <c:v>16.092348999999999</c:v>
                </c:pt>
                <c:pt idx="12956">
                  <c:v>12.853902</c:v>
                </c:pt>
                <c:pt idx="12957">
                  <c:v>16.440788999999999</c:v>
                </c:pt>
                <c:pt idx="12958">
                  <c:v>12.730923000000001</c:v>
                </c:pt>
                <c:pt idx="12959">
                  <c:v>16.092348999999999</c:v>
                </c:pt>
                <c:pt idx="12960">
                  <c:v>11.788084</c:v>
                </c:pt>
                <c:pt idx="12961">
                  <c:v>17.096677</c:v>
                </c:pt>
                <c:pt idx="12962">
                  <c:v>12.525957999999999</c:v>
                </c:pt>
                <c:pt idx="12963">
                  <c:v>17.363132</c:v>
                </c:pt>
                <c:pt idx="12964">
                  <c:v>12.997377</c:v>
                </c:pt>
                <c:pt idx="12965">
                  <c:v>16.461286000000001</c:v>
                </c:pt>
                <c:pt idx="12966">
                  <c:v>11.685601</c:v>
                </c:pt>
                <c:pt idx="12967">
                  <c:v>16.707243999999999</c:v>
                </c:pt>
                <c:pt idx="12968">
                  <c:v>11.829077</c:v>
                </c:pt>
                <c:pt idx="12969">
                  <c:v>17.281146</c:v>
                </c:pt>
                <c:pt idx="12970">
                  <c:v>12.402979</c:v>
                </c:pt>
                <c:pt idx="12971">
                  <c:v>16.563768</c:v>
                </c:pt>
                <c:pt idx="12972">
                  <c:v>12.792412000000001</c:v>
                </c:pt>
                <c:pt idx="12973">
                  <c:v>16.871216</c:v>
                </c:pt>
                <c:pt idx="12974">
                  <c:v>12.792412000000001</c:v>
                </c:pt>
                <c:pt idx="12975">
                  <c:v>16.686747</c:v>
                </c:pt>
                <c:pt idx="12976">
                  <c:v>12.157021</c:v>
                </c:pt>
                <c:pt idx="12977">
                  <c:v>16.174334999999999</c:v>
                </c:pt>
                <c:pt idx="12978">
                  <c:v>12.833405000000001</c:v>
                </c:pt>
                <c:pt idx="12979">
                  <c:v>15.354475000000001</c:v>
                </c:pt>
                <c:pt idx="12980">
                  <c:v>12.239007000000001</c:v>
                </c:pt>
                <c:pt idx="12981">
                  <c:v>18.019020000000001</c:v>
                </c:pt>
                <c:pt idx="12982">
                  <c:v>12.525957999999999</c:v>
                </c:pt>
                <c:pt idx="12983">
                  <c:v>17.158166999999999</c:v>
                </c:pt>
                <c:pt idx="12984">
                  <c:v>12.68993</c:v>
                </c:pt>
                <c:pt idx="12985">
                  <c:v>17.978027000000001</c:v>
                </c:pt>
                <c:pt idx="12986">
                  <c:v>12.525957999999999</c:v>
                </c:pt>
                <c:pt idx="12987">
                  <c:v>16.071852</c:v>
                </c:pt>
                <c:pt idx="12988">
                  <c:v>13.079363000000001</c:v>
                </c:pt>
                <c:pt idx="12989">
                  <c:v>15.846391000000001</c:v>
                </c:pt>
                <c:pt idx="12990">
                  <c:v>12.28</c:v>
                </c:pt>
                <c:pt idx="12991">
                  <c:v>16.543272000000002</c:v>
                </c:pt>
                <c:pt idx="12992">
                  <c:v>12.525957999999999</c:v>
                </c:pt>
                <c:pt idx="12993">
                  <c:v>17.322139</c:v>
                </c:pt>
                <c:pt idx="12994">
                  <c:v>12.505461</c:v>
                </c:pt>
                <c:pt idx="12995">
                  <c:v>17.670579</c:v>
                </c:pt>
                <c:pt idx="12996">
                  <c:v>12.525957999999999</c:v>
                </c:pt>
                <c:pt idx="12997">
                  <c:v>16.953202000000001</c:v>
                </c:pt>
                <c:pt idx="12998">
                  <c:v>12.382482</c:v>
                </c:pt>
                <c:pt idx="12999">
                  <c:v>16.071852</c:v>
                </c:pt>
                <c:pt idx="13000">
                  <c:v>11.952056000000001</c:v>
                </c:pt>
                <c:pt idx="13001">
                  <c:v>16.502279000000001</c:v>
                </c:pt>
                <c:pt idx="13002">
                  <c:v>13.03837</c:v>
                </c:pt>
                <c:pt idx="13003">
                  <c:v>16.645754</c:v>
                </c:pt>
                <c:pt idx="13004">
                  <c:v>13.161349</c:v>
                </c:pt>
                <c:pt idx="13005">
                  <c:v>17.855048</c:v>
                </c:pt>
                <c:pt idx="13006">
                  <c:v>12.710426</c:v>
                </c:pt>
                <c:pt idx="13007">
                  <c:v>16.379300000000001</c:v>
                </c:pt>
                <c:pt idx="13008">
                  <c:v>11.993048999999999</c:v>
                </c:pt>
                <c:pt idx="13009">
                  <c:v>16.625257999999999</c:v>
                </c:pt>
                <c:pt idx="13010">
                  <c:v>12.566951</c:v>
                </c:pt>
                <c:pt idx="13011">
                  <c:v>16.215328</c:v>
                </c:pt>
                <c:pt idx="13012">
                  <c:v>12.382482</c:v>
                </c:pt>
                <c:pt idx="13013">
                  <c:v>16.461286000000001</c:v>
                </c:pt>
                <c:pt idx="13014">
                  <c:v>13.325321000000001</c:v>
                </c:pt>
                <c:pt idx="13015">
                  <c:v>16.666250999999999</c:v>
                </c:pt>
                <c:pt idx="13016">
                  <c:v>13.09986</c:v>
                </c:pt>
                <c:pt idx="13017">
                  <c:v>16.440788999999999</c:v>
                </c:pt>
                <c:pt idx="13018">
                  <c:v>11.726594</c:v>
                </c:pt>
                <c:pt idx="13019">
                  <c:v>16.215328</c:v>
                </c:pt>
                <c:pt idx="13020">
                  <c:v>12.136524</c:v>
                </c:pt>
                <c:pt idx="13021">
                  <c:v>16.666250999999999</c:v>
                </c:pt>
                <c:pt idx="13022">
                  <c:v>13.202342</c:v>
                </c:pt>
                <c:pt idx="13023">
                  <c:v>16.399795999999998</c:v>
                </c:pt>
                <c:pt idx="13024">
                  <c:v>13.202342</c:v>
                </c:pt>
                <c:pt idx="13025">
                  <c:v>16.358803000000002</c:v>
                </c:pt>
                <c:pt idx="13026">
                  <c:v>12.300496000000001</c:v>
                </c:pt>
                <c:pt idx="13027">
                  <c:v>16.071852</c:v>
                </c:pt>
                <c:pt idx="13028">
                  <c:v>12.771915999999999</c:v>
                </c:pt>
                <c:pt idx="13029">
                  <c:v>15.866887</c:v>
                </c:pt>
                <c:pt idx="13030">
                  <c:v>12.136524</c:v>
                </c:pt>
                <c:pt idx="13031">
                  <c:v>17.076180999999998</c:v>
                </c:pt>
                <c:pt idx="13032">
                  <c:v>12.443972</c:v>
                </c:pt>
                <c:pt idx="13033">
                  <c:v>17.834551000000001</c:v>
                </c:pt>
                <c:pt idx="13034">
                  <c:v>12.935888</c:v>
                </c:pt>
                <c:pt idx="13035">
                  <c:v>17.076180999999998</c:v>
                </c:pt>
                <c:pt idx="13036">
                  <c:v>12.464468</c:v>
                </c:pt>
                <c:pt idx="13037">
                  <c:v>16.174334999999999</c:v>
                </c:pt>
                <c:pt idx="13038">
                  <c:v>12.443972</c:v>
                </c:pt>
                <c:pt idx="13039">
                  <c:v>17.096677</c:v>
                </c:pt>
                <c:pt idx="13040">
                  <c:v>11.275671000000001</c:v>
                </c:pt>
                <c:pt idx="13041">
                  <c:v>17.486111000000001</c:v>
                </c:pt>
                <c:pt idx="13042">
                  <c:v>13.017874000000001</c:v>
                </c:pt>
                <c:pt idx="13043">
                  <c:v>18.060013000000001</c:v>
                </c:pt>
                <c:pt idx="13044">
                  <c:v>12.648937</c:v>
                </c:pt>
                <c:pt idx="13045">
                  <c:v>17.670579</c:v>
                </c:pt>
                <c:pt idx="13046">
                  <c:v>13.202342</c:v>
                </c:pt>
                <c:pt idx="13047">
                  <c:v>17.117173999999999</c:v>
                </c:pt>
                <c:pt idx="13048">
                  <c:v>11.419147000000001</c:v>
                </c:pt>
                <c:pt idx="13049">
                  <c:v>15.825894</c:v>
                </c:pt>
                <c:pt idx="13050">
                  <c:v>12.320993</c:v>
                </c:pt>
                <c:pt idx="13051">
                  <c:v>16.871216</c:v>
                </c:pt>
                <c:pt idx="13052">
                  <c:v>12.28</c:v>
                </c:pt>
                <c:pt idx="13053">
                  <c:v>16.174334999999999</c:v>
                </c:pt>
                <c:pt idx="13054">
                  <c:v>12.771915999999999</c:v>
                </c:pt>
                <c:pt idx="13055">
                  <c:v>18.039515999999999</c:v>
                </c:pt>
                <c:pt idx="13056">
                  <c:v>12.525957999999999</c:v>
                </c:pt>
                <c:pt idx="13057">
                  <c:v>17.178663</c:v>
                </c:pt>
                <c:pt idx="13058">
                  <c:v>11.316663999999999</c:v>
                </c:pt>
                <c:pt idx="13059">
                  <c:v>17.445118000000001</c:v>
                </c:pt>
                <c:pt idx="13060">
                  <c:v>11.439643</c:v>
                </c:pt>
                <c:pt idx="13061">
                  <c:v>17.568097000000002</c:v>
                </c:pt>
                <c:pt idx="13062">
                  <c:v>11.583119</c:v>
                </c:pt>
                <c:pt idx="13063">
                  <c:v>17.670579</c:v>
                </c:pt>
                <c:pt idx="13064">
                  <c:v>12.874397999999999</c:v>
                </c:pt>
                <c:pt idx="13065">
                  <c:v>16.420293000000001</c:v>
                </c:pt>
                <c:pt idx="13066">
                  <c:v>11.972552</c:v>
                </c:pt>
                <c:pt idx="13067">
                  <c:v>18.121502</c:v>
                </c:pt>
                <c:pt idx="13068">
                  <c:v>11.378154</c:v>
                </c:pt>
                <c:pt idx="13069">
                  <c:v>15.620929</c:v>
                </c:pt>
                <c:pt idx="13070">
                  <c:v>12.402979</c:v>
                </c:pt>
                <c:pt idx="13071">
                  <c:v>17.014690999999999</c:v>
                </c:pt>
                <c:pt idx="13072">
                  <c:v>11.562621999999999</c:v>
                </c:pt>
                <c:pt idx="13073">
                  <c:v>17.322139</c:v>
                </c:pt>
                <c:pt idx="13074">
                  <c:v>14.022202</c:v>
                </c:pt>
                <c:pt idx="13075">
                  <c:v>15.292985</c:v>
                </c:pt>
                <c:pt idx="13076">
                  <c:v>11.911063</c:v>
                </c:pt>
                <c:pt idx="13077">
                  <c:v>17.732068999999999</c:v>
                </c:pt>
                <c:pt idx="13078">
                  <c:v>11.788084</c:v>
                </c:pt>
                <c:pt idx="13079">
                  <c:v>16.194831000000001</c:v>
                </c:pt>
                <c:pt idx="13080">
                  <c:v>13.284328</c:v>
                </c:pt>
                <c:pt idx="13081">
                  <c:v>15.374971</c:v>
                </c:pt>
                <c:pt idx="13082">
                  <c:v>12.997377</c:v>
                </c:pt>
                <c:pt idx="13083">
                  <c:v>18.469943000000001</c:v>
                </c:pt>
                <c:pt idx="13084">
                  <c:v>13.796741000000001</c:v>
                </c:pt>
                <c:pt idx="13085">
                  <c:v>14.719082999999999</c:v>
                </c:pt>
                <c:pt idx="13086">
                  <c:v>14.165678</c:v>
                </c:pt>
                <c:pt idx="13087">
                  <c:v>14.063195</c:v>
                </c:pt>
                <c:pt idx="13088">
                  <c:v>14.862558999999999</c:v>
                </c:pt>
                <c:pt idx="13089">
                  <c:v>15.374971</c:v>
                </c:pt>
                <c:pt idx="13090">
                  <c:v>14.165678</c:v>
                </c:pt>
                <c:pt idx="13091">
                  <c:v>14.309153</c:v>
                </c:pt>
                <c:pt idx="13092">
                  <c:v>14.616600999999999</c:v>
                </c:pt>
                <c:pt idx="13093">
                  <c:v>14.452629</c:v>
                </c:pt>
                <c:pt idx="13094">
                  <c:v>15.55944</c:v>
                </c:pt>
                <c:pt idx="13095">
                  <c:v>14.596104</c:v>
                </c:pt>
                <c:pt idx="13096">
                  <c:v>13.899222999999999</c:v>
                </c:pt>
                <c:pt idx="13097">
                  <c:v>14.760076</c:v>
                </c:pt>
                <c:pt idx="13098">
                  <c:v>14.514118</c:v>
                </c:pt>
                <c:pt idx="13099">
                  <c:v>14.596104</c:v>
                </c:pt>
                <c:pt idx="13100">
                  <c:v>15.805398</c:v>
                </c:pt>
                <c:pt idx="13101">
                  <c:v>15.313482</c:v>
                </c:pt>
                <c:pt idx="13102">
                  <c:v>14.247664</c:v>
                </c:pt>
                <c:pt idx="13103">
                  <c:v>14.534615000000001</c:v>
                </c:pt>
                <c:pt idx="13104">
                  <c:v>14.514118</c:v>
                </c:pt>
                <c:pt idx="13105">
                  <c:v>14.780573</c:v>
                </c:pt>
                <c:pt idx="13106">
                  <c:v>14.555111</c:v>
                </c:pt>
                <c:pt idx="13107">
                  <c:v>14.411636</c:v>
                </c:pt>
                <c:pt idx="13108">
                  <c:v>14.124684999999999</c:v>
                </c:pt>
                <c:pt idx="13109">
                  <c:v>14.678089999999999</c:v>
                </c:pt>
                <c:pt idx="13110">
                  <c:v>14.083691999999999</c:v>
                </c:pt>
                <c:pt idx="13111">
                  <c:v>14.760076</c:v>
                </c:pt>
                <c:pt idx="13112">
                  <c:v>14.575608000000001</c:v>
                </c:pt>
                <c:pt idx="13113">
                  <c:v>15.129013</c:v>
                </c:pt>
                <c:pt idx="13114">
                  <c:v>15.067524000000001</c:v>
                </c:pt>
                <c:pt idx="13115">
                  <c:v>14.145180999999999</c:v>
                </c:pt>
                <c:pt idx="13116">
                  <c:v>15.231496</c:v>
                </c:pt>
                <c:pt idx="13117">
                  <c:v>14.493622</c:v>
                </c:pt>
                <c:pt idx="13118">
                  <c:v>14.001706</c:v>
                </c:pt>
                <c:pt idx="13119">
                  <c:v>14.452629</c:v>
                </c:pt>
                <c:pt idx="13120">
                  <c:v>14.370642999999999</c:v>
                </c:pt>
                <c:pt idx="13121">
                  <c:v>14.637097000000001</c:v>
                </c:pt>
                <c:pt idx="13122">
                  <c:v>14.780573</c:v>
                </c:pt>
                <c:pt idx="13123">
                  <c:v>15.272489</c:v>
                </c:pt>
                <c:pt idx="13124">
                  <c:v>14.370642999999999</c:v>
                </c:pt>
                <c:pt idx="13125">
                  <c:v>15.067524000000001</c:v>
                </c:pt>
                <c:pt idx="13126">
                  <c:v>14.657594</c:v>
                </c:pt>
                <c:pt idx="13127">
                  <c:v>14.329650000000001</c:v>
                </c:pt>
                <c:pt idx="13128">
                  <c:v>14.637097000000001</c:v>
                </c:pt>
                <c:pt idx="13129">
                  <c:v>14.821566000000001</c:v>
                </c:pt>
                <c:pt idx="13130">
                  <c:v>14.514118</c:v>
                </c:pt>
                <c:pt idx="13131">
                  <c:v>14.186173999999999</c:v>
                </c:pt>
                <c:pt idx="13132">
                  <c:v>14.26816</c:v>
                </c:pt>
                <c:pt idx="13133">
                  <c:v>14.862558999999999</c:v>
                </c:pt>
                <c:pt idx="13134">
                  <c:v>14.657594</c:v>
                </c:pt>
                <c:pt idx="13135">
                  <c:v>14.924048000000001</c:v>
                </c:pt>
                <c:pt idx="13136">
                  <c:v>14.842062</c:v>
                </c:pt>
                <c:pt idx="13137">
                  <c:v>14.022202</c:v>
                </c:pt>
                <c:pt idx="13138">
                  <c:v>14.473125</c:v>
                </c:pt>
                <c:pt idx="13139">
                  <c:v>14.657594</c:v>
                </c:pt>
                <c:pt idx="13140">
                  <c:v>15.190503</c:v>
                </c:pt>
                <c:pt idx="13141">
                  <c:v>14.944545</c:v>
                </c:pt>
                <c:pt idx="13142">
                  <c:v>15.497949999999999</c:v>
                </c:pt>
                <c:pt idx="13143">
                  <c:v>14.473125</c:v>
                </c:pt>
                <c:pt idx="13144">
                  <c:v>13.940215999999999</c:v>
                </c:pt>
                <c:pt idx="13145">
                  <c:v>14.534615000000001</c:v>
                </c:pt>
                <c:pt idx="13146">
                  <c:v>13.899222999999999</c:v>
                </c:pt>
                <c:pt idx="13147">
                  <c:v>14.73958</c:v>
                </c:pt>
                <c:pt idx="13148">
                  <c:v>14.493622</c:v>
                </c:pt>
                <c:pt idx="13149">
                  <c:v>14.780573</c:v>
                </c:pt>
                <c:pt idx="13150">
                  <c:v>14.924048000000001</c:v>
                </c:pt>
                <c:pt idx="13151">
                  <c:v>14.842062</c:v>
                </c:pt>
                <c:pt idx="13152">
                  <c:v>14.493622</c:v>
                </c:pt>
                <c:pt idx="13153">
                  <c:v>15.313482</c:v>
                </c:pt>
                <c:pt idx="13154">
                  <c:v>14.473125</c:v>
                </c:pt>
                <c:pt idx="13155">
                  <c:v>14.145180999999999</c:v>
                </c:pt>
                <c:pt idx="13156">
                  <c:v>14.534615000000001</c:v>
                </c:pt>
                <c:pt idx="13157">
                  <c:v>14.370642999999999</c:v>
                </c:pt>
                <c:pt idx="13158">
                  <c:v>14.514118</c:v>
                </c:pt>
                <c:pt idx="13159">
                  <c:v>14.944545</c:v>
                </c:pt>
                <c:pt idx="13160">
                  <c:v>14.432131999999999</c:v>
                </c:pt>
                <c:pt idx="13161">
                  <c:v>14.411636</c:v>
                </c:pt>
                <c:pt idx="13162">
                  <c:v>14.698587</c:v>
                </c:pt>
                <c:pt idx="13163">
                  <c:v>14.329650000000001</c:v>
                </c:pt>
                <c:pt idx="13164">
                  <c:v>14.719082999999999</c:v>
                </c:pt>
                <c:pt idx="13165">
                  <c:v>14.206671</c:v>
                </c:pt>
                <c:pt idx="13166">
                  <c:v>15.333978</c:v>
                </c:pt>
                <c:pt idx="13167">
                  <c:v>14.26816</c:v>
                </c:pt>
                <c:pt idx="13168">
                  <c:v>14.206671</c:v>
                </c:pt>
                <c:pt idx="13169">
                  <c:v>14.350146000000001</c:v>
                </c:pt>
                <c:pt idx="13170">
                  <c:v>14.186173999999999</c:v>
                </c:pt>
                <c:pt idx="13171">
                  <c:v>14.206671</c:v>
                </c:pt>
                <c:pt idx="13172">
                  <c:v>14.575608000000001</c:v>
                </c:pt>
                <c:pt idx="13173">
                  <c:v>14.083691999999999</c:v>
                </c:pt>
                <c:pt idx="13174">
                  <c:v>14.329650000000001</c:v>
                </c:pt>
                <c:pt idx="13175">
                  <c:v>14.678089999999999</c:v>
                </c:pt>
                <c:pt idx="13176">
                  <c:v>14.944545</c:v>
                </c:pt>
                <c:pt idx="13177">
                  <c:v>14.391139000000001</c:v>
                </c:pt>
                <c:pt idx="13178">
                  <c:v>15.415964000000001</c:v>
                </c:pt>
                <c:pt idx="13179">
                  <c:v>14.432131999999999</c:v>
                </c:pt>
                <c:pt idx="13180">
                  <c:v>15.08802</c:v>
                </c:pt>
                <c:pt idx="13181">
                  <c:v>14.575608000000001</c:v>
                </c:pt>
                <c:pt idx="13182">
                  <c:v>14.391139000000001</c:v>
                </c:pt>
                <c:pt idx="13183">
                  <c:v>14.493622</c:v>
                </c:pt>
                <c:pt idx="13184">
                  <c:v>15.067524000000001</c:v>
                </c:pt>
                <c:pt idx="13185">
                  <c:v>14.534615000000001</c:v>
                </c:pt>
                <c:pt idx="13186">
                  <c:v>14.842062</c:v>
                </c:pt>
                <c:pt idx="13187">
                  <c:v>14.514118</c:v>
                </c:pt>
                <c:pt idx="13188">
                  <c:v>14.801069</c:v>
                </c:pt>
                <c:pt idx="13189">
                  <c:v>14.145180999999999</c:v>
                </c:pt>
                <c:pt idx="13190">
                  <c:v>14.493622</c:v>
                </c:pt>
                <c:pt idx="13191">
                  <c:v>14.73958</c:v>
                </c:pt>
                <c:pt idx="13192">
                  <c:v>15.231496</c:v>
                </c:pt>
                <c:pt idx="13193">
                  <c:v>14.124684999999999</c:v>
                </c:pt>
                <c:pt idx="13194">
                  <c:v>15.190503</c:v>
                </c:pt>
                <c:pt idx="13195">
                  <c:v>14.411636</c:v>
                </c:pt>
                <c:pt idx="13196">
                  <c:v>15.210998999999999</c:v>
                </c:pt>
                <c:pt idx="13197">
                  <c:v>14.985538</c:v>
                </c:pt>
                <c:pt idx="13198">
                  <c:v>13.755748000000001</c:v>
                </c:pt>
                <c:pt idx="13199">
                  <c:v>14.104188000000001</c:v>
                </c:pt>
                <c:pt idx="13200">
                  <c:v>14.985538</c:v>
                </c:pt>
                <c:pt idx="13201">
                  <c:v>14.370642999999999</c:v>
                </c:pt>
                <c:pt idx="13202">
                  <c:v>14.821566000000001</c:v>
                </c:pt>
                <c:pt idx="13203">
                  <c:v>15.292985</c:v>
                </c:pt>
                <c:pt idx="13204">
                  <c:v>15.743907999999999</c:v>
                </c:pt>
                <c:pt idx="13205">
                  <c:v>13.981209</c:v>
                </c:pt>
                <c:pt idx="13206">
                  <c:v>14.514118</c:v>
                </c:pt>
                <c:pt idx="13207">
                  <c:v>14.698587</c:v>
                </c:pt>
                <c:pt idx="13208">
                  <c:v>14.903551999999999</c:v>
                </c:pt>
                <c:pt idx="13209">
                  <c:v>15.047027</c:v>
                </c:pt>
                <c:pt idx="13210">
                  <c:v>14.227167</c:v>
                </c:pt>
                <c:pt idx="13211">
                  <c:v>14.514118</c:v>
                </c:pt>
                <c:pt idx="13212">
                  <c:v>14.903551999999999</c:v>
                </c:pt>
                <c:pt idx="13213">
                  <c:v>14.637097000000001</c:v>
                </c:pt>
                <c:pt idx="13214">
                  <c:v>15.333978</c:v>
                </c:pt>
                <c:pt idx="13215">
                  <c:v>14.411636</c:v>
                </c:pt>
                <c:pt idx="13216">
                  <c:v>14.309153</c:v>
                </c:pt>
                <c:pt idx="13217">
                  <c:v>14.124684999999999</c:v>
                </c:pt>
                <c:pt idx="13218">
                  <c:v>14.186173999999999</c:v>
                </c:pt>
                <c:pt idx="13219">
                  <c:v>14.985538</c:v>
                </c:pt>
                <c:pt idx="13220">
                  <c:v>14.698587</c:v>
                </c:pt>
                <c:pt idx="13221">
                  <c:v>14.780573</c:v>
                </c:pt>
                <c:pt idx="13222">
                  <c:v>14.350146000000001</c:v>
                </c:pt>
                <c:pt idx="13223">
                  <c:v>14.452629</c:v>
                </c:pt>
                <c:pt idx="13224">
                  <c:v>14.452629</c:v>
                </c:pt>
                <c:pt idx="13225">
                  <c:v>14.247664</c:v>
                </c:pt>
                <c:pt idx="13226">
                  <c:v>14.227167</c:v>
                </c:pt>
                <c:pt idx="13227">
                  <c:v>14.575608000000001</c:v>
                </c:pt>
                <c:pt idx="13228">
                  <c:v>14.575608000000001</c:v>
                </c:pt>
                <c:pt idx="13229">
                  <c:v>14.063195</c:v>
                </c:pt>
                <c:pt idx="13230">
                  <c:v>14.698587</c:v>
                </c:pt>
                <c:pt idx="13231">
                  <c:v>14.206671</c:v>
                </c:pt>
                <c:pt idx="13232">
                  <c:v>13.899222999999999</c:v>
                </c:pt>
                <c:pt idx="13233">
                  <c:v>13.899222999999999</c:v>
                </c:pt>
                <c:pt idx="13234">
                  <c:v>14.329650000000001</c:v>
                </c:pt>
                <c:pt idx="13235">
                  <c:v>14.698587</c:v>
                </c:pt>
                <c:pt idx="13236">
                  <c:v>14.350146000000001</c:v>
                </c:pt>
                <c:pt idx="13237">
                  <c:v>14.186173999999999</c:v>
                </c:pt>
                <c:pt idx="13238">
                  <c:v>15.231496</c:v>
                </c:pt>
                <c:pt idx="13239">
                  <c:v>14.698587</c:v>
                </c:pt>
                <c:pt idx="13240">
                  <c:v>14.001706</c:v>
                </c:pt>
                <c:pt idx="13241">
                  <c:v>15.436461</c:v>
                </c:pt>
                <c:pt idx="13242">
                  <c:v>14.637097000000001</c:v>
                </c:pt>
                <c:pt idx="13243">
                  <c:v>14.575608000000001</c:v>
                </c:pt>
                <c:pt idx="13244">
                  <c:v>13.817237</c:v>
                </c:pt>
                <c:pt idx="13245">
                  <c:v>14.493622</c:v>
                </c:pt>
                <c:pt idx="13246">
                  <c:v>14.596104</c:v>
                </c:pt>
                <c:pt idx="13247">
                  <c:v>14.473125</c:v>
                </c:pt>
                <c:pt idx="13248">
                  <c:v>14.309153</c:v>
                </c:pt>
                <c:pt idx="13249">
                  <c:v>14.493622</c:v>
                </c:pt>
                <c:pt idx="13250">
                  <c:v>14.493622</c:v>
                </c:pt>
                <c:pt idx="13251">
                  <c:v>14.329650000000001</c:v>
                </c:pt>
                <c:pt idx="13252">
                  <c:v>14.73958</c:v>
                </c:pt>
                <c:pt idx="13253">
                  <c:v>14.370642999999999</c:v>
                </c:pt>
                <c:pt idx="13254">
                  <c:v>14.719082999999999</c:v>
                </c:pt>
                <c:pt idx="13255">
                  <c:v>14.596104</c:v>
                </c:pt>
                <c:pt idx="13256">
                  <c:v>14.616600999999999</c:v>
                </c:pt>
                <c:pt idx="13257">
                  <c:v>15.313482</c:v>
                </c:pt>
                <c:pt idx="13258">
                  <c:v>14.719082999999999</c:v>
                </c:pt>
                <c:pt idx="13259">
                  <c:v>14.596104</c:v>
                </c:pt>
                <c:pt idx="13260">
                  <c:v>14.698587</c:v>
                </c:pt>
                <c:pt idx="13261">
                  <c:v>14.411636</c:v>
                </c:pt>
                <c:pt idx="13262">
                  <c:v>14.083691999999999</c:v>
                </c:pt>
                <c:pt idx="13263">
                  <c:v>14.227167</c:v>
                </c:pt>
                <c:pt idx="13264">
                  <c:v>14.329650000000001</c:v>
                </c:pt>
                <c:pt idx="13265">
                  <c:v>14.452629</c:v>
                </c:pt>
                <c:pt idx="13266">
                  <c:v>14.575608000000001</c:v>
                </c:pt>
                <c:pt idx="13267">
                  <c:v>14.26816</c:v>
                </c:pt>
                <c:pt idx="13268">
                  <c:v>14.780573</c:v>
                </c:pt>
                <c:pt idx="13269">
                  <c:v>14.514118</c:v>
                </c:pt>
                <c:pt idx="13270">
                  <c:v>14.165678</c:v>
                </c:pt>
                <c:pt idx="13271">
                  <c:v>14.288657000000001</c:v>
                </c:pt>
                <c:pt idx="13272">
                  <c:v>14.063195</c:v>
                </c:pt>
                <c:pt idx="13273">
                  <c:v>14.985538</c:v>
                </c:pt>
                <c:pt idx="13274">
                  <c:v>14.657594</c:v>
                </c:pt>
                <c:pt idx="13275">
                  <c:v>14.944545</c:v>
                </c:pt>
                <c:pt idx="13276">
                  <c:v>14.411636</c:v>
                </c:pt>
                <c:pt idx="13277">
                  <c:v>15.313482</c:v>
                </c:pt>
                <c:pt idx="13278">
                  <c:v>14.288657000000001</c:v>
                </c:pt>
                <c:pt idx="13279">
                  <c:v>14.514118</c:v>
                </c:pt>
                <c:pt idx="13280">
                  <c:v>14.985538</c:v>
                </c:pt>
                <c:pt idx="13281">
                  <c:v>14.083691999999999</c:v>
                </c:pt>
                <c:pt idx="13282">
                  <c:v>15.374971</c:v>
                </c:pt>
                <c:pt idx="13283">
                  <c:v>14.678089999999999</c:v>
                </c:pt>
                <c:pt idx="13284">
                  <c:v>14.104188000000001</c:v>
                </c:pt>
                <c:pt idx="13285">
                  <c:v>14.924048000000001</c:v>
                </c:pt>
                <c:pt idx="13286">
                  <c:v>14.678089999999999</c:v>
                </c:pt>
                <c:pt idx="13287">
                  <c:v>14.452629</c:v>
                </c:pt>
                <c:pt idx="13288">
                  <c:v>14.493622</c:v>
                </c:pt>
                <c:pt idx="13289">
                  <c:v>14.452629</c:v>
                </c:pt>
                <c:pt idx="13290">
                  <c:v>14.555111</c:v>
                </c:pt>
                <c:pt idx="13291">
                  <c:v>14.555111</c:v>
                </c:pt>
                <c:pt idx="13292">
                  <c:v>14.452629</c:v>
                </c:pt>
                <c:pt idx="13293">
                  <c:v>14.206671</c:v>
                </c:pt>
                <c:pt idx="13294">
                  <c:v>14.309153</c:v>
                </c:pt>
                <c:pt idx="13295">
                  <c:v>14.370642999999999</c:v>
                </c:pt>
                <c:pt idx="13296">
                  <c:v>13.694258</c:v>
                </c:pt>
                <c:pt idx="13297">
                  <c:v>14.227167</c:v>
                </c:pt>
                <c:pt idx="13298">
                  <c:v>14.944545</c:v>
                </c:pt>
                <c:pt idx="13299">
                  <c:v>14.411636</c:v>
                </c:pt>
                <c:pt idx="13300">
                  <c:v>14.719082999999999</c:v>
                </c:pt>
                <c:pt idx="13301">
                  <c:v>14.309153</c:v>
                </c:pt>
                <c:pt idx="13302">
                  <c:v>14.821566000000001</c:v>
                </c:pt>
                <c:pt idx="13303">
                  <c:v>14.186173999999999</c:v>
                </c:pt>
                <c:pt idx="13304">
                  <c:v>14.637097000000001</c:v>
                </c:pt>
                <c:pt idx="13305">
                  <c:v>14.862558999999999</c:v>
                </c:pt>
                <c:pt idx="13306">
                  <c:v>14.452629</c:v>
                </c:pt>
                <c:pt idx="13307">
                  <c:v>13.796741000000001</c:v>
                </c:pt>
                <c:pt idx="13308">
                  <c:v>14.596104</c:v>
                </c:pt>
                <c:pt idx="13309">
                  <c:v>14.616600999999999</c:v>
                </c:pt>
                <c:pt idx="13310">
                  <c:v>15.805398</c:v>
                </c:pt>
                <c:pt idx="13311">
                  <c:v>14.801069</c:v>
                </c:pt>
                <c:pt idx="13312">
                  <c:v>14.350146000000001</c:v>
                </c:pt>
                <c:pt idx="13313">
                  <c:v>14.493622</c:v>
                </c:pt>
                <c:pt idx="13314">
                  <c:v>14.801069</c:v>
                </c:pt>
                <c:pt idx="13315">
                  <c:v>14.862558999999999</c:v>
                </c:pt>
                <c:pt idx="13316">
                  <c:v>14.596104</c:v>
                </c:pt>
                <c:pt idx="13317">
                  <c:v>14.780573</c:v>
                </c:pt>
                <c:pt idx="13318">
                  <c:v>14.452629</c:v>
                </c:pt>
                <c:pt idx="13319">
                  <c:v>14.473125</c:v>
                </c:pt>
                <c:pt idx="13320">
                  <c:v>14.780573</c:v>
                </c:pt>
                <c:pt idx="13321">
                  <c:v>14.534615000000001</c:v>
                </c:pt>
                <c:pt idx="13322">
                  <c:v>14.247664</c:v>
                </c:pt>
                <c:pt idx="13323">
                  <c:v>14.370642999999999</c:v>
                </c:pt>
                <c:pt idx="13324">
                  <c:v>14.678089999999999</c:v>
                </c:pt>
                <c:pt idx="13325">
                  <c:v>14.432131999999999</c:v>
                </c:pt>
                <c:pt idx="13326">
                  <c:v>14.206671</c:v>
                </c:pt>
                <c:pt idx="13327">
                  <c:v>14.596104</c:v>
                </c:pt>
                <c:pt idx="13328">
                  <c:v>14.493622</c:v>
                </c:pt>
                <c:pt idx="13329">
                  <c:v>14.227167</c:v>
                </c:pt>
                <c:pt idx="13330">
                  <c:v>14.206671</c:v>
                </c:pt>
                <c:pt idx="13331">
                  <c:v>14.719082999999999</c:v>
                </c:pt>
                <c:pt idx="13332">
                  <c:v>13.817237</c:v>
                </c:pt>
                <c:pt idx="13333">
                  <c:v>15.026531</c:v>
                </c:pt>
                <c:pt idx="13334">
                  <c:v>14.596104</c:v>
                </c:pt>
                <c:pt idx="13335">
                  <c:v>14.452629</c:v>
                </c:pt>
                <c:pt idx="13336">
                  <c:v>14.596104</c:v>
                </c:pt>
                <c:pt idx="13337">
                  <c:v>15.170006000000001</c:v>
                </c:pt>
                <c:pt idx="13338">
                  <c:v>14.432131999999999</c:v>
                </c:pt>
                <c:pt idx="13339">
                  <c:v>14.780573</c:v>
                </c:pt>
                <c:pt idx="13340">
                  <c:v>15.08802</c:v>
                </c:pt>
                <c:pt idx="13341">
                  <c:v>14.596104</c:v>
                </c:pt>
                <c:pt idx="13342">
                  <c:v>14.596104</c:v>
                </c:pt>
                <c:pt idx="13343">
                  <c:v>14.26816</c:v>
                </c:pt>
                <c:pt idx="13344">
                  <c:v>14.596104</c:v>
                </c:pt>
                <c:pt idx="13345">
                  <c:v>14.534615000000001</c:v>
                </c:pt>
                <c:pt idx="13346">
                  <c:v>14.555111</c:v>
                </c:pt>
                <c:pt idx="13347">
                  <c:v>14.206671</c:v>
                </c:pt>
                <c:pt idx="13348">
                  <c:v>14.678089999999999</c:v>
                </c:pt>
                <c:pt idx="13349">
                  <c:v>14.186173999999999</c:v>
                </c:pt>
                <c:pt idx="13350">
                  <c:v>14.801069</c:v>
                </c:pt>
                <c:pt idx="13351">
                  <c:v>14.411636</c:v>
                </c:pt>
                <c:pt idx="13352">
                  <c:v>14.780573</c:v>
                </c:pt>
                <c:pt idx="13353">
                  <c:v>13.837733999999999</c:v>
                </c:pt>
                <c:pt idx="13354">
                  <c:v>14.329650000000001</c:v>
                </c:pt>
                <c:pt idx="13355">
                  <c:v>14.042699000000001</c:v>
                </c:pt>
                <c:pt idx="13356">
                  <c:v>14.288657000000001</c:v>
                </c:pt>
                <c:pt idx="13357">
                  <c:v>14.432131999999999</c:v>
                </c:pt>
                <c:pt idx="13358">
                  <c:v>14.985538</c:v>
                </c:pt>
                <c:pt idx="13359">
                  <c:v>14.965040999999999</c:v>
                </c:pt>
                <c:pt idx="13360">
                  <c:v>14.883055000000001</c:v>
                </c:pt>
                <c:pt idx="13361">
                  <c:v>14.698587</c:v>
                </c:pt>
                <c:pt idx="13362">
                  <c:v>14.370642999999999</c:v>
                </c:pt>
                <c:pt idx="13363">
                  <c:v>14.329650000000001</c:v>
                </c:pt>
                <c:pt idx="13364">
                  <c:v>14.227167</c:v>
                </c:pt>
                <c:pt idx="13365">
                  <c:v>14.637097000000001</c:v>
                </c:pt>
                <c:pt idx="13366">
                  <c:v>14.227167</c:v>
                </c:pt>
                <c:pt idx="13367">
                  <c:v>14.473125</c:v>
                </c:pt>
                <c:pt idx="13368">
                  <c:v>14.432131999999999</c:v>
                </c:pt>
                <c:pt idx="13369">
                  <c:v>14.514118</c:v>
                </c:pt>
                <c:pt idx="13370">
                  <c:v>14.719082999999999</c:v>
                </c:pt>
                <c:pt idx="13371">
                  <c:v>14.534615000000001</c:v>
                </c:pt>
                <c:pt idx="13372">
                  <c:v>14.309153</c:v>
                </c:pt>
                <c:pt idx="13373">
                  <c:v>14.411636</c:v>
                </c:pt>
                <c:pt idx="13374">
                  <c:v>15.108517000000001</c:v>
                </c:pt>
                <c:pt idx="13375">
                  <c:v>14.001706</c:v>
                </c:pt>
                <c:pt idx="13376">
                  <c:v>14.821566000000001</c:v>
                </c:pt>
                <c:pt idx="13377">
                  <c:v>14.883055000000001</c:v>
                </c:pt>
                <c:pt idx="13378">
                  <c:v>16.030859</c:v>
                </c:pt>
                <c:pt idx="13379">
                  <c:v>14.596104</c:v>
                </c:pt>
                <c:pt idx="13380">
                  <c:v>14.801069</c:v>
                </c:pt>
                <c:pt idx="13381">
                  <c:v>15.047027</c:v>
                </c:pt>
                <c:pt idx="13382">
                  <c:v>14.596104</c:v>
                </c:pt>
                <c:pt idx="13383">
                  <c:v>13.591775999999999</c:v>
                </c:pt>
                <c:pt idx="13384">
                  <c:v>14.411636</c:v>
                </c:pt>
                <c:pt idx="13385">
                  <c:v>14.432131999999999</c:v>
                </c:pt>
                <c:pt idx="13386">
                  <c:v>14.370642999999999</c:v>
                </c:pt>
                <c:pt idx="13387">
                  <c:v>14.637097000000001</c:v>
                </c:pt>
                <c:pt idx="13388">
                  <c:v>14.206671</c:v>
                </c:pt>
                <c:pt idx="13389">
                  <c:v>13.735251</c:v>
                </c:pt>
                <c:pt idx="13390">
                  <c:v>13.91972</c:v>
                </c:pt>
                <c:pt idx="13391">
                  <c:v>13.981209</c:v>
                </c:pt>
                <c:pt idx="13392">
                  <c:v>14.637097000000001</c:v>
                </c:pt>
                <c:pt idx="13393">
                  <c:v>14.309153</c:v>
                </c:pt>
                <c:pt idx="13394">
                  <c:v>14.698587</c:v>
                </c:pt>
                <c:pt idx="13395">
                  <c:v>14.616600999999999</c:v>
                </c:pt>
                <c:pt idx="13396">
                  <c:v>14.329650000000001</c:v>
                </c:pt>
                <c:pt idx="13397">
                  <c:v>14.555111</c:v>
                </c:pt>
                <c:pt idx="13398">
                  <c:v>14.780573</c:v>
                </c:pt>
                <c:pt idx="13399">
                  <c:v>15.313482</c:v>
                </c:pt>
                <c:pt idx="13400">
                  <c:v>14.165678</c:v>
                </c:pt>
                <c:pt idx="13401">
                  <c:v>14.473125</c:v>
                </c:pt>
                <c:pt idx="13402">
                  <c:v>13.694258</c:v>
                </c:pt>
                <c:pt idx="13403">
                  <c:v>14.555111</c:v>
                </c:pt>
                <c:pt idx="13404">
                  <c:v>14.965040999999999</c:v>
                </c:pt>
                <c:pt idx="13405">
                  <c:v>14.206671</c:v>
                </c:pt>
                <c:pt idx="13406">
                  <c:v>14.698587</c:v>
                </c:pt>
                <c:pt idx="13407">
                  <c:v>14.862558999999999</c:v>
                </c:pt>
                <c:pt idx="13408">
                  <c:v>15.026531</c:v>
                </c:pt>
                <c:pt idx="13409">
                  <c:v>14.616600999999999</c:v>
                </c:pt>
                <c:pt idx="13410">
                  <c:v>14.514118</c:v>
                </c:pt>
                <c:pt idx="13411">
                  <c:v>15.129013</c:v>
                </c:pt>
                <c:pt idx="13412">
                  <c:v>15.129013</c:v>
                </c:pt>
                <c:pt idx="13413">
                  <c:v>13.899222999999999</c:v>
                </c:pt>
                <c:pt idx="13414">
                  <c:v>14.104188000000001</c:v>
                </c:pt>
                <c:pt idx="13415">
                  <c:v>14.227167</c:v>
                </c:pt>
                <c:pt idx="13416">
                  <c:v>14.391139000000001</c:v>
                </c:pt>
                <c:pt idx="13417">
                  <c:v>14.063195</c:v>
                </c:pt>
                <c:pt idx="13418">
                  <c:v>14.719082999999999</c:v>
                </c:pt>
                <c:pt idx="13419">
                  <c:v>14.432131999999999</c:v>
                </c:pt>
                <c:pt idx="13420">
                  <c:v>14.985538</c:v>
                </c:pt>
                <c:pt idx="13421">
                  <c:v>14.288657000000001</c:v>
                </c:pt>
                <c:pt idx="13422">
                  <c:v>14.227167</c:v>
                </c:pt>
                <c:pt idx="13423">
                  <c:v>13.940215999999999</c:v>
                </c:pt>
                <c:pt idx="13424">
                  <c:v>14.165678</c:v>
                </c:pt>
                <c:pt idx="13425">
                  <c:v>13.550782999999999</c:v>
                </c:pt>
                <c:pt idx="13426">
                  <c:v>14.206671</c:v>
                </c:pt>
                <c:pt idx="13427">
                  <c:v>14.719082999999999</c:v>
                </c:pt>
                <c:pt idx="13428">
                  <c:v>14.227167</c:v>
                </c:pt>
                <c:pt idx="13429">
                  <c:v>13.858230000000001</c:v>
                </c:pt>
                <c:pt idx="13430">
                  <c:v>14.985538</c:v>
                </c:pt>
                <c:pt idx="13431">
                  <c:v>14.678089999999999</c:v>
                </c:pt>
                <c:pt idx="13432">
                  <c:v>13.694258</c:v>
                </c:pt>
                <c:pt idx="13433">
                  <c:v>14.473125</c:v>
                </c:pt>
                <c:pt idx="13434">
                  <c:v>14.145180999999999</c:v>
                </c:pt>
                <c:pt idx="13435">
                  <c:v>15.661922000000001</c:v>
                </c:pt>
                <c:pt idx="13436">
                  <c:v>14.985538</c:v>
                </c:pt>
                <c:pt idx="13437">
                  <c:v>14.534615000000001</c:v>
                </c:pt>
                <c:pt idx="13438">
                  <c:v>14.698587</c:v>
                </c:pt>
                <c:pt idx="13439">
                  <c:v>14.432131999999999</c:v>
                </c:pt>
                <c:pt idx="13440">
                  <c:v>14.965040999999999</c:v>
                </c:pt>
                <c:pt idx="13441">
                  <c:v>14.575608000000001</c:v>
                </c:pt>
                <c:pt idx="13442">
                  <c:v>14.370642999999999</c:v>
                </c:pt>
                <c:pt idx="13443">
                  <c:v>14.637097000000001</c:v>
                </c:pt>
                <c:pt idx="13444">
                  <c:v>14.452629</c:v>
                </c:pt>
                <c:pt idx="13445">
                  <c:v>14.391139000000001</c:v>
                </c:pt>
                <c:pt idx="13446">
                  <c:v>14.678089999999999</c:v>
                </c:pt>
                <c:pt idx="13447">
                  <c:v>14.165678</c:v>
                </c:pt>
                <c:pt idx="13448">
                  <c:v>14.452629</c:v>
                </c:pt>
                <c:pt idx="13449">
                  <c:v>14.780573</c:v>
                </c:pt>
                <c:pt idx="13450">
                  <c:v>14.719082999999999</c:v>
                </c:pt>
                <c:pt idx="13451">
                  <c:v>14.985538</c:v>
                </c:pt>
                <c:pt idx="13452">
                  <c:v>14.637097000000001</c:v>
                </c:pt>
                <c:pt idx="13453">
                  <c:v>14.514118</c:v>
                </c:pt>
                <c:pt idx="13454">
                  <c:v>15.190503</c:v>
                </c:pt>
                <c:pt idx="13455">
                  <c:v>14.616600999999999</c:v>
                </c:pt>
                <c:pt idx="13456">
                  <c:v>14.350146000000001</c:v>
                </c:pt>
                <c:pt idx="13457">
                  <c:v>14.760076</c:v>
                </c:pt>
                <c:pt idx="13458">
                  <c:v>14.206671</c:v>
                </c:pt>
                <c:pt idx="13459">
                  <c:v>14.370642999999999</c:v>
                </c:pt>
                <c:pt idx="13460">
                  <c:v>14.473125</c:v>
                </c:pt>
                <c:pt idx="13461">
                  <c:v>14.288657000000001</c:v>
                </c:pt>
                <c:pt idx="13462">
                  <c:v>14.473125</c:v>
                </c:pt>
                <c:pt idx="13463">
                  <c:v>14.309153</c:v>
                </c:pt>
                <c:pt idx="13464">
                  <c:v>15.108517000000001</c:v>
                </c:pt>
                <c:pt idx="13465">
                  <c:v>14.780573</c:v>
                </c:pt>
                <c:pt idx="13466">
                  <c:v>15.190503</c:v>
                </c:pt>
                <c:pt idx="13467">
                  <c:v>14.719082999999999</c:v>
                </c:pt>
                <c:pt idx="13468">
                  <c:v>14.780573</c:v>
                </c:pt>
                <c:pt idx="13469">
                  <c:v>14.26816</c:v>
                </c:pt>
                <c:pt idx="13470">
                  <c:v>14.596104</c:v>
                </c:pt>
                <c:pt idx="13471">
                  <c:v>14.493622</c:v>
                </c:pt>
                <c:pt idx="13472">
                  <c:v>15.272489</c:v>
                </c:pt>
                <c:pt idx="13473">
                  <c:v>14.350146000000001</c:v>
                </c:pt>
                <c:pt idx="13474">
                  <c:v>14.022202</c:v>
                </c:pt>
                <c:pt idx="13475">
                  <c:v>13.837733999999999</c:v>
                </c:pt>
                <c:pt idx="13476">
                  <c:v>14.432131999999999</c:v>
                </c:pt>
                <c:pt idx="13477">
                  <c:v>14.883055000000001</c:v>
                </c:pt>
                <c:pt idx="13478">
                  <c:v>14.534615000000001</c:v>
                </c:pt>
                <c:pt idx="13479">
                  <c:v>14.883055000000001</c:v>
                </c:pt>
                <c:pt idx="13480">
                  <c:v>14.26816</c:v>
                </c:pt>
                <c:pt idx="13481">
                  <c:v>14.411636</c:v>
                </c:pt>
                <c:pt idx="13482">
                  <c:v>14.760076</c:v>
                </c:pt>
                <c:pt idx="13483">
                  <c:v>14.452629</c:v>
                </c:pt>
                <c:pt idx="13484">
                  <c:v>14.145180999999999</c:v>
                </c:pt>
                <c:pt idx="13485">
                  <c:v>14.411636</c:v>
                </c:pt>
                <c:pt idx="13486">
                  <c:v>14.514118</c:v>
                </c:pt>
                <c:pt idx="13487">
                  <c:v>14.104188000000001</c:v>
                </c:pt>
                <c:pt idx="13488">
                  <c:v>15.55944</c:v>
                </c:pt>
                <c:pt idx="13489">
                  <c:v>14.247664</c:v>
                </c:pt>
                <c:pt idx="13490">
                  <c:v>15.108517000000001</c:v>
                </c:pt>
                <c:pt idx="13491">
                  <c:v>14.678089999999999</c:v>
                </c:pt>
                <c:pt idx="13492">
                  <c:v>13.91972</c:v>
                </c:pt>
                <c:pt idx="13493">
                  <c:v>14.288657000000001</c:v>
                </c:pt>
                <c:pt idx="13494">
                  <c:v>13.981209</c:v>
                </c:pt>
                <c:pt idx="13495">
                  <c:v>13.735251</c:v>
                </c:pt>
                <c:pt idx="13496">
                  <c:v>14.719082999999999</c:v>
                </c:pt>
                <c:pt idx="13497">
                  <c:v>14.145180999999999</c:v>
                </c:pt>
                <c:pt idx="13498">
                  <c:v>13.858230000000001</c:v>
                </c:pt>
                <c:pt idx="13499">
                  <c:v>14.042699000000001</c:v>
                </c:pt>
                <c:pt idx="13500">
                  <c:v>14.452629</c:v>
                </c:pt>
                <c:pt idx="13501">
                  <c:v>14.678089999999999</c:v>
                </c:pt>
                <c:pt idx="13502">
                  <c:v>14.309153</c:v>
                </c:pt>
                <c:pt idx="13503">
                  <c:v>14.883055000000001</c:v>
                </c:pt>
                <c:pt idx="13504">
                  <c:v>14.637097000000001</c:v>
                </c:pt>
                <c:pt idx="13505">
                  <c:v>14.26816</c:v>
                </c:pt>
                <c:pt idx="13506">
                  <c:v>14.145180999999999</c:v>
                </c:pt>
                <c:pt idx="13507">
                  <c:v>14.411636</c:v>
                </c:pt>
                <c:pt idx="13508">
                  <c:v>15.436461</c:v>
                </c:pt>
                <c:pt idx="13509">
                  <c:v>13.940215999999999</c:v>
                </c:pt>
                <c:pt idx="13510">
                  <c:v>13.981209</c:v>
                </c:pt>
                <c:pt idx="13511">
                  <c:v>14.473125</c:v>
                </c:pt>
                <c:pt idx="13512">
                  <c:v>14.493622</c:v>
                </c:pt>
                <c:pt idx="13513">
                  <c:v>14.678089999999999</c:v>
                </c:pt>
                <c:pt idx="13514">
                  <c:v>14.637097000000001</c:v>
                </c:pt>
                <c:pt idx="13515">
                  <c:v>14.124684999999999</c:v>
                </c:pt>
                <c:pt idx="13516">
                  <c:v>14.985538</c:v>
                </c:pt>
                <c:pt idx="13517">
                  <c:v>14.493622</c:v>
                </c:pt>
                <c:pt idx="13518">
                  <c:v>14.391139000000001</c:v>
                </c:pt>
                <c:pt idx="13519">
                  <c:v>15.272489</c:v>
                </c:pt>
                <c:pt idx="13520">
                  <c:v>14.637097000000001</c:v>
                </c:pt>
                <c:pt idx="13521">
                  <c:v>14.370642999999999</c:v>
                </c:pt>
                <c:pt idx="13522">
                  <c:v>14.821566000000001</c:v>
                </c:pt>
                <c:pt idx="13523">
                  <c:v>14.288657000000001</c:v>
                </c:pt>
                <c:pt idx="13524">
                  <c:v>14.452629</c:v>
                </c:pt>
                <c:pt idx="13525">
                  <c:v>14.637097000000001</c:v>
                </c:pt>
                <c:pt idx="13526">
                  <c:v>14.370642999999999</c:v>
                </c:pt>
                <c:pt idx="13527">
                  <c:v>14.534615000000001</c:v>
                </c:pt>
                <c:pt idx="13528">
                  <c:v>14.411636</c:v>
                </c:pt>
                <c:pt idx="13529">
                  <c:v>14.329650000000001</c:v>
                </c:pt>
                <c:pt idx="13530">
                  <c:v>14.842062</c:v>
                </c:pt>
                <c:pt idx="13531">
                  <c:v>14.821566000000001</c:v>
                </c:pt>
                <c:pt idx="13532">
                  <c:v>14.350146000000001</c:v>
                </c:pt>
                <c:pt idx="13533">
                  <c:v>14.411636</c:v>
                </c:pt>
                <c:pt idx="13534">
                  <c:v>14.452629</c:v>
                </c:pt>
                <c:pt idx="13535">
                  <c:v>13.817237</c:v>
                </c:pt>
                <c:pt idx="13536">
                  <c:v>14.924048000000001</c:v>
                </c:pt>
                <c:pt idx="13537">
                  <c:v>14.452629</c:v>
                </c:pt>
                <c:pt idx="13538">
                  <c:v>14.842062</c:v>
                </c:pt>
                <c:pt idx="13539">
                  <c:v>14.26816</c:v>
                </c:pt>
                <c:pt idx="13540">
                  <c:v>14.514118</c:v>
                </c:pt>
                <c:pt idx="13541">
                  <c:v>14.616600999999999</c:v>
                </c:pt>
                <c:pt idx="13542">
                  <c:v>14.555111</c:v>
                </c:pt>
                <c:pt idx="13543">
                  <c:v>14.042699000000001</c:v>
                </c:pt>
                <c:pt idx="13544">
                  <c:v>14.473125</c:v>
                </c:pt>
                <c:pt idx="13545">
                  <c:v>14.247664</c:v>
                </c:pt>
                <c:pt idx="13546">
                  <c:v>14.001706</c:v>
                </c:pt>
                <c:pt idx="13547">
                  <c:v>14.780573</c:v>
                </c:pt>
                <c:pt idx="13548">
                  <c:v>14.616600999999999</c:v>
                </c:pt>
                <c:pt idx="13549">
                  <c:v>14.493622</c:v>
                </c:pt>
                <c:pt idx="13550">
                  <c:v>14.370642999999999</c:v>
                </c:pt>
                <c:pt idx="13551">
                  <c:v>14.903551999999999</c:v>
                </c:pt>
                <c:pt idx="13552">
                  <c:v>14.842062</c:v>
                </c:pt>
                <c:pt idx="13553">
                  <c:v>14.555111</c:v>
                </c:pt>
                <c:pt idx="13554">
                  <c:v>14.370642999999999</c:v>
                </c:pt>
                <c:pt idx="13555">
                  <c:v>14.350146000000001</c:v>
                </c:pt>
                <c:pt idx="13556">
                  <c:v>13.673762</c:v>
                </c:pt>
                <c:pt idx="13557">
                  <c:v>13.776244</c:v>
                </c:pt>
                <c:pt idx="13558">
                  <c:v>13.735251</c:v>
                </c:pt>
                <c:pt idx="13559">
                  <c:v>14.555111</c:v>
                </c:pt>
                <c:pt idx="13560">
                  <c:v>15.108517000000001</c:v>
                </c:pt>
                <c:pt idx="13561">
                  <c:v>14.206671</c:v>
                </c:pt>
                <c:pt idx="13562">
                  <c:v>14.760076</c:v>
                </c:pt>
                <c:pt idx="13563">
                  <c:v>15.170006000000001</c:v>
                </c:pt>
                <c:pt idx="13564">
                  <c:v>14.575608000000001</c:v>
                </c:pt>
                <c:pt idx="13565">
                  <c:v>14.350146000000001</c:v>
                </c:pt>
                <c:pt idx="13566">
                  <c:v>14.657594</c:v>
                </c:pt>
                <c:pt idx="13567">
                  <c:v>14.575608000000001</c:v>
                </c:pt>
                <c:pt idx="13568">
                  <c:v>14.432131999999999</c:v>
                </c:pt>
                <c:pt idx="13569">
                  <c:v>14.309153</c:v>
                </c:pt>
                <c:pt idx="13570">
                  <c:v>14.309153</c:v>
                </c:pt>
                <c:pt idx="13571">
                  <c:v>14.637097000000001</c:v>
                </c:pt>
                <c:pt idx="13572">
                  <c:v>14.227167</c:v>
                </c:pt>
                <c:pt idx="13573">
                  <c:v>14.883055000000001</c:v>
                </c:pt>
                <c:pt idx="13574">
                  <c:v>14.452629</c:v>
                </c:pt>
                <c:pt idx="13575">
                  <c:v>14.780573</c:v>
                </c:pt>
                <c:pt idx="13576">
                  <c:v>14.083691999999999</c:v>
                </c:pt>
                <c:pt idx="13577">
                  <c:v>14.965040999999999</c:v>
                </c:pt>
                <c:pt idx="13578">
                  <c:v>13.735251</c:v>
                </c:pt>
                <c:pt idx="13579">
                  <c:v>14.760076</c:v>
                </c:pt>
                <c:pt idx="13580">
                  <c:v>14.493622</c:v>
                </c:pt>
                <c:pt idx="13581">
                  <c:v>14.657594</c:v>
                </c:pt>
                <c:pt idx="13582">
                  <c:v>14.514118</c:v>
                </c:pt>
                <c:pt idx="13583">
                  <c:v>14.247664</c:v>
                </c:pt>
                <c:pt idx="13584">
                  <c:v>14.862558999999999</c:v>
                </c:pt>
                <c:pt idx="13585">
                  <c:v>14.657594</c:v>
                </c:pt>
                <c:pt idx="13586">
                  <c:v>14.965040999999999</c:v>
                </c:pt>
                <c:pt idx="13587">
                  <c:v>14.924048000000001</c:v>
                </c:pt>
                <c:pt idx="13588">
                  <c:v>14.145180999999999</c:v>
                </c:pt>
                <c:pt idx="13589">
                  <c:v>14.555111</c:v>
                </c:pt>
                <c:pt idx="13590">
                  <c:v>14.370642999999999</c:v>
                </c:pt>
                <c:pt idx="13591">
                  <c:v>15.006034</c:v>
                </c:pt>
                <c:pt idx="13592">
                  <c:v>13.858230000000001</c:v>
                </c:pt>
                <c:pt idx="13593">
                  <c:v>14.596104</c:v>
                </c:pt>
                <c:pt idx="13594">
                  <c:v>14.309153</c:v>
                </c:pt>
                <c:pt idx="13595">
                  <c:v>14.73958</c:v>
                </c:pt>
                <c:pt idx="13596">
                  <c:v>14.247664</c:v>
                </c:pt>
                <c:pt idx="13597">
                  <c:v>14.514118</c:v>
                </c:pt>
                <c:pt idx="13598">
                  <c:v>14.350146000000001</c:v>
                </c:pt>
                <c:pt idx="13599">
                  <c:v>15.108517000000001</c:v>
                </c:pt>
                <c:pt idx="13600">
                  <c:v>13.899222999999999</c:v>
                </c:pt>
                <c:pt idx="13601">
                  <c:v>14.801069</c:v>
                </c:pt>
                <c:pt idx="13602">
                  <c:v>14.329650000000001</c:v>
                </c:pt>
                <c:pt idx="13603">
                  <c:v>14.432131999999999</c:v>
                </c:pt>
                <c:pt idx="13604">
                  <c:v>14.247664</c:v>
                </c:pt>
                <c:pt idx="13605">
                  <c:v>14.616600999999999</c:v>
                </c:pt>
                <c:pt idx="13606">
                  <c:v>16.030859</c:v>
                </c:pt>
                <c:pt idx="13607">
                  <c:v>14.432131999999999</c:v>
                </c:pt>
                <c:pt idx="13608">
                  <c:v>14.698587</c:v>
                </c:pt>
                <c:pt idx="13609">
                  <c:v>14.350146000000001</c:v>
                </c:pt>
                <c:pt idx="13610">
                  <c:v>14.780573</c:v>
                </c:pt>
                <c:pt idx="13611">
                  <c:v>14.965040999999999</c:v>
                </c:pt>
                <c:pt idx="13612">
                  <c:v>14.391139000000001</c:v>
                </c:pt>
                <c:pt idx="13613">
                  <c:v>14.288657000000001</c:v>
                </c:pt>
                <c:pt idx="13614">
                  <c:v>13.796741000000001</c:v>
                </c:pt>
                <c:pt idx="13615">
                  <c:v>14.596104</c:v>
                </c:pt>
                <c:pt idx="13616">
                  <c:v>14.555111</c:v>
                </c:pt>
                <c:pt idx="13617">
                  <c:v>14.022202</c:v>
                </c:pt>
                <c:pt idx="13618">
                  <c:v>14.534615000000001</c:v>
                </c:pt>
                <c:pt idx="13619">
                  <c:v>14.555111</c:v>
                </c:pt>
                <c:pt idx="13620">
                  <c:v>14.165678</c:v>
                </c:pt>
                <c:pt idx="13621">
                  <c:v>13.878727</c:v>
                </c:pt>
                <c:pt idx="13622">
                  <c:v>14.760076</c:v>
                </c:pt>
                <c:pt idx="13623">
                  <c:v>14.514118</c:v>
                </c:pt>
                <c:pt idx="13624">
                  <c:v>14.555111</c:v>
                </c:pt>
                <c:pt idx="13625">
                  <c:v>14.473125</c:v>
                </c:pt>
                <c:pt idx="13626">
                  <c:v>14.145180999999999</c:v>
                </c:pt>
                <c:pt idx="13627">
                  <c:v>14.637097000000001</c:v>
                </c:pt>
                <c:pt idx="13628">
                  <c:v>14.288657000000001</c:v>
                </c:pt>
                <c:pt idx="13629">
                  <c:v>14.309153</c:v>
                </c:pt>
                <c:pt idx="13630">
                  <c:v>14.227167</c:v>
                </c:pt>
                <c:pt idx="13631">
                  <c:v>14.719082999999999</c:v>
                </c:pt>
                <c:pt idx="13632">
                  <c:v>13.694258</c:v>
                </c:pt>
                <c:pt idx="13633">
                  <c:v>14.145180999999999</c:v>
                </c:pt>
                <c:pt idx="13634">
                  <c:v>13.796741000000001</c:v>
                </c:pt>
                <c:pt idx="13635">
                  <c:v>14.288657000000001</c:v>
                </c:pt>
                <c:pt idx="13636">
                  <c:v>14.842062</c:v>
                </c:pt>
                <c:pt idx="13637">
                  <c:v>14.473125</c:v>
                </c:pt>
                <c:pt idx="13638">
                  <c:v>14.473125</c:v>
                </c:pt>
                <c:pt idx="13639">
                  <c:v>13.714755</c:v>
                </c:pt>
                <c:pt idx="13640">
                  <c:v>14.124684999999999</c:v>
                </c:pt>
                <c:pt idx="13641">
                  <c:v>14.309153</c:v>
                </c:pt>
                <c:pt idx="13642">
                  <c:v>14.985538</c:v>
                </c:pt>
                <c:pt idx="13643">
                  <c:v>14.329650000000001</c:v>
                </c:pt>
                <c:pt idx="13644">
                  <c:v>14.514118</c:v>
                </c:pt>
                <c:pt idx="13645">
                  <c:v>14.719082999999999</c:v>
                </c:pt>
                <c:pt idx="13646">
                  <c:v>14.575608000000001</c:v>
                </c:pt>
                <c:pt idx="13647">
                  <c:v>14.883055000000001</c:v>
                </c:pt>
                <c:pt idx="13648">
                  <c:v>14.452629</c:v>
                </c:pt>
                <c:pt idx="13649">
                  <c:v>14.042699000000001</c:v>
                </c:pt>
                <c:pt idx="13650">
                  <c:v>14.411636</c:v>
                </c:pt>
                <c:pt idx="13651">
                  <c:v>14.104188000000001</c:v>
                </c:pt>
                <c:pt idx="13652">
                  <c:v>13.878727</c:v>
                </c:pt>
                <c:pt idx="13653">
                  <c:v>14.432131999999999</c:v>
                </c:pt>
                <c:pt idx="13654">
                  <c:v>14.637097000000001</c:v>
                </c:pt>
                <c:pt idx="13655">
                  <c:v>14.575608000000001</c:v>
                </c:pt>
                <c:pt idx="13656">
                  <c:v>14.555111</c:v>
                </c:pt>
                <c:pt idx="13657">
                  <c:v>14.083691999999999</c:v>
                </c:pt>
                <c:pt idx="13658">
                  <c:v>14.903551999999999</c:v>
                </c:pt>
                <c:pt idx="13659">
                  <c:v>14.26816</c:v>
                </c:pt>
                <c:pt idx="13660">
                  <c:v>14.493622</c:v>
                </c:pt>
                <c:pt idx="13661">
                  <c:v>14.370642999999999</c:v>
                </c:pt>
                <c:pt idx="13662">
                  <c:v>14.432131999999999</c:v>
                </c:pt>
                <c:pt idx="13663">
                  <c:v>15.333978</c:v>
                </c:pt>
                <c:pt idx="13664">
                  <c:v>14.042699000000001</c:v>
                </c:pt>
                <c:pt idx="13665">
                  <c:v>14.616600999999999</c:v>
                </c:pt>
                <c:pt idx="13666">
                  <c:v>14.514118</c:v>
                </c:pt>
                <c:pt idx="13667">
                  <c:v>14.616600999999999</c:v>
                </c:pt>
                <c:pt idx="13668">
                  <c:v>14.452629</c:v>
                </c:pt>
                <c:pt idx="13669">
                  <c:v>13.960713</c:v>
                </c:pt>
                <c:pt idx="13670">
                  <c:v>14.104188000000001</c:v>
                </c:pt>
                <c:pt idx="13671">
                  <c:v>14.801069</c:v>
                </c:pt>
                <c:pt idx="13672">
                  <c:v>14.350146000000001</c:v>
                </c:pt>
                <c:pt idx="13673">
                  <c:v>14.780573</c:v>
                </c:pt>
                <c:pt idx="13674">
                  <c:v>14.575608000000001</c:v>
                </c:pt>
                <c:pt idx="13675">
                  <c:v>13.673762</c:v>
                </c:pt>
                <c:pt idx="13676">
                  <c:v>14.493622</c:v>
                </c:pt>
                <c:pt idx="13677">
                  <c:v>14.514118</c:v>
                </c:pt>
                <c:pt idx="13678">
                  <c:v>14.555111</c:v>
                </c:pt>
                <c:pt idx="13679">
                  <c:v>14.596104</c:v>
                </c:pt>
                <c:pt idx="13680">
                  <c:v>13.550782999999999</c:v>
                </c:pt>
                <c:pt idx="13681">
                  <c:v>14.555111</c:v>
                </c:pt>
                <c:pt idx="13682">
                  <c:v>14.145180999999999</c:v>
                </c:pt>
                <c:pt idx="13683">
                  <c:v>14.452629</c:v>
                </c:pt>
                <c:pt idx="13684">
                  <c:v>14.637097000000001</c:v>
                </c:pt>
                <c:pt idx="13685">
                  <c:v>14.411636</c:v>
                </c:pt>
                <c:pt idx="13686">
                  <c:v>14.473125</c:v>
                </c:pt>
                <c:pt idx="13687">
                  <c:v>14.145180999999999</c:v>
                </c:pt>
                <c:pt idx="13688">
                  <c:v>14.063195</c:v>
                </c:pt>
                <c:pt idx="13689">
                  <c:v>14.391139000000001</c:v>
                </c:pt>
                <c:pt idx="13690">
                  <c:v>14.001706</c:v>
                </c:pt>
                <c:pt idx="13691">
                  <c:v>14.432131999999999</c:v>
                </c:pt>
                <c:pt idx="13692">
                  <c:v>14.985538</c:v>
                </c:pt>
                <c:pt idx="13693">
                  <c:v>14.596104</c:v>
                </c:pt>
                <c:pt idx="13694">
                  <c:v>14.452629</c:v>
                </c:pt>
                <c:pt idx="13695">
                  <c:v>14.985538</c:v>
                </c:pt>
                <c:pt idx="13696">
                  <c:v>14.555111</c:v>
                </c:pt>
                <c:pt idx="13697">
                  <c:v>14.842062</c:v>
                </c:pt>
                <c:pt idx="13698">
                  <c:v>14.370642999999999</c:v>
                </c:pt>
                <c:pt idx="13699">
                  <c:v>14.842062</c:v>
                </c:pt>
                <c:pt idx="13700">
                  <c:v>14.821566000000001</c:v>
                </c:pt>
                <c:pt idx="13701">
                  <c:v>14.329650000000001</c:v>
                </c:pt>
                <c:pt idx="13702">
                  <c:v>15.395467999999999</c:v>
                </c:pt>
                <c:pt idx="13703">
                  <c:v>16.030859</c:v>
                </c:pt>
                <c:pt idx="13704">
                  <c:v>14.370642999999999</c:v>
                </c:pt>
                <c:pt idx="13705">
                  <c:v>14.657594</c:v>
                </c:pt>
                <c:pt idx="13706">
                  <c:v>14.883055000000001</c:v>
                </c:pt>
                <c:pt idx="13707">
                  <c:v>14.473125</c:v>
                </c:pt>
                <c:pt idx="13708">
                  <c:v>13.632769</c:v>
                </c:pt>
                <c:pt idx="13709">
                  <c:v>14.821566000000001</c:v>
                </c:pt>
                <c:pt idx="13710">
                  <c:v>14.432131999999999</c:v>
                </c:pt>
                <c:pt idx="13711">
                  <c:v>15.641425999999999</c:v>
                </c:pt>
                <c:pt idx="13712">
                  <c:v>14.452629</c:v>
                </c:pt>
                <c:pt idx="13713">
                  <c:v>14.596104</c:v>
                </c:pt>
                <c:pt idx="13714">
                  <c:v>14.534615000000001</c:v>
                </c:pt>
                <c:pt idx="13715">
                  <c:v>14.637097000000001</c:v>
                </c:pt>
                <c:pt idx="13716">
                  <c:v>14.329650000000001</c:v>
                </c:pt>
                <c:pt idx="13717">
                  <c:v>14.862558999999999</c:v>
                </c:pt>
                <c:pt idx="13718">
                  <c:v>14.719082999999999</c:v>
                </c:pt>
                <c:pt idx="13719">
                  <c:v>14.534615000000001</c:v>
                </c:pt>
                <c:pt idx="13720">
                  <c:v>14.145180999999999</c:v>
                </c:pt>
                <c:pt idx="13721">
                  <c:v>14.73958</c:v>
                </c:pt>
                <c:pt idx="13722">
                  <c:v>14.555111</c:v>
                </c:pt>
                <c:pt idx="13723">
                  <c:v>15.251992</c:v>
                </c:pt>
                <c:pt idx="13724">
                  <c:v>13.91972</c:v>
                </c:pt>
                <c:pt idx="13725">
                  <c:v>14.698587</c:v>
                </c:pt>
                <c:pt idx="13726">
                  <c:v>14.391139000000001</c:v>
                </c:pt>
                <c:pt idx="13727">
                  <c:v>14.903551999999999</c:v>
                </c:pt>
                <c:pt idx="13728">
                  <c:v>15.08802</c:v>
                </c:pt>
                <c:pt idx="13729">
                  <c:v>14.73958</c:v>
                </c:pt>
                <c:pt idx="13730">
                  <c:v>14.473125</c:v>
                </c:pt>
                <c:pt idx="13731">
                  <c:v>14.842062</c:v>
                </c:pt>
                <c:pt idx="13732">
                  <c:v>14.575608000000001</c:v>
                </c:pt>
                <c:pt idx="13733">
                  <c:v>15.067524000000001</c:v>
                </c:pt>
                <c:pt idx="13734">
                  <c:v>14.678089999999999</c:v>
                </c:pt>
                <c:pt idx="13735">
                  <c:v>14.309153</c:v>
                </c:pt>
                <c:pt idx="13736">
                  <c:v>14.760076</c:v>
                </c:pt>
                <c:pt idx="13737">
                  <c:v>14.514118</c:v>
                </c:pt>
                <c:pt idx="13738">
                  <c:v>13.673762</c:v>
                </c:pt>
                <c:pt idx="13739">
                  <c:v>14.965040999999999</c:v>
                </c:pt>
                <c:pt idx="13740">
                  <c:v>14.862558999999999</c:v>
                </c:pt>
                <c:pt idx="13741">
                  <c:v>13.407306999999999</c:v>
                </c:pt>
                <c:pt idx="13742">
                  <c:v>14.452629</c:v>
                </c:pt>
                <c:pt idx="13743">
                  <c:v>14.493622</c:v>
                </c:pt>
                <c:pt idx="13744">
                  <c:v>14.903551999999999</c:v>
                </c:pt>
                <c:pt idx="13745">
                  <c:v>14.719082999999999</c:v>
                </c:pt>
                <c:pt idx="13746">
                  <c:v>14.247664</c:v>
                </c:pt>
                <c:pt idx="13747">
                  <c:v>14.657594</c:v>
                </c:pt>
                <c:pt idx="13748">
                  <c:v>14.555111</c:v>
                </c:pt>
                <c:pt idx="13749">
                  <c:v>14.329650000000001</c:v>
                </c:pt>
                <c:pt idx="13750">
                  <c:v>14.821566000000001</c:v>
                </c:pt>
                <c:pt idx="13751">
                  <c:v>14.514118</c:v>
                </c:pt>
                <c:pt idx="13752">
                  <c:v>14.473125</c:v>
                </c:pt>
                <c:pt idx="13753">
                  <c:v>14.329650000000001</c:v>
                </c:pt>
                <c:pt idx="13754">
                  <c:v>14.493622</c:v>
                </c:pt>
                <c:pt idx="13755">
                  <c:v>14.719082999999999</c:v>
                </c:pt>
                <c:pt idx="13756">
                  <c:v>14.719082999999999</c:v>
                </c:pt>
                <c:pt idx="13757">
                  <c:v>14.309153</c:v>
                </c:pt>
                <c:pt idx="13758">
                  <c:v>14.616600999999999</c:v>
                </c:pt>
                <c:pt idx="13759">
                  <c:v>14.493622</c:v>
                </c:pt>
                <c:pt idx="13760">
                  <c:v>14.821566000000001</c:v>
                </c:pt>
                <c:pt idx="13761">
                  <c:v>14.73958</c:v>
                </c:pt>
                <c:pt idx="13762">
                  <c:v>14.514118</c:v>
                </c:pt>
                <c:pt idx="13763">
                  <c:v>14.944545</c:v>
                </c:pt>
                <c:pt idx="13764">
                  <c:v>13.878727</c:v>
                </c:pt>
                <c:pt idx="13765">
                  <c:v>15.210998999999999</c:v>
                </c:pt>
                <c:pt idx="13766">
                  <c:v>15.006034</c:v>
                </c:pt>
                <c:pt idx="13767">
                  <c:v>14.432131999999999</c:v>
                </c:pt>
                <c:pt idx="13768">
                  <c:v>14.083691999999999</c:v>
                </c:pt>
                <c:pt idx="13769">
                  <c:v>14.678089999999999</c:v>
                </c:pt>
                <c:pt idx="13770">
                  <c:v>14.432131999999999</c:v>
                </c:pt>
                <c:pt idx="13771">
                  <c:v>14.452629</c:v>
                </c:pt>
                <c:pt idx="13772">
                  <c:v>14.862558999999999</c:v>
                </c:pt>
                <c:pt idx="13773">
                  <c:v>14.657594</c:v>
                </c:pt>
                <c:pt idx="13774">
                  <c:v>13.981209</c:v>
                </c:pt>
                <c:pt idx="13775">
                  <c:v>14.083691999999999</c:v>
                </c:pt>
                <c:pt idx="13776">
                  <c:v>14.985538</c:v>
                </c:pt>
                <c:pt idx="13777">
                  <c:v>14.965040999999999</c:v>
                </c:pt>
                <c:pt idx="13778">
                  <c:v>14.042699000000001</c:v>
                </c:pt>
                <c:pt idx="13779">
                  <c:v>14.022202</c:v>
                </c:pt>
                <c:pt idx="13780">
                  <c:v>14.104188000000001</c:v>
                </c:pt>
                <c:pt idx="13781">
                  <c:v>14.370642999999999</c:v>
                </c:pt>
                <c:pt idx="13782">
                  <c:v>13.735251</c:v>
                </c:pt>
                <c:pt idx="13783">
                  <c:v>14.780573</c:v>
                </c:pt>
                <c:pt idx="13784">
                  <c:v>13.755748000000001</c:v>
                </c:pt>
                <c:pt idx="13785">
                  <c:v>14.616600999999999</c:v>
                </c:pt>
                <c:pt idx="13786">
                  <c:v>14.083691999999999</c:v>
                </c:pt>
                <c:pt idx="13787">
                  <c:v>14.391139000000001</c:v>
                </c:pt>
                <c:pt idx="13788">
                  <c:v>14.063195</c:v>
                </c:pt>
                <c:pt idx="13789">
                  <c:v>15.313482</c:v>
                </c:pt>
                <c:pt idx="13790">
                  <c:v>14.186173999999999</c:v>
                </c:pt>
                <c:pt idx="13791">
                  <c:v>14.350146000000001</c:v>
                </c:pt>
                <c:pt idx="13792">
                  <c:v>13.858230000000001</c:v>
                </c:pt>
                <c:pt idx="13793">
                  <c:v>14.104188000000001</c:v>
                </c:pt>
                <c:pt idx="13794">
                  <c:v>14.678089999999999</c:v>
                </c:pt>
                <c:pt idx="13795">
                  <c:v>14.391139000000001</c:v>
                </c:pt>
                <c:pt idx="13796">
                  <c:v>13.632769</c:v>
                </c:pt>
                <c:pt idx="13797">
                  <c:v>14.452629</c:v>
                </c:pt>
                <c:pt idx="13798">
                  <c:v>13.755748000000001</c:v>
                </c:pt>
                <c:pt idx="13799">
                  <c:v>14.657594</c:v>
                </c:pt>
                <c:pt idx="13800">
                  <c:v>14.678089999999999</c:v>
                </c:pt>
                <c:pt idx="13801">
                  <c:v>14.186173999999999</c:v>
                </c:pt>
                <c:pt idx="13802">
                  <c:v>14.165678</c:v>
                </c:pt>
                <c:pt idx="13803">
                  <c:v>14.637097000000001</c:v>
                </c:pt>
                <c:pt idx="13804">
                  <c:v>14.719082999999999</c:v>
                </c:pt>
                <c:pt idx="13805">
                  <c:v>14.432131999999999</c:v>
                </c:pt>
                <c:pt idx="13806">
                  <c:v>14.370642999999999</c:v>
                </c:pt>
                <c:pt idx="13807">
                  <c:v>14.165678</c:v>
                </c:pt>
                <c:pt idx="13808">
                  <c:v>14.473125</c:v>
                </c:pt>
                <c:pt idx="13809">
                  <c:v>14.124684999999999</c:v>
                </c:pt>
                <c:pt idx="13810">
                  <c:v>13.837733999999999</c:v>
                </c:pt>
                <c:pt idx="13811">
                  <c:v>15.006034</c:v>
                </c:pt>
                <c:pt idx="13812">
                  <c:v>14.534615000000001</c:v>
                </c:pt>
                <c:pt idx="13813">
                  <c:v>14.452629</c:v>
                </c:pt>
                <c:pt idx="13814">
                  <c:v>13.837733999999999</c:v>
                </c:pt>
                <c:pt idx="13815">
                  <c:v>14.145180999999999</c:v>
                </c:pt>
                <c:pt idx="13816">
                  <c:v>13.817237</c:v>
                </c:pt>
                <c:pt idx="13817">
                  <c:v>14.350146000000001</c:v>
                </c:pt>
                <c:pt idx="13818">
                  <c:v>13.673762</c:v>
                </c:pt>
                <c:pt idx="13819">
                  <c:v>14.801069</c:v>
                </c:pt>
                <c:pt idx="13820">
                  <c:v>14.391139000000001</c:v>
                </c:pt>
                <c:pt idx="13821">
                  <c:v>14.411636</c:v>
                </c:pt>
                <c:pt idx="13822">
                  <c:v>14.780573</c:v>
                </c:pt>
                <c:pt idx="13823">
                  <c:v>14.596104</c:v>
                </c:pt>
                <c:pt idx="13824">
                  <c:v>14.555111</c:v>
                </c:pt>
                <c:pt idx="13825">
                  <c:v>14.555111</c:v>
                </c:pt>
                <c:pt idx="13826">
                  <c:v>14.042699000000001</c:v>
                </c:pt>
                <c:pt idx="13827">
                  <c:v>13.366313999999999</c:v>
                </c:pt>
                <c:pt idx="13828">
                  <c:v>14.862558999999999</c:v>
                </c:pt>
                <c:pt idx="13829">
                  <c:v>14.432131999999999</c:v>
                </c:pt>
                <c:pt idx="13830">
                  <c:v>14.493622</c:v>
                </c:pt>
                <c:pt idx="13831">
                  <c:v>15.374971</c:v>
                </c:pt>
                <c:pt idx="13832">
                  <c:v>14.73958</c:v>
                </c:pt>
                <c:pt idx="13833">
                  <c:v>13.509790000000001</c:v>
                </c:pt>
                <c:pt idx="13834">
                  <c:v>14.698587</c:v>
                </c:pt>
                <c:pt idx="13835">
                  <c:v>14.247664</c:v>
                </c:pt>
                <c:pt idx="13836">
                  <c:v>14.637097000000001</c:v>
                </c:pt>
                <c:pt idx="13837">
                  <c:v>14.637097000000001</c:v>
                </c:pt>
                <c:pt idx="13838">
                  <c:v>14.145180999999999</c:v>
                </c:pt>
                <c:pt idx="13839">
                  <c:v>14.555111</c:v>
                </c:pt>
                <c:pt idx="13840">
                  <c:v>13.940215999999999</c:v>
                </c:pt>
                <c:pt idx="13841">
                  <c:v>14.104188000000001</c:v>
                </c:pt>
                <c:pt idx="13842">
                  <c:v>14.124684999999999</c:v>
                </c:pt>
                <c:pt idx="13843">
                  <c:v>14.760076</c:v>
                </c:pt>
                <c:pt idx="13844">
                  <c:v>14.903551999999999</c:v>
                </c:pt>
                <c:pt idx="13845">
                  <c:v>14.452629</c:v>
                </c:pt>
                <c:pt idx="13846">
                  <c:v>14.473125</c:v>
                </c:pt>
                <c:pt idx="13847">
                  <c:v>14.309153</c:v>
                </c:pt>
                <c:pt idx="13848">
                  <c:v>14.124684999999999</c:v>
                </c:pt>
                <c:pt idx="13849">
                  <c:v>14.042699000000001</c:v>
                </c:pt>
                <c:pt idx="13850">
                  <c:v>14.309153</c:v>
                </c:pt>
                <c:pt idx="13851">
                  <c:v>14.842062</c:v>
                </c:pt>
                <c:pt idx="13852">
                  <c:v>13.653264999999999</c:v>
                </c:pt>
                <c:pt idx="13853">
                  <c:v>14.145180999999999</c:v>
                </c:pt>
                <c:pt idx="13854">
                  <c:v>15.641425999999999</c:v>
                </c:pt>
                <c:pt idx="13855">
                  <c:v>14.555111</c:v>
                </c:pt>
                <c:pt idx="13856">
                  <c:v>14.473125</c:v>
                </c:pt>
                <c:pt idx="13857">
                  <c:v>14.657594</c:v>
                </c:pt>
                <c:pt idx="13858">
                  <c:v>13.796741000000001</c:v>
                </c:pt>
                <c:pt idx="13859">
                  <c:v>14.411636</c:v>
                </c:pt>
                <c:pt idx="13860">
                  <c:v>13.817237</c:v>
                </c:pt>
                <c:pt idx="13861">
                  <c:v>14.780573</c:v>
                </c:pt>
                <c:pt idx="13862">
                  <c:v>14.063195</c:v>
                </c:pt>
                <c:pt idx="13863">
                  <c:v>14.985538</c:v>
                </c:pt>
                <c:pt idx="13864">
                  <c:v>14.309153</c:v>
                </c:pt>
                <c:pt idx="13865">
                  <c:v>14.678089999999999</c:v>
                </c:pt>
                <c:pt idx="13866">
                  <c:v>14.452629</c:v>
                </c:pt>
                <c:pt idx="13867">
                  <c:v>14.411636</c:v>
                </c:pt>
                <c:pt idx="13868">
                  <c:v>14.309153</c:v>
                </c:pt>
                <c:pt idx="13869">
                  <c:v>14.391139000000001</c:v>
                </c:pt>
                <c:pt idx="13870">
                  <c:v>14.227167</c:v>
                </c:pt>
                <c:pt idx="13871">
                  <c:v>15.08802</c:v>
                </c:pt>
                <c:pt idx="13872">
                  <c:v>13.755748000000001</c:v>
                </c:pt>
                <c:pt idx="13873">
                  <c:v>15.210998999999999</c:v>
                </c:pt>
                <c:pt idx="13874">
                  <c:v>13.899222999999999</c:v>
                </c:pt>
                <c:pt idx="13875">
                  <c:v>14.309153</c:v>
                </c:pt>
                <c:pt idx="13876">
                  <c:v>13.591775999999999</c:v>
                </c:pt>
                <c:pt idx="13877">
                  <c:v>14.842062</c:v>
                </c:pt>
                <c:pt idx="13878">
                  <c:v>12.771915999999999</c:v>
                </c:pt>
                <c:pt idx="13879">
                  <c:v>15.190503</c:v>
                </c:pt>
                <c:pt idx="13880">
                  <c:v>14.657594</c:v>
                </c:pt>
                <c:pt idx="13881">
                  <c:v>13.284328</c:v>
                </c:pt>
                <c:pt idx="13882">
                  <c:v>14.514118</c:v>
                </c:pt>
                <c:pt idx="13883">
                  <c:v>14.575608000000001</c:v>
                </c:pt>
                <c:pt idx="13884">
                  <c:v>13.612272000000001</c:v>
                </c:pt>
                <c:pt idx="13885">
                  <c:v>14.432131999999999</c:v>
                </c:pt>
                <c:pt idx="13886">
                  <c:v>14.145180999999999</c:v>
                </c:pt>
                <c:pt idx="13887">
                  <c:v>14.411636</c:v>
                </c:pt>
                <c:pt idx="13888">
                  <c:v>14.001706</c:v>
                </c:pt>
                <c:pt idx="13889">
                  <c:v>14.760076</c:v>
                </c:pt>
                <c:pt idx="13890">
                  <c:v>13.673762</c:v>
                </c:pt>
                <c:pt idx="13891">
                  <c:v>14.26816</c:v>
                </c:pt>
                <c:pt idx="13892">
                  <c:v>14.493622</c:v>
                </c:pt>
                <c:pt idx="13893">
                  <c:v>15.456956999999999</c:v>
                </c:pt>
                <c:pt idx="13894">
                  <c:v>13.960713</c:v>
                </c:pt>
                <c:pt idx="13895">
                  <c:v>14.616600999999999</c:v>
                </c:pt>
                <c:pt idx="13896">
                  <c:v>14.616600999999999</c:v>
                </c:pt>
                <c:pt idx="13897">
                  <c:v>14.247664</c:v>
                </c:pt>
                <c:pt idx="13898">
                  <c:v>14.514118</c:v>
                </c:pt>
                <c:pt idx="13899">
                  <c:v>14.411636</c:v>
                </c:pt>
                <c:pt idx="13900">
                  <c:v>14.001706</c:v>
                </c:pt>
                <c:pt idx="13901">
                  <c:v>14.186173999999999</c:v>
                </c:pt>
                <c:pt idx="13902">
                  <c:v>14.780573</c:v>
                </c:pt>
                <c:pt idx="13903">
                  <c:v>14.514118</c:v>
                </c:pt>
                <c:pt idx="13904">
                  <c:v>13.899222999999999</c:v>
                </c:pt>
                <c:pt idx="13905">
                  <c:v>14.698587</c:v>
                </c:pt>
                <c:pt idx="13906">
                  <c:v>13.960713</c:v>
                </c:pt>
                <c:pt idx="13907">
                  <c:v>14.26816</c:v>
                </c:pt>
                <c:pt idx="13908">
                  <c:v>14.534615000000001</c:v>
                </c:pt>
                <c:pt idx="13909">
                  <c:v>14.493622</c:v>
                </c:pt>
                <c:pt idx="13910">
                  <c:v>13.366313999999999</c:v>
                </c:pt>
                <c:pt idx="13911">
                  <c:v>15.272489</c:v>
                </c:pt>
                <c:pt idx="13912">
                  <c:v>14.26816</c:v>
                </c:pt>
                <c:pt idx="13913">
                  <c:v>14.493622</c:v>
                </c:pt>
                <c:pt idx="13914">
                  <c:v>14.616600999999999</c:v>
                </c:pt>
                <c:pt idx="13915">
                  <c:v>14.145180999999999</c:v>
                </c:pt>
                <c:pt idx="13916">
                  <c:v>14.104188000000001</c:v>
                </c:pt>
                <c:pt idx="13917">
                  <c:v>14.534615000000001</c:v>
                </c:pt>
                <c:pt idx="13918">
                  <c:v>13.899222999999999</c:v>
                </c:pt>
                <c:pt idx="13919">
                  <c:v>13.878727</c:v>
                </c:pt>
                <c:pt idx="13920">
                  <c:v>14.432131999999999</c:v>
                </c:pt>
                <c:pt idx="13921">
                  <c:v>15.518447</c:v>
                </c:pt>
                <c:pt idx="13922">
                  <c:v>14.73958</c:v>
                </c:pt>
                <c:pt idx="13923">
                  <c:v>14.575608000000001</c:v>
                </c:pt>
                <c:pt idx="13924">
                  <c:v>14.514118</c:v>
                </c:pt>
                <c:pt idx="13925">
                  <c:v>14.411636</c:v>
                </c:pt>
                <c:pt idx="13926">
                  <c:v>13.735251</c:v>
                </c:pt>
                <c:pt idx="13927">
                  <c:v>14.227167</c:v>
                </c:pt>
                <c:pt idx="13928">
                  <c:v>14.432131999999999</c:v>
                </c:pt>
                <c:pt idx="13929">
                  <c:v>14.432131999999999</c:v>
                </c:pt>
                <c:pt idx="13930">
                  <c:v>14.288657000000001</c:v>
                </c:pt>
                <c:pt idx="13931">
                  <c:v>14.596104</c:v>
                </c:pt>
                <c:pt idx="13932">
                  <c:v>13.817237</c:v>
                </c:pt>
                <c:pt idx="13933">
                  <c:v>14.452629</c:v>
                </c:pt>
                <c:pt idx="13934">
                  <c:v>13.632769</c:v>
                </c:pt>
                <c:pt idx="13935">
                  <c:v>15.190503</c:v>
                </c:pt>
                <c:pt idx="13936">
                  <c:v>14.124684999999999</c:v>
                </c:pt>
                <c:pt idx="13937">
                  <c:v>14.944545</c:v>
                </c:pt>
                <c:pt idx="13938">
                  <c:v>14.350146000000001</c:v>
                </c:pt>
                <c:pt idx="13939">
                  <c:v>14.493622</c:v>
                </c:pt>
                <c:pt idx="13940">
                  <c:v>14.760076</c:v>
                </c:pt>
                <c:pt idx="13941">
                  <c:v>14.514118</c:v>
                </c:pt>
                <c:pt idx="13942">
                  <c:v>14.206671</c:v>
                </c:pt>
                <c:pt idx="13943">
                  <c:v>15.313482</c:v>
                </c:pt>
                <c:pt idx="13944">
                  <c:v>14.452629</c:v>
                </c:pt>
                <c:pt idx="13945">
                  <c:v>14.514118</c:v>
                </c:pt>
                <c:pt idx="13946">
                  <c:v>14.493622</c:v>
                </c:pt>
                <c:pt idx="13947">
                  <c:v>14.555111</c:v>
                </c:pt>
                <c:pt idx="13948">
                  <c:v>14.001706</c:v>
                </c:pt>
                <c:pt idx="13949">
                  <c:v>14.514118</c:v>
                </c:pt>
                <c:pt idx="13950">
                  <c:v>13.940215999999999</c:v>
                </c:pt>
                <c:pt idx="13951">
                  <c:v>14.534615000000001</c:v>
                </c:pt>
                <c:pt idx="13952">
                  <c:v>14.022202</c:v>
                </c:pt>
                <c:pt idx="13953">
                  <c:v>15.518447</c:v>
                </c:pt>
                <c:pt idx="13954">
                  <c:v>14.411636</c:v>
                </c:pt>
                <c:pt idx="13955">
                  <c:v>13.694258</c:v>
                </c:pt>
                <c:pt idx="13956">
                  <c:v>13.858230000000001</c:v>
                </c:pt>
                <c:pt idx="13957">
                  <c:v>14.924048000000001</c:v>
                </c:pt>
                <c:pt idx="13958">
                  <c:v>13.940215999999999</c:v>
                </c:pt>
                <c:pt idx="13959">
                  <c:v>14.452629</c:v>
                </c:pt>
                <c:pt idx="13960">
                  <c:v>14.288657000000001</c:v>
                </c:pt>
                <c:pt idx="13961">
                  <c:v>14.534615000000001</c:v>
                </c:pt>
                <c:pt idx="13962">
                  <c:v>13.735251</c:v>
                </c:pt>
                <c:pt idx="13963">
                  <c:v>14.719082999999999</c:v>
                </c:pt>
                <c:pt idx="13964">
                  <c:v>13.960713</c:v>
                </c:pt>
                <c:pt idx="13965">
                  <c:v>14.801069</c:v>
                </c:pt>
                <c:pt idx="13966">
                  <c:v>14.493622</c:v>
                </c:pt>
                <c:pt idx="13967">
                  <c:v>14.473125</c:v>
                </c:pt>
                <c:pt idx="13968">
                  <c:v>14.288657000000001</c:v>
                </c:pt>
                <c:pt idx="13969">
                  <c:v>14.637097000000001</c:v>
                </c:pt>
                <c:pt idx="13970">
                  <c:v>14.329650000000001</c:v>
                </c:pt>
                <c:pt idx="13971">
                  <c:v>15.579936</c:v>
                </c:pt>
                <c:pt idx="13972">
                  <c:v>14.227167</c:v>
                </c:pt>
                <c:pt idx="13973">
                  <c:v>14.637097000000001</c:v>
                </c:pt>
                <c:pt idx="13974">
                  <c:v>13.120355999999999</c:v>
                </c:pt>
                <c:pt idx="13975">
                  <c:v>14.411636</c:v>
                </c:pt>
                <c:pt idx="13976">
                  <c:v>14.145180999999999</c:v>
                </c:pt>
                <c:pt idx="13977">
                  <c:v>14.657594</c:v>
                </c:pt>
                <c:pt idx="13978">
                  <c:v>14.186173999999999</c:v>
                </c:pt>
                <c:pt idx="13979">
                  <c:v>14.883055000000001</c:v>
                </c:pt>
                <c:pt idx="13980">
                  <c:v>13.940215999999999</c:v>
                </c:pt>
                <c:pt idx="13981">
                  <c:v>14.657594</c:v>
                </c:pt>
                <c:pt idx="13982">
                  <c:v>13.878727</c:v>
                </c:pt>
                <c:pt idx="13983">
                  <c:v>13.817237</c:v>
                </c:pt>
                <c:pt idx="13984">
                  <c:v>14.821566000000001</c:v>
                </c:pt>
                <c:pt idx="13985">
                  <c:v>14.411636</c:v>
                </c:pt>
                <c:pt idx="13986">
                  <c:v>13.612272000000001</c:v>
                </c:pt>
                <c:pt idx="13987">
                  <c:v>14.575608000000001</c:v>
                </c:pt>
                <c:pt idx="13988">
                  <c:v>13.591775999999999</c:v>
                </c:pt>
                <c:pt idx="13989">
                  <c:v>14.452629</c:v>
                </c:pt>
                <c:pt idx="13990">
                  <c:v>14.042699000000001</c:v>
                </c:pt>
                <c:pt idx="13991">
                  <c:v>14.719082999999999</c:v>
                </c:pt>
                <c:pt idx="13992">
                  <c:v>13.940215999999999</c:v>
                </c:pt>
                <c:pt idx="13993">
                  <c:v>14.370642999999999</c:v>
                </c:pt>
                <c:pt idx="13994">
                  <c:v>13.571279000000001</c:v>
                </c:pt>
                <c:pt idx="13995">
                  <c:v>15.374971</c:v>
                </c:pt>
                <c:pt idx="13996">
                  <c:v>14.370642999999999</c:v>
                </c:pt>
                <c:pt idx="13997">
                  <c:v>13.981209</c:v>
                </c:pt>
                <c:pt idx="13998">
                  <c:v>13.4483</c:v>
                </c:pt>
                <c:pt idx="13999">
                  <c:v>14.616600999999999</c:v>
                </c:pt>
                <c:pt idx="14000">
                  <c:v>13.632769</c:v>
                </c:pt>
                <c:pt idx="14001">
                  <c:v>13.858230000000001</c:v>
                </c:pt>
                <c:pt idx="14002">
                  <c:v>14.678089999999999</c:v>
                </c:pt>
                <c:pt idx="14003">
                  <c:v>14.063195</c:v>
                </c:pt>
                <c:pt idx="14004">
                  <c:v>13.858230000000001</c:v>
                </c:pt>
                <c:pt idx="14005">
                  <c:v>15.887384000000001</c:v>
                </c:pt>
                <c:pt idx="14006">
                  <c:v>13.837733999999999</c:v>
                </c:pt>
                <c:pt idx="14007">
                  <c:v>14.862558999999999</c:v>
                </c:pt>
                <c:pt idx="14008">
                  <c:v>13.776244</c:v>
                </c:pt>
                <c:pt idx="14009">
                  <c:v>15.170006000000001</c:v>
                </c:pt>
                <c:pt idx="14010">
                  <c:v>13.612272000000001</c:v>
                </c:pt>
                <c:pt idx="14011">
                  <c:v>14.616600999999999</c:v>
                </c:pt>
                <c:pt idx="14012">
                  <c:v>14.842062</c:v>
                </c:pt>
                <c:pt idx="14013">
                  <c:v>15.948873000000001</c:v>
                </c:pt>
                <c:pt idx="14014">
                  <c:v>13.243335</c:v>
                </c:pt>
                <c:pt idx="14015">
                  <c:v>14.411636</c:v>
                </c:pt>
                <c:pt idx="14016">
                  <c:v>14.309153</c:v>
                </c:pt>
                <c:pt idx="14017">
                  <c:v>14.309153</c:v>
                </c:pt>
                <c:pt idx="14018">
                  <c:v>14.493622</c:v>
                </c:pt>
                <c:pt idx="14019">
                  <c:v>14.432131999999999</c:v>
                </c:pt>
                <c:pt idx="14020">
                  <c:v>14.145180999999999</c:v>
                </c:pt>
                <c:pt idx="14021">
                  <c:v>15.190503</c:v>
                </c:pt>
                <c:pt idx="14022">
                  <c:v>14.944545</c:v>
                </c:pt>
                <c:pt idx="14023">
                  <c:v>14.821566000000001</c:v>
                </c:pt>
                <c:pt idx="14024">
                  <c:v>13.673762</c:v>
                </c:pt>
                <c:pt idx="14025">
                  <c:v>14.350146000000001</c:v>
                </c:pt>
                <c:pt idx="14026">
                  <c:v>13.530286</c:v>
                </c:pt>
                <c:pt idx="14027">
                  <c:v>14.145180999999999</c:v>
                </c:pt>
                <c:pt idx="14028">
                  <c:v>13.509790000000001</c:v>
                </c:pt>
                <c:pt idx="14029">
                  <c:v>14.678089999999999</c:v>
                </c:pt>
                <c:pt idx="14030">
                  <c:v>13.899222999999999</c:v>
                </c:pt>
                <c:pt idx="14031">
                  <c:v>15.518447</c:v>
                </c:pt>
                <c:pt idx="14032">
                  <c:v>13.960713</c:v>
                </c:pt>
                <c:pt idx="14033">
                  <c:v>14.309153</c:v>
                </c:pt>
                <c:pt idx="14034">
                  <c:v>13.714755</c:v>
                </c:pt>
                <c:pt idx="14035">
                  <c:v>14.637097000000001</c:v>
                </c:pt>
                <c:pt idx="14036">
                  <c:v>13.878727</c:v>
                </c:pt>
                <c:pt idx="14037">
                  <c:v>15.251992</c:v>
                </c:pt>
                <c:pt idx="14038">
                  <c:v>13.468797</c:v>
                </c:pt>
                <c:pt idx="14039">
                  <c:v>14.493622</c:v>
                </c:pt>
                <c:pt idx="14040">
                  <c:v>13.940215999999999</c:v>
                </c:pt>
                <c:pt idx="14041">
                  <c:v>14.104188000000001</c:v>
                </c:pt>
                <c:pt idx="14042">
                  <c:v>14.022202</c:v>
                </c:pt>
                <c:pt idx="14043">
                  <c:v>15.108517000000001</c:v>
                </c:pt>
                <c:pt idx="14044">
                  <c:v>14.350146000000001</c:v>
                </c:pt>
                <c:pt idx="14045">
                  <c:v>14.473125</c:v>
                </c:pt>
                <c:pt idx="14046">
                  <c:v>13.837733999999999</c:v>
                </c:pt>
                <c:pt idx="14047">
                  <c:v>15.579936</c:v>
                </c:pt>
                <c:pt idx="14048">
                  <c:v>13.91972</c:v>
                </c:pt>
                <c:pt idx="14049">
                  <c:v>14.698587</c:v>
                </c:pt>
                <c:pt idx="14050">
                  <c:v>14.575608000000001</c:v>
                </c:pt>
                <c:pt idx="14051">
                  <c:v>15.149509999999999</c:v>
                </c:pt>
                <c:pt idx="14052">
                  <c:v>13.878727</c:v>
                </c:pt>
                <c:pt idx="14053">
                  <c:v>15.497949999999999</c:v>
                </c:pt>
                <c:pt idx="14054">
                  <c:v>14.288657000000001</c:v>
                </c:pt>
                <c:pt idx="14055">
                  <c:v>14.596104</c:v>
                </c:pt>
                <c:pt idx="14056">
                  <c:v>13.91972</c:v>
                </c:pt>
                <c:pt idx="14057">
                  <c:v>13.571279000000001</c:v>
                </c:pt>
                <c:pt idx="14058">
                  <c:v>13.612272000000001</c:v>
                </c:pt>
                <c:pt idx="14059">
                  <c:v>15.292985</c:v>
                </c:pt>
                <c:pt idx="14060">
                  <c:v>14.452629</c:v>
                </c:pt>
                <c:pt idx="14061">
                  <c:v>14.411636</c:v>
                </c:pt>
                <c:pt idx="14062">
                  <c:v>13.591775999999999</c:v>
                </c:pt>
                <c:pt idx="14063">
                  <c:v>15.231496</c:v>
                </c:pt>
                <c:pt idx="14064">
                  <c:v>14.145180999999999</c:v>
                </c:pt>
                <c:pt idx="14065">
                  <c:v>14.391139000000001</c:v>
                </c:pt>
                <c:pt idx="14066">
                  <c:v>14.329650000000001</c:v>
                </c:pt>
                <c:pt idx="14067">
                  <c:v>14.514118</c:v>
                </c:pt>
                <c:pt idx="14068">
                  <c:v>14.083691999999999</c:v>
                </c:pt>
                <c:pt idx="14069">
                  <c:v>14.534615000000001</c:v>
                </c:pt>
                <c:pt idx="14070">
                  <c:v>14.186173999999999</c:v>
                </c:pt>
                <c:pt idx="14071">
                  <c:v>13.940215999999999</c:v>
                </c:pt>
                <c:pt idx="14072">
                  <c:v>13.91972</c:v>
                </c:pt>
                <c:pt idx="14073">
                  <c:v>14.657594</c:v>
                </c:pt>
                <c:pt idx="14074">
                  <c:v>13.591775999999999</c:v>
                </c:pt>
                <c:pt idx="14075">
                  <c:v>15.210998999999999</c:v>
                </c:pt>
                <c:pt idx="14076">
                  <c:v>14.514118</c:v>
                </c:pt>
                <c:pt idx="14077">
                  <c:v>14.26816</c:v>
                </c:pt>
                <c:pt idx="14078">
                  <c:v>13.817237</c:v>
                </c:pt>
                <c:pt idx="14079">
                  <c:v>14.596104</c:v>
                </c:pt>
                <c:pt idx="14080">
                  <c:v>13.91972</c:v>
                </c:pt>
                <c:pt idx="14081">
                  <c:v>15.333978</c:v>
                </c:pt>
                <c:pt idx="14082">
                  <c:v>13.796741000000001</c:v>
                </c:pt>
                <c:pt idx="14083">
                  <c:v>14.780573</c:v>
                </c:pt>
                <c:pt idx="14084">
                  <c:v>13.817237</c:v>
                </c:pt>
                <c:pt idx="14085">
                  <c:v>13.653264999999999</c:v>
                </c:pt>
                <c:pt idx="14086">
                  <c:v>14.637097000000001</c:v>
                </c:pt>
                <c:pt idx="14087">
                  <c:v>14.411636</c:v>
                </c:pt>
                <c:pt idx="14088">
                  <c:v>14.616600999999999</c:v>
                </c:pt>
                <c:pt idx="14089">
                  <c:v>14.227167</c:v>
                </c:pt>
                <c:pt idx="14090">
                  <c:v>13.776244</c:v>
                </c:pt>
                <c:pt idx="14091">
                  <c:v>14.698587</c:v>
                </c:pt>
                <c:pt idx="14092">
                  <c:v>14.001706</c:v>
                </c:pt>
                <c:pt idx="14093">
                  <c:v>14.534615000000001</c:v>
                </c:pt>
                <c:pt idx="14094">
                  <c:v>14.001706</c:v>
                </c:pt>
                <c:pt idx="14095">
                  <c:v>14.288657000000001</c:v>
                </c:pt>
                <c:pt idx="14096">
                  <c:v>13.386811</c:v>
                </c:pt>
                <c:pt idx="14097">
                  <c:v>15.047027</c:v>
                </c:pt>
                <c:pt idx="14098">
                  <c:v>13.735251</c:v>
                </c:pt>
                <c:pt idx="14099">
                  <c:v>14.596104</c:v>
                </c:pt>
                <c:pt idx="14100">
                  <c:v>14.186173999999999</c:v>
                </c:pt>
                <c:pt idx="14101">
                  <c:v>14.616600999999999</c:v>
                </c:pt>
                <c:pt idx="14102">
                  <c:v>13.796741000000001</c:v>
                </c:pt>
                <c:pt idx="14103">
                  <c:v>14.883055000000001</c:v>
                </c:pt>
                <c:pt idx="14104">
                  <c:v>14.022202</c:v>
                </c:pt>
                <c:pt idx="14105">
                  <c:v>14.862558999999999</c:v>
                </c:pt>
                <c:pt idx="14106">
                  <c:v>14.124684999999999</c:v>
                </c:pt>
                <c:pt idx="14107">
                  <c:v>13.940215999999999</c:v>
                </c:pt>
                <c:pt idx="14108">
                  <c:v>13.530286</c:v>
                </c:pt>
                <c:pt idx="14109">
                  <c:v>14.903551999999999</c:v>
                </c:pt>
                <c:pt idx="14110">
                  <c:v>12.607944</c:v>
                </c:pt>
                <c:pt idx="14111">
                  <c:v>14.596104</c:v>
                </c:pt>
                <c:pt idx="14112">
                  <c:v>14.042699000000001</c:v>
                </c:pt>
                <c:pt idx="14113">
                  <c:v>15.682418999999999</c:v>
                </c:pt>
                <c:pt idx="14114">
                  <c:v>13.878727</c:v>
                </c:pt>
                <c:pt idx="14115">
                  <c:v>14.370642999999999</c:v>
                </c:pt>
                <c:pt idx="14116">
                  <c:v>13.858230000000001</c:v>
                </c:pt>
                <c:pt idx="14117">
                  <c:v>14.001706</c:v>
                </c:pt>
                <c:pt idx="14118">
                  <c:v>13.571279000000001</c:v>
                </c:pt>
                <c:pt idx="14119">
                  <c:v>14.452629</c:v>
                </c:pt>
                <c:pt idx="14120">
                  <c:v>13.714755</c:v>
                </c:pt>
                <c:pt idx="14121">
                  <c:v>15.354475000000001</c:v>
                </c:pt>
                <c:pt idx="14122">
                  <c:v>13.530286</c:v>
                </c:pt>
                <c:pt idx="14123">
                  <c:v>15.067524000000001</c:v>
                </c:pt>
                <c:pt idx="14124">
                  <c:v>13.714755</c:v>
                </c:pt>
                <c:pt idx="14125">
                  <c:v>14.924048000000001</c:v>
                </c:pt>
                <c:pt idx="14126">
                  <c:v>13.755748000000001</c:v>
                </c:pt>
                <c:pt idx="14127">
                  <c:v>15.354475000000001</c:v>
                </c:pt>
                <c:pt idx="14128">
                  <c:v>13.940215999999999</c:v>
                </c:pt>
                <c:pt idx="14129">
                  <c:v>14.042699000000001</c:v>
                </c:pt>
                <c:pt idx="14130">
                  <c:v>13.694258</c:v>
                </c:pt>
                <c:pt idx="14131">
                  <c:v>14.022202</c:v>
                </c:pt>
                <c:pt idx="14132">
                  <c:v>13.632769</c:v>
                </c:pt>
                <c:pt idx="14133">
                  <c:v>14.309153</c:v>
                </c:pt>
                <c:pt idx="14134">
                  <c:v>13.755748000000001</c:v>
                </c:pt>
                <c:pt idx="14135">
                  <c:v>14.698587</c:v>
                </c:pt>
                <c:pt idx="14136">
                  <c:v>14.760076</c:v>
                </c:pt>
                <c:pt idx="14137">
                  <c:v>14.227167</c:v>
                </c:pt>
                <c:pt idx="14138">
                  <c:v>15.149509999999999</c:v>
                </c:pt>
                <c:pt idx="14139">
                  <c:v>13.632769</c:v>
                </c:pt>
                <c:pt idx="14140">
                  <c:v>13.427804</c:v>
                </c:pt>
                <c:pt idx="14141">
                  <c:v>13.694258</c:v>
                </c:pt>
                <c:pt idx="14142">
                  <c:v>13.981209</c:v>
                </c:pt>
                <c:pt idx="14143">
                  <c:v>15.251992</c:v>
                </c:pt>
                <c:pt idx="14144">
                  <c:v>14.042699000000001</c:v>
                </c:pt>
                <c:pt idx="14145">
                  <c:v>14.985538</c:v>
                </c:pt>
                <c:pt idx="14146">
                  <c:v>13.796741000000001</c:v>
                </c:pt>
                <c:pt idx="14147">
                  <c:v>14.657594</c:v>
                </c:pt>
                <c:pt idx="14148">
                  <c:v>14.493622</c:v>
                </c:pt>
                <c:pt idx="14149">
                  <c:v>14.452629</c:v>
                </c:pt>
                <c:pt idx="14150">
                  <c:v>13.509790000000001</c:v>
                </c:pt>
                <c:pt idx="14151">
                  <c:v>15.374971</c:v>
                </c:pt>
                <c:pt idx="14152">
                  <c:v>13.940215999999999</c:v>
                </c:pt>
                <c:pt idx="14153">
                  <c:v>14.473125</c:v>
                </c:pt>
                <c:pt idx="14154">
                  <c:v>13.714755</c:v>
                </c:pt>
                <c:pt idx="14155">
                  <c:v>15.108517000000001</c:v>
                </c:pt>
                <c:pt idx="14156">
                  <c:v>14.165678</c:v>
                </c:pt>
                <c:pt idx="14157">
                  <c:v>14.288657000000001</c:v>
                </c:pt>
                <c:pt idx="14158">
                  <c:v>14.73958</c:v>
                </c:pt>
                <c:pt idx="14159">
                  <c:v>14.391139000000001</c:v>
                </c:pt>
                <c:pt idx="14160">
                  <c:v>13.796741000000001</c:v>
                </c:pt>
                <c:pt idx="14161">
                  <c:v>14.473125</c:v>
                </c:pt>
                <c:pt idx="14162">
                  <c:v>13.386811</c:v>
                </c:pt>
                <c:pt idx="14163">
                  <c:v>15.08802</c:v>
                </c:pt>
                <c:pt idx="14164">
                  <c:v>13.632769</c:v>
                </c:pt>
                <c:pt idx="14165">
                  <c:v>15.292985</c:v>
                </c:pt>
                <c:pt idx="14166">
                  <c:v>13.284328</c:v>
                </c:pt>
                <c:pt idx="14167">
                  <c:v>14.698587</c:v>
                </c:pt>
                <c:pt idx="14168">
                  <c:v>14.042699000000001</c:v>
                </c:pt>
                <c:pt idx="14169">
                  <c:v>14.801069</c:v>
                </c:pt>
                <c:pt idx="14170">
                  <c:v>13.550782999999999</c:v>
                </c:pt>
                <c:pt idx="14171">
                  <c:v>14.452629</c:v>
                </c:pt>
                <c:pt idx="14172">
                  <c:v>14.247664</c:v>
                </c:pt>
                <c:pt idx="14173">
                  <c:v>15.313482</c:v>
                </c:pt>
                <c:pt idx="14174">
                  <c:v>13.09986</c:v>
                </c:pt>
                <c:pt idx="14175">
                  <c:v>13.550782999999999</c:v>
                </c:pt>
                <c:pt idx="14176">
                  <c:v>14.145180999999999</c:v>
                </c:pt>
                <c:pt idx="14177">
                  <c:v>14.247664</c:v>
                </c:pt>
                <c:pt idx="14178">
                  <c:v>14.985538</c:v>
                </c:pt>
                <c:pt idx="14179">
                  <c:v>14.165678</c:v>
                </c:pt>
                <c:pt idx="14180">
                  <c:v>14.452629</c:v>
                </c:pt>
                <c:pt idx="14181">
                  <c:v>14.329650000000001</c:v>
                </c:pt>
                <c:pt idx="14182">
                  <c:v>13.509790000000001</c:v>
                </c:pt>
                <c:pt idx="14183">
                  <c:v>15.251992</c:v>
                </c:pt>
                <c:pt idx="14184">
                  <c:v>13.899222999999999</c:v>
                </c:pt>
                <c:pt idx="14185">
                  <c:v>14.288657000000001</c:v>
                </c:pt>
                <c:pt idx="14186">
                  <c:v>13.591775999999999</c:v>
                </c:pt>
                <c:pt idx="14187">
                  <c:v>14.657594</c:v>
                </c:pt>
                <c:pt idx="14188">
                  <c:v>14.391139000000001</c:v>
                </c:pt>
                <c:pt idx="14189">
                  <c:v>15.272489</c:v>
                </c:pt>
                <c:pt idx="14190">
                  <c:v>12.833405000000001</c:v>
                </c:pt>
                <c:pt idx="14191">
                  <c:v>16.604761</c:v>
                </c:pt>
                <c:pt idx="14192">
                  <c:v>14.432131999999999</c:v>
                </c:pt>
                <c:pt idx="14193">
                  <c:v>14.022202</c:v>
                </c:pt>
                <c:pt idx="14194">
                  <c:v>12.874397999999999</c:v>
                </c:pt>
                <c:pt idx="14195">
                  <c:v>14.411636</c:v>
                </c:pt>
                <c:pt idx="14196">
                  <c:v>13.427804</c:v>
                </c:pt>
                <c:pt idx="14197">
                  <c:v>14.534615000000001</c:v>
                </c:pt>
                <c:pt idx="14198">
                  <c:v>13.468797</c:v>
                </c:pt>
                <c:pt idx="14199">
                  <c:v>15.272489</c:v>
                </c:pt>
                <c:pt idx="14200">
                  <c:v>13.981209</c:v>
                </c:pt>
                <c:pt idx="14201">
                  <c:v>15.661922000000001</c:v>
                </c:pt>
                <c:pt idx="14202">
                  <c:v>14.124684999999999</c:v>
                </c:pt>
                <c:pt idx="14203">
                  <c:v>15.641425999999999</c:v>
                </c:pt>
                <c:pt idx="14204">
                  <c:v>14.411636</c:v>
                </c:pt>
                <c:pt idx="14205">
                  <c:v>15.436461</c:v>
                </c:pt>
                <c:pt idx="14206">
                  <c:v>13.612272000000001</c:v>
                </c:pt>
                <c:pt idx="14207">
                  <c:v>15.047027</c:v>
                </c:pt>
                <c:pt idx="14208">
                  <c:v>13.960713</c:v>
                </c:pt>
                <c:pt idx="14209">
                  <c:v>13.776244</c:v>
                </c:pt>
                <c:pt idx="14210">
                  <c:v>13.653264999999999</c:v>
                </c:pt>
                <c:pt idx="14211">
                  <c:v>14.534615000000001</c:v>
                </c:pt>
                <c:pt idx="14212">
                  <c:v>13.202342</c:v>
                </c:pt>
                <c:pt idx="14213">
                  <c:v>13.776244</c:v>
                </c:pt>
                <c:pt idx="14214">
                  <c:v>13.509790000000001</c:v>
                </c:pt>
                <c:pt idx="14215">
                  <c:v>14.760076</c:v>
                </c:pt>
                <c:pt idx="14216">
                  <c:v>13.714755</c:v>
                </c:pt>
                <c:pt idx="14217">
                  <c:v>14.903551999999999</c:v>
                </c:pt>
                <c:pt idx="14218">
                  <c:v>13.407306999999999</c:v>
                </c:pt>
                <c:pt idx="14219">
                  <c:v>14.165678</c:v>
                </c:pt>
                <c:pt idx="14220">
                  <c:v>13.817237</c:v>
                </c:pt>
                <c:pt idx="14221">
                  <c:v>14.821566000000001</c:v>
                </c:pt>
                <c:pt idx="14222">
                  <c:v>14.637097000000001</c:v>
                </c:pt>
                <c:pt idx="14223">
                  <c:v>14.73958</c:v>
                </c:pt>
                <c:pt idx="14224">
                  <c:v>13.960713</c:v>
                </c:pt>
                <c:pt idx="14225">
                  <c:v>14.801069</c:v>
                </c:pt>
                <c:pt idx="14226">
                  <c:v>13.509790000000001</c:v>
                </c:pt>
                <c:pt idx="14227">
                  <c:v>14.411636</c:v>
                </c:pt>
                <c:pt idx="14228">
                  <c:v>13.653264999999999</c:v>
                </c:pt>
                <c:pt idx="14229">
                  <c:v>15.333978</c:v>
                </c:pt>
                <c:pt idx="14230">
                  <c:v>13.878727</c:v>
                </c:pt>
                <c:pt idx="14231">
                  <c:v>14.944545</c:v>
                </c:pt>
                <c:pt idx="14232">
                  <c:v>14.329650000000001</c:v>
                </c:pt>
                <c:pt idx="14233">
                  <c:v>15.641425999999999</c:v>
                </c:pt>
                <c:pt idx="14234">
                  <c:v>13.878727</c:v>
                </c:pt>
                <c:pt idx="14235">
                  <c:v>14.924048000000001</c:v>
                </c:pt>
                <c:pt idx="14236">
                  <c:v>13.140853</c:v>
                </c:pt>
                <c:pt idx="14237">
                  <c:v>14.124684999999999</c:v>
                </c:pt>
                <c:pt idx="14238">
                  <c:v>13.222839</c:v>
                </c:pt>
                <c:pt idx="14239">
                  <c:v>14.370642999999999</c:v>
                </c:pt>
                <c:pt idx="14240">
                  <c:v>13.386811</c:v>
                </c:pt>
                <c:pt idx="14241">
                  <c:v>14.616600999999999</c:v>
                </c:pt>
                <c:pt idx="14242">
                  <c:v>13.571279000000001</c:v>
                </c:pt>
                <c:pt idx="14243">
                  <c:v>14.432131999999999</c:v>
                </c:pt>
                <c:pt idx="14244">
                  <c:v>13.796741000000001</c:v>
                </c:pt>
                <c:pt idx="14245">
                  <c:v>14.534615000000001</c:v>
                </c:pt>
                <c:pt idx="14246">
                  <c:v>14.063195</c:v>
                </c:pt>
                <c:pt idx="14247">
                  <c:v>14.555111</c:v>
                </c:pt>
                <c:pt idx="14248">
                  <c:v>13.981209</c:v>
                </c:pt>
                <c:pt idx="14249">
                  <c:v>14.350146000000001</c:v>
                </c:pt>
                <c:pt idx="14250">
                  <c:v>13.243335</c:v>
                </c:pt>
                <c:pt idx="14251">
                  <c:v>15.210998999999999</c:v>
                </c:pt>
                <c:pt idx="14252">
                  <c:v>14.309153</c:v>
                </c:pt>
                <c:pt idx="14253">
                  <c:v>14.370642999999999</c:v>
                </c:pt>
                <c:pt idx="14254">
                  <c:v>13.632769</c:v>
                </c:pt>
                <c:pt idx="14255">
                  <c:v>15.497949999999999</c:v>
                </c:pt>
                <c:pt idx="14256">
                  <c:v>14.309153</c:v>
                </c:pt>
                <c:pt idx="14257">
                  <c:v>14.391139000000001</c:v>
                </c:pt>
                <c:pt idx="14258">
                  <c:v>13.571279000000001</c:v>
                </c:pt>
                <c:pt idx="14259">
                  <c:v>15.026531</c:v>
                </c:pt>
                <c:pt idx="14260">
                  <c:v>13.755748000000001</c:v>
                </c:pt>
                <c:pt idx="14261">
                  <c:v>15.149509999999999</c:v>
                </c:pt>
                <c:pt idx="14262">
                  <c:v>13.058866999999999</c:v>
                </c:pt>
                <c:pt idx="14263">
                  <c:v>13.878727</c:v>
                </c:pt>
                <c:pt idx="14264">
                  <c:v>13.755748000000001</c:v>
                </c:pt>
                <c:pt idx="14265">
                  <c:v>14.432131999999999</c:v>
                </c:pt>
                <c:pt idx="14266">
                  <c:v>14.165678</c:v>
                </c:pt>
                <c:pt idx="14267">
                  <c:v>14.432131999999999</c:v>
                </c:pt>
                <c:pt idx="14268">
                  <c:v>13.817237</c:v>
                </c:pt>
                <c:pt idx="14269">
                  <c:v>15.620929</c:v>
                </c:pt>
                <c:pt idx="14270">
                  <c:v>13.694258</c:v>
                </c:pt>
                <c:pt idx="14271">
                  <c:v>15.190503</c:v>
                </c:pt>
                <c:pt idx="14272">
                  <c:v>13.714755</c:v>
                </c:pt>
                <c:pt idx="14273">
                  <c:v>14.842062</c:v>
                </c:pt>
                <c:pt idx="14274">
                  <c:v>13.09986</c:v>
                </c:pt>
                <c:pt idx="14275">
                  <c:v>14.698587</c:v>
                </c:pt>
                <c:pt idx="14276">
                  <c:v>14.042699000000001</c:v>
                </c:pt>
                <c:pt idx="14277">
                  <c:v>14.903551999999999</c:v>
                </c:pt>
                <c:pt idx="14278">
                  <c:v>13.960713</c:v>
                </c:pt>
                <c:pt idx="14279">
                  <c:v>14.862558999999999</c:v>
                </c:pt>
                <c:pt idx="14280">
                  <c:v>13.694258</c:v>
                </c:pt>
                <c:pt idx="14281">
                  <c:v>14.206671</c:v>
                </c:pt>
                <c:pt idx="14282">
                  <c:v>14.227167</c:v>
                </c:pt>
                <c:pt idx="14283">
                  <c:v>14.862558999999999</c:v>
                </c:pt>
                <c:pt idx="14284">
                  <c:v>12.874397999999999</c:v>
                </c:pt>
                <c:pt idx="14285">
                  <c:v>14.514118</c:v>
                </c:pt>
                <c:pt idx="14286">
                  <c:v>14.411636</c:v>
                </c:pt>
                <c:pt idx="14287">
                  <c:v>15.026531</c:v>
                </c:pt>
                <c:pt idx="14288">
                  <c:v>14.821566000000001</c:v>
                </c:pt>
                <c:pt idx="14289">
                  <c:v>14.329650000000001</c:v>
                </c:pt>
                <c:pt idx="14290">
                  <c:v>13.858230000000001</c:v>
                </c:pt>
                <c:pt idx="14291">
                  <c:v>13.940215999999999</c:v>
                </c:pt>
                <c:pt idx="14292">
                  <c:v>14.350146000000001</c:v>
                </c:pt>
                <c:pt idx="14293">
                  <c:v>14.780573</c:v>
                </c:pt>
                <c:pt idx="14294">
                  <c:v>13.243335</c:v>
                </c:pt>
                <c:pt idx="14295">
                  <c:v>14.575608000000001</c:v>
                </c:pt>
                <c:pt idx="14296">
                  <c:v>13.796741000000001</c:v>
                </c:pt>
                <c:pt idx="14297">
                  <c:v>14.575608000000001</c:v>
                </c:pt>
                <c:pt idx="14298">
                  <c:v>12.874397999999999</c:v>
                </c:pt>
                <c:pt idx="14299">
                  <c:v>15.026531</c:v>
                </c:pt>
                <c:pt idx="14300">
                  <c:v>13.878727</c:v>
                </c:pt>
                <c:pt idx="14301">
                  <c:v>14.206671</c:v>
                </c:pt>
                <c:pt idx="14302">
                  <c:v>14.26816</c:v>
                </c:pt>
                <c:pt idx="14303">
                  <c:v>14.637097000000001</c:v>
                </c:pt>
                <c:pt idx="14304">
                  <c:v>14.698587</c:v>
                </c:pt>
                <c:pt idx="14305">
                  <c:v>14.186173999999999</c:v>
                </c:pt>
                <c:pt idx="14306">
                  <c:v>14.26816</c:v>
                </c:pt>
                <c:pt idx="14307">
                  <c:v>14.309153</c:v>
                </c:pt>
                <c:pt idx="14308">
                  <c:v>13.837733999999999</c:v>
                </c:pt>
                <c:pt idx="14309">
                  <c:v>14.124684999999999</c:v>
                </c:pt>
                <c:pt idx="14310">
                  <c:v>13.858230000000001</c:v>
                </c:pt>
                <c:pt idx="14311">
                  <c:v>15.006034</c:v>
                </c:pt>
                <c:pt idx="14312">
                  <c:v>14.350146000000001</c:v>
                </c:pt>
                <c:pt idx="14313">
                  <c:v>14.944545</c:v>
                </c:pt>
                <c:pt idx="14314">
                  <c:v>14.350146000000001</c:v>
                </c:pt>
                <c:pt idx="14315">
                  <c:v>14.821566000000001</c:v>
                </c:pt>
                <c:pt idx="14316">
                  <c:v>13.837733999999999</c:v>
                </c:pt>
                <c:pt idx="14317">
                  <c:v>13.981209</c:v>
                </c:pt>
                <c:pt idx="14318">
                  <c:v>13.304824999999999</c:v>
                </c:pt>
                <c:pt idx="14319">
                  <c:v>14.534615000000001</c:v>
                </c:pt>
                <c:pt idx="14320">
                  <c:v>13.571279000000001</c:v>
                </c:pt>
                <c:pt idx="14321">
                  <c:v>15.456956999999999</c:v>
                </c:pt>
                <c:pt idx="14322">
                  <c:v>13.591775999999999</c:v>
                </c:pt>
                <c:pt idx="14323">
                  <c:v>14.329650000000001</c:v>
                </c:pt>
                <c:pt idx="14324">
                  <c:v>13.489293</c:v>
                </c:pt>
                <c:pt idx="14325">
                  <c:v>14.678089999999999</c:v>
                </c:pt>
                <c:pt idx="14326">
                  <c:v>15.047027</c:v>
                </c:pt>
                <c:pt idx="14327">
                  <c:v>14.555111</c:v>
                </c:pt>
                <c:pt idx="14328">
                  <c:v>14.411636</c:v>
                </c:pt>
                <c:pt idx="14329">
                  <c:v>14.883055000000001</c:v>
                </c:pt>
                <c:pt idx="14330">
                  <c:v>14.760076</c:v>
                </c:pt>
                <c:pt idx="14331">
                  <c:v>14.329650000000001</c:v>
                </c:pt>
                <c:pt idx="14332">
                  <c:v>15.497949999999999</c:v>
                </c:pt>
                <c:pt idx="14333">
                  <c:v>13.325321000000001</c:v>
                </c:pt>
                <c:pt idx="14334">
                  <c:v>13.776244</c:v>
                </c:pt>
                <c:pt idx="14335">
                  <c:v>14.985538</c:v>
                </c:pt>
                <c:pt idx="14336">
                  <c:v>13.694258</c:v>
                </c:pt>
                <c:pt idx="14337">
                  <c:v>14.432131999999999</c:v>
                </c:pt>
                <c:pt idx="14338">
                  <c:v>14.575608000000001</c:v>
                </c:pt>
                <c:pt idx="14339">
                  <c:v>13.284328</c:v>
                </c:pt>
                <c:pt idx="14340">
                  <c:v>14.186173999999999</c:v>
                </c:pt>
                <c:pt idx="14341">
                  <c:v>13.694258</c:v>
                </c:pt>
                <c:pt idx="14342">
                  <c:v>14.309153</c:v>
                </c:pt>
                <c:pt idx="14343">
                  <c:v>14.862558999999999</c:v>
                </c:pt>
                <c:pt idx="14344">
                  <c:v>14.145180999999999</c:v>
                </c:pt>
                <c:pt idx="14345">
                  <c:v>13.4483</c:v>
                </c:pt>
                <c:pt idx="14346">
                  <c:v>14.842062</c:v>
                </c:pt>
                <c:pt idx="14347">
                  <c:v>14.575608000000001</c:v>
                </c:pt>
                <c:pt idx="14348">
                  <c:v>13.263832000000001</c:v>
                </c:pt>
                <c:pt idx="14349">
                  <c:v>13.940215999999999</c:v>
                </c:pt>
                <c:pt idx="14350">
                  <c:v>14.555111</c:v>
                </c:pt>
                <c:pt idx="14351">
                  <c:v>15.948873000000001</c:v>
                </c:pt>
                <c:pt idx="14352">
                  <c:v>14.042699000000001</c:v>
                </c:pt>
                <c:pt idx="14353">
                  <c:v>14.083691999999999</c:v>
                </c:pt>
                <c:pt idx="14354">
                  <c:v>15.784901</c:v>
                </c:pt>
                <c:pt idx="14355">
                  <c:v>13.899222999999999</c:v>
                </c:pt>
                <c:pt idx="14356">
                  <c:v>14.247664</c:v>
                </c:pt>
                <c:pt idx="14357">
                  <c:v>14.022202</c:v>
                </c:pt>
                <c:pt idx="14358">
                  <c:v>16.112845</c:v>
                </c:pt>
                <c:pt idx="14359">
                  <c:v>13.981209</c:v>
                </c:pt>
                <c:pt idx="14360">
                  <c:v>15.702915000000001</c:v>
                </c:pt>
                <c:pt idx="14361">
                  <c:v>14.042699000000001</c:v>
                </c:pt>
                <c:pt idx="14362">
                  <c:v>14.760076</c:v>
                </c:pt>
                <c:pt idx="14363">
                  <c:v>14.083691999999999</c:v>
                </c:pt>
                <c:pt idx="14364">
                  <c:v>14.350146000000001</c:v>
                </c:pt>
                <c:pt idx="14365">
                  <c:v>14.985538</c:v>
                </c:pt>
                <c:pt idx="14366">
                  <c:v>15.702915000000001</c:v>
                </c:pt>
                <c:pt idx="14367">
                  <c:v>14.165678</c:v>
                </c:pt>
                <c:pt idx="14368">
                  <c:v>14.165678</c:v>
                </c:pt>
                <c:pt idx="14369">
                  <c:v>14.493622</c:v>
                </c:pt>
                <c:pt idx="14370">
                  <c:v>13.858230000000001</c:v>
                </c:pt>
                <c:pt idx="14371">
                  <c:v>13.304824999999999</c:v>
                </c:pt>
                <c:pt idx="14372">
                  <c:v>13.653264999999999</c:v>
                </c:pt>
                <c:pt idx="14373">
                  <c:v>14.26816</c:v>
                </c:pt>
                <c:pt idx="14374">
                  <c:v>15.272489</c:v>
                </c:pt>
                <c:pt idx="14375">
                  <c:v>13.017874000000001</c:v>
                </c:pt>
                <c:pt idx="14376">
                  <c:v>14.452629</c:v>
                </c:pt>
                <c:pt idx="14377">
                  <c:v>13.776244</c:v>
                </c:pt>
                <c:pt idx="14378">
                  <c:v>14.924048000000001</c:v>
                </c:pt>
                <c:pt idx="14379">
                  <c:v>13.427804</c:v>
                </c:pt>
                <c:pt idx="14380">
                  <c:v>14.924048000000001</c:v>
                </c:pt>
                <c:pt idx="14381">
                  <c:v>13.386811</c:v>
                </c:pt>
                <c:pt idx="14382">
                  <c:v>14.73958</c:v>
                </c:pt>
                <c:pt idx="14383">
                  <c:v>13.058866999999999</c:v>
                </c:pt>
                <c:pt idx="14384">
                  <c:v>14.842062</c:v>
                </c:pt>
                <c:pt idx="14385">
                  <c:v>13.817237</c:v>
                </c:pt>
                <c:pt idx="14386">
                  <c:v>13.91972</c:v>
                </c:pt>
                <c:pt idx="14387">
                  <c:v>13.09986</c:v>
                </c:pt>
                <c:pt idx="14388">
                  <c:v>14.575608000000001</c:v>
                </c:pt>
                <c:pt idx="14389">
                  <c:v>14.042699000000001</c:v>
                </c:pt>
                <c:pt idx="14390">
                  <c:v>13.91972</c:v>
                </c:pt>
                <c:pt idx="14391">
                  <c:v>13.427804</c:v>
                </c:pt>
                <c:pt idx="14392">
                  <c:v>14.965040999999999</c:v>
                </c:pt>
                <c:pt idx="14393">
                  <c:v>13.653264999999999</c:v>
                </c:pt>
                <c:pt idx="14394">
                  <c:v>14.821566000000001</c:v>
                </c:pt>
                <c:pt idx="14395">
                  <c:v>13.91972</c:v>
                </c:pt>
                <c:pt idx="14396">
                  <c:v>14.350146000000001</c:v>
                </c:pt>
                <c:pt idx="14397">
                  <c:v>12.976881000000001</c:v>
                </c:pt>
                <c:pt idx="14398">
                  <c:v>14.780573</c:v>
                </c:pt>
                <c:pt idx="14399">
                  <c:v>13.694258</c:v>
                </c:pt>
                <c:pt idx="14400">
                  <c:v>14.821566000000001</c:v>
                </c:pt>
                <c:pt idx="14401">
                  <c:v>12.812908999999999</c:v>
                </c:pt>
                <c:pt idx="14402">
                  <c:v>14.944545</c:v>
                </c:pt>
                <c:pt idx="14403">
                  <c:v>12.833405000000001</c:v>
                </c:pt>
                <c:pt idx="14404">
                  <c:v>16.256321</c:v>
                </c:pt>
                <c:pt idx="14405">
                  <c:v>13.263832000000001</c:v>
                </c:pt>
                <c:pt idx="14406">
                  <c:v>15.190503</c:v>
                </c:pt>
                <c:pt idx="14407">
                  <c:v>13.530286</c:v>
                </c:pt>
                <c:pt idx="14408">
                  <c:v>15.292985</c:v>
                </c:pt>
                <c:pt idx="14409">
                  <c:v>12.771915999999999</c:v>
                </c:pt>
                <c:pt idx="14410">
                  <c:v>14.842062</c:v>
                </c:pt>
                <c:pt idx="14411">
                  <c:v>13.079363000000001</c:v>
                </c:pt>
                <c:pt idx="14412">
                  <c:v>15.251992</c:v>
                </c:pt>
                <c:pt idx="14413">
                  <c:v>13.284328</c:v>
                </c:pt>
                <c:pt idx="14414">
                  <c:v>16.297314</c:v>
                </c:pt>
                <c:pt idx="14415">
                  <c:v>13.263832000000001</c:v>
                </c:pt>
                <c:pt idx="14416">
                  <c:v>15.620929</c:v>
                </c:pt>
                <c:pt idx="14417">
                  <c:v>13.981209</c:v>
                </c:pt>
                <c:pt idx="14418">
                  <c:v>15.518447</c:v>
                </c:pt>
                <c:pt idx="14419">
                  <c:v>12.464468</c:v>
                </c:pt>
                <c:pt idx="14420">
                  <c:v>15.90788</c:v>
                </c:pt>
                <c:pt idx="14421">
                  <c:v>13.243335</c:v>
                </c:pt>
                <c:pt idx="14422">
                  <c:v>15.047027</c:v>
                </c:pt>
                <c:pt idx="14423">
                  <c:v>12.21851</c:v>
                </c:pt>
                <c:pt idx="14424">
                  <c:v>16.358803000000002</c:v>
                </c:pt>
                <c:pt idx="14425">
                  <c:v>12.607944</c:v>
                </c:pt>
                <c:pt idx="14426">
                  <c:v>15.354475000000001</c:v>
                </c:pt>
                <c:pt idx="14427">
                  <c:v>12.566951</c:v>
                </c:pt>
                <c:pt idx="14428">
                  <c:v>15.436461</c:v>
                </c:pt>
                <c:pt idx="14429">
                  <c:v>11.685601</c:v>
                </c:pt>
                <c:pt idx="14430">
                  <c:v>15.477454</c:v>
                </c:pt>
                <c:pt idx="14431">
                  <c:v>12.607944</c:v>
                </c:pt>
                <c:pt idx="14432">
                  <c:v>14.637097000000001</c:v>
                </c:pt>
                <c:pt idx="14433">
                  <c:v>14.042699000000001</c:v>
                </c:pt>
                <c:pt idx="14434">
                  <c:v>16.358803000000002</c:v>
                </c:pt>
                <c:pt idx="14435">
                  <c:v>12.669433</c:v>
                </c:pt>
                <c:pt idx="14436">
                  <c:v>16.071852</c:v>
                </c:pt>
                <c:pt idx="14437">
                  <c:v>12.505461</c:v>
                </c:pt>
                <c:pt idx="14438">
                  <c:v>14.944545</c:v>
                </c:pt>
                <c:pt idx="14439">
                  <c:v>12.402979</c:v>
                </c:pt>
                <c:pt idx="14440">
                  <c:v>16.645754</c:v>
                </c:pt>
                <c:pt idx="14441">
                  <c:v>12.546454000000001</c:v>
                </c:pt>
                <c:pt idx="14442">
                  <c:v>15.96937</c:v>
                </c:pt>
                <c:pt idx="14443">
                  <c:v>13.407306999999999</c:v>
                </c:pt>
                <c:pt idx="14444">
                  <c:v>16.051355999999998</c:v>
                </c:pt>
                <c:pt idx="14445">
                  <c:v>12.157021</c:v>
                </c:pt>
                <c:pt idx="14446">
                  <c:v>17.13767</c:v>
                </c:pt>
                <c:pt idx="14447">
                  <c:v>11.439643</c:v>
                </c:pt>
                <c:pt idx="14448">
                  <c:v>15.846391000000001</c:v>
                </c:pt>
                <c:pt idx="14449">
                  <c:v>12.095530999999999</c:v>
                </c:pt>
                <c:pt idx="14450">
                  <c:v>16.030859</c:v>
                </c:pt>
                <c:pt idx="14451">
                  <c:v>13.079363000000001</c:v>
                </c:pt>
                <c:pt idx="14452">
                  <c:v>15.887384000000001</c:v>
                </c:pt>
                <c:pt idx="14453">
                  <c:v>11.972552</c:v>
                </c:pt>
                <c:pt idx="14454">
                  <c:v>17.240152999999999</c:v>
                </c:pt>
                <c:pt idx="14455">
                  <c:v>13.120355999999999</c:v>
                </c:pt>
                <c:pt idx="14456">
                  <c:v>15.497949999999999</c:v>
                </c:pt>
                <c:pt idx="14457">
                  <c:v>12.68993</c:v>
                </c:pt>
                <c:pt idx="14458">
                  <c:v>15.866887</c:v>
                </c:pt>
                <c:pt idx="14459">
                  <c:v>13.058866999999999</c:v>
                </c:pt>
                <c:pt idx="14460">
                  <c:v>16.071852</c:v>
                </c:pt>
                <c:pt idx="14461">
                  <c:v>11.603615</c:v>
                </c:pt>
                <c:pt idx="14462">
                  <c:v>16.133341999999999</c:v>
                </c:pt>
                <c:pt idx="14463">
                  <c:v>11.275671000000001</c:v>
                </c:pt>
                <c:pt idx="14464">
                  <c:v>16.071852</c:v>
                </c:pt>
                <c:pt idx="14465">
                  <c:v>12.587446999999999</c:v>
                </c:pt>
                <c:pt idx="14466">
                  <c:v>16.379300000000001</c:v>
                </c:pt>
                <c:pt idx="14467">
                  <c:v>12.157021</c:v>
                </c:pt>
                <c:pt idx="14468">
                  <c:v>16.522774999999999</c:v>
                </c:pt>
                <c:pt idx="14469">
                  <c:v>11.316663999999999</c:v>
                </c:pt>
                <c:pt idx="14470">
                  <c:v>16.399795999999998</c:v>
                </c:pt>
                <c:pt idx="14471">
                  <c:v>10.947727</c:v>
                </c:pt>
                <c:pt idx="14472">
                  <c:v>17.199159999999999</c:v>
                </c:pt>
                <c:pt idx="14473">
                  <c:v>12.546454000000001</c:v>
                </c:pt>
                <c:pt idx="14474">
                  <c:v>17.281146</c:v>
                </c:pt>
                <c:pt idx="14475">
                  <c:v>12.075035</c:v>
                </c:pt>
                <c:pt idx="14476">
                  <c:v>15.579936</c:v>
                </c:pt>
                <c:pt idx="14477">
                  <c:v>12.669433</c:v>
                </c:pt>
                <c:pt idx="14478">
                  <c:v>16.276817000000001</c:v>
                </c:pt>
                <c:pt idx="14479">
                  <c:v>11.849572999999999</c:v>
                </c:pt>
                <c:pt idx="14480">
                  <c:v>15.805398</c:v>
                </c:pt>
                <c:pt idx="14481">
                  <c:v>12.21851</c:v>
                </c:pt>
                <c:pt idx="14482">
                  <c:v>15.723412</c:v>
                </c:pt>
                <c:pt idx="14483">
                  <c:v>12.075035</c:v>
                </c:pt>
                <c:pt idx="14484">
                  <c:v>16.153838</c:v>
                </c:pt>
                <c:pt idx="14485">
                  <c:v>12.402979</c:v>
                </c:pt>
                <c:pt idx="14486">
                  <c:v>16.871216</c:v>
                </c:pt>
                <c:pt idx="14487">
                  <c:v>13.120355999999999</c:v>
                </c:pt>
                <c:pt idx="14488">
                  <c:v>16.399795999999998</c:v>
                </c:pt>
                <c:pt idx="14489">
                  <c:v>11.808579999999999</c:v>
                </c:pt>
                <c:pt idx="14490">
                  <c:v>15.90788</c:v>
                </c:pt>
                <c:pt idx="14491">
                  <c:v>11.890566</c:v>
                </c:pt>
                <c:pt idx="14492">
                  <c:v>15.96937</c:v>
                </c:pt>
                <c:pt idx="14493">
                  <c:v>11.542126</c:v>
                </c:pt>
                <c:pt idx="14494">
                  <c:v>16.215328</c:v>
                </c:pt>
                <c:pt idx="14495">
                  <c:v>12.669433</c:v>
                </c:pt>
                <c:pt idx="14496">
                  <c:v>16.481781999999999</c:v>
                </c:pt>
                <c:pt idx="14497">
                  <c:v>12.28</c:v>
                </c:pt>
                <c:pt idx="14498">
                  <c:v>16.543272000000002</c:v>
                </c:pt>
                <c:pt idx="14499">
                  <c:v>11.808579999999999</c:v>
                </c:pt>
                <c:pt idx="14500">
                  <c:v>15.55944</c:v>
                </c:pt>
                <c:pt idx="14501">
                  <c:v>10.865741</c:v>
                </c:pt>
                <c:pt idx="14502">
                  <c:v>15.006034</c:v>
                </c:pt>
                <c:pt idx="14503">
                  <c:v>10.537796999999999</c:v>
                </c:pt>
                <c:pt idx="14504">
                  <c:v>16.830223</c:v>
                </c:pt>
                <c:pt idx="14505">
                  <c:v>12.464468</c:v>
                </c:pt>
                <c:pt idx="14506">
                  <c:v>16.543272000000002</c:v>
                </c:pt>
                <c:pt idx="14507">
                  <c:v>12.730923000000001</c:v>
                </c:pt>
                <c:pt idx="14508">
                  <c:v>16.153838</c:v>
                </c:pt>
                <c:pt idx="14509">
                  <c:v>11.747090999999999</c:v>
                </c:pt>
                <c:pt idx="14510">
                  <c:v>15.333978</c:v>
                </c:pt>
                <c:pt idx="14511">
                  <c:v>12.320993</c:v>
                </c:pt>
                <c:pt idx="14512">
                  <c:v>15.743907999999999</c:v>
                </c:pt>
                <c:pt idx="14513">
                  <c:v>11.972552</c:v>
                </c:pt>
                <c:pt idx="14514">
                  <c:v>16.194831000000001</c:v>
                </c:pt>
                <c:pt idx="14515">
                  <c:v>12.341488999999999</c:v>
                </c:pt>
                <c:pt idx="14516">
                  <c:v>16.953202000000001</c:v>
                </c:pt>
                <c:pt idx="14517">
                  <c:v>12.812908999999999</c:v>
                </c:pt>
                <c:pt idx="14518">
                  <c:v>15.743907999999999</c:v>
                </c:pt>
                <c:pt idx="14519">
                  <c:v>11.029712999999999</c:v>
                </c:pt>
                <c:pt idx="14520">
                  <c:v>15.190503</c:v>
                </c:pt>
                <c:pt idx="14521">
                  <c:v>11.931559</c:v>
                </c:pt>
                <c:pt idx="14522">
                  <c:v>15.456956999999999</c:v>
                </c:pt>
                <c:pt idx="14523">
                  <c:v>12.382482</c:v>
                </c:pt>
                <c:pt idx="14524">
                  <c:v>16.502279000000001</c:v>
                </c:pt>
                <c:pt idx="14525">
                  <c:v>12.013545000000001</c:v>
                </c:pt>
                <c:pt idx="14526">
                  <c:v>17.260649000000001</c:v>
                </c:pt>
                <c:pt idx="14527">
                  <c:v>11.788084</c:v>
                </c:pt>
                <c:pt idx="14528">
                  <c:v>16.748237</c:v>
                </c:pt>
                <c:pt idx="14529">
                  <c:v>12.402979</c:v>
                </c:pt>
                <c:pt idx="14530">
                  <c:v>15.477454</c:v>
                </c:pt>
                <c:pt idx="14531">
                  <c:v>11.706098000000001</c:v>
                </c:pt>
                <c:pt idx="14532">
                  <c:v>16.563768</c:v>
                </c:pt>
                <c:pt idx="14533">
                  <c:v>12.341488999999999</c:v>
                </c:pt>
                <c:pt idx="14534">
                  <c:v>16.994195000000001</c:v>
                </c:pt>
                <c:pt idx="14535">
                  <c:v>11.706098000000001</c:v>
                </c:pt>
                <c:pt idx="14536">
                  <c:v>15.90788</c:v>
                </c:pt>
                <c:pt idx="14537">
                  <c:v>11.460140000000001</c:v>
                </c:pt>
                <c:pt idx="14538">
                  <c:v>18.818383000000001</c:v>
                </c:pt>
                <c:pt idx="14539">
                  <c:v>11.173189000000001</c:v>
                </c:pt>
                <c:pt idx="14540">
                  <c:v>15.272489</c:v>
                </c:pt>
                <c:pt idx="14541">
                  <c:v>11.521629000000001</c:v>
                </c:pt>
                <c:pt idx="14542">
                  <c:v>16.727740000000001</c:v>
                </c:pt>
                <c:pt idx="14543">
                  <c:v>11.747090999999999</c:v>
                </c:pt>
                <c:pt idx="14544">
                  <c:v>16.317810000000001</c:v>
                </c:pt>
                <c:pt idx="14545">
                  <c:v>13.079363000000001</c:v>
                </c:pt>
                <c:pt idx="14546">
                  <c:v>17.670579</c:v>
                </c:pt>
                <c:pt idx="14547">
                  <c:v>12.648937</c:v>
                </c:pt>
                <c:pt idx="14548">
                  <c:v>16.748237</c:v>
                </c:pt>
                <c:pt idx="14549">
                  <c:v>9.840916</c:v>
                </c:pt>
                <c:pt idx="14550">
                  <c:v>17.281146</c:v>
                </c:pt>
                <c:pt idx="14551">
                  <c:v>11.562621999999999</c:v>
                </c:pt>
                <c:pt idx="14552">
                  <c:v>16.092348999999999</c:v>
                </c:pt>
                <c:pt idx="14553">
                  <c:v>12.300496000000001</c:v>
                </c:pt>
                <c:pt idx="14554">
                  <c:v>16.830223</c:v>
                </c:pt>
                <c:pt idx="14555">
                  <c:v>11.111699</c:v>
                </c:pt>
                <c:pt idx="14556">
                  <c:v>16.235824000000001</c:v>
                </c:pt>
                <c:pt idx="14557">
                  <c:v>13.222839</c:v>
                </c:pt>
                <c:pt idx="14558">
                  <c:v>15.251992</c:v>
                </c:pt>
                <c:pt idx="14559">
                  <c:v>10.537796999999999</c:v>
                </c:pt>
                <c:pt idx="14560">
                  <c:v>17.363132</c:v>
                </c:pt>
                <c:pt idx="14561">
                  <c:v>13.653264999999999</c:v>
                </c:pt>
                <c:pt idx="14562">
                  <c:v>14.022202</c:v>
                </c:pt>
                <c:pt idx="14563">
                  <c:v>13.673762</c:v>
                </c:pt>
                <c:pt idx="14564">
                  <c:v>13.591775999999999</c:v>
                </c:pt>
                <c:pt idx="14565">
                  <c:v>14.719082999999999</c:v>
                </c:pt>
                <c:pt idx="14566">
                  <c:v>14.555111</c:v>
                </c:pt>
                <c:pt idx="14567">
                  <c:v>14.391139000000001</c:v>
                </c:pt>
                <c:pt idx="14568">
                  <c:v>13.940215999999999</c:v>
                </c:pt>
                <c:pt idx="14569">
                  <c:v>14.288657000000001</c:v>
                </c:pt>
                <c:pt idx="14570">
                  <c:v>14.145180999999999</c:v>
                </c:pt>
                <c:pt idx="14571">
                  <c:v>13.817237</c:v>
                </c:pt>
                <c:pt idx="14572">
                  <c:v>13.222839</c:v>
                </c:pt>
                <c:pt idx="14573">
                  <c:v>14.821566000000001</c:v>
                </c:pt>
                <c:pt idx="14574">
                  <c:v>13.509790000000001</c:v>
                </c:pt>
                <c:pt idx="14575">
                  <c:v>14.575608000000001</c:v>
                </c:pt>
                <c:pt idx="14576">
                  <c:v>13.776244</c:v>
                </c:pt>
                <c:pt idx="14577">
                  <c:v>13.837733999999999</c:v>
                </c:pt>
                <c:pt idx="14578">
                  <c:v>14.124684999999999</c:v>
                </c:pt>
                <c:pt idx="14579">
                  <c:v>14.452629</c:v>
                </c:pt>
                <c:pt idx="14580">
                  <c:v>14.083691999999999</c:v>
                </c:pt>
                <c:pt idx="14581">
                  <c:v>14.411636</c:v>
                </c:pt>
                <c:pt idx="14582">
                  <c:v>13.817237</c:v>
                </c:pt>
                <c:pt idx="14583">
                  <c:v>14.493622</c:v>
                </c:pt>
                <c:pt idx="14584">
                  <c:v>13.91972</c:v>
                </c:pt>
                <c:pt idx="14585">
                  <c:v>14.022202</c:v>
                </c:pt>
                <c:pt idx="14586">
                  <c:v>15.047027</c:v>
                </c:pt>
                <c:pt idx="14587">
                  <c:v>14.104188000000001</c:v>
                </c:pt>
                <c:pt idx="14588">
                  <c:v>13.325321000000001</c:v>
                </c:pt>
                <c:pt idx="14589">
                  <c:v>14.145180999999999</c:v>
                </c:pt>
                <c:pt idx="14590">
                  <c:v>14.083691999999999</c:v>
                </c:pt>
                <c:pt idx="14591">
                  <c:v>14.227167</c:v>
                </c:pt>
                <c:pt idx="14592">
                  <c:v>14.227167</c:v>
                </c:pt>
                <c:pt idx="14593">
                  <c:v>13.776244</c:v>
                </c:pt>
                <c:pt idx="14594">
                  <c:v>14.73958</c:v>
                </c:pt>
                <c:pt idx="14595">
                  <c:v>14.206671</c:v>
                </c:pt>
                <c:pt idx="14596">
                  <c:v>14.350146000000001</c:v>
                </c:pt>
                <c:pt idx="14597">
                  <c:v>14.616600999999999</c:v>
                </c:pt>
                <c:pt idx="14598">
                  <c:v>14.432131999999999</c:v>
                </c:pt>
                <c:pt idx="14599">
                  <c:v>13.878727</c:v>
                </c:pt>
                <c:pt idx="14600">
                  <c:v>13.755748000000001</c:v>
                </c:pt>
                <c:pt idx="14601">
                  <c:v>14.001706</c:v>
                </c:pt>
                <c:pt idx="14602">
                  <c:v>14.288657000000001</c:v>
                </c:pt>
                <c:pt idx="14603">
                  <c:v>13.817237</c:v>
                </c:pt>
                <c:pt idx="14604">
                  <c:v>14.73958</c:v>
                </c:pt>
                <c:pt idx="14605">
                  <c:v>13.940215999999999</c:v>
                </c:pt>
                <c:pt idx="14606">
                  <c:v>14.350146000000001</c:v>
                </c:pt>
                <c:pt idx="14607">
                  <c:v>14.452629</c:v>
                </c:pt>
                <c:pt idx="14608">
                  <c:v>14.083691999999999</c:v>
                </c:pt>
                <c:pt idx="14609">
                  <c:v>13.673762</c:v>
                </c:pt>
                <c:pt idx="14610">
                  <c:v>13.345818</c:v>
                </c:pt>
                <c:pt idx="14611">
                  <c:v>14.432131999999999</c:v>
                </c:pt>
                <c:pt idx="14612">
                  <c:v>14.657594</c:v>
                </c:pt>
                <c:pt idx="14613">
                  <c:v>13.776244</c:v>
                </c:pt>
                <c:pt idx="14614">
                  <c:v>13.571279000000001</c:v>
                </c:pt>
                <c:pt idx="14615">
                  <c:v>14.329650000000001</c:v>
                </c:pt>
                <c:pt idx="14616">
                  <c:v>14.760076</c:v>
                </c:pt>
                <c:pt idx="14617">
                  <c:v>13.817237</c:v>
                </c:pt>
                <c:pt idx="14618">
                  <c:v>13.571279000000001</c:v>
                </c:pt>
                <c:pt idx="14619">
                  <c:v>14.575608000000001</c:v>
                </c:pt>
                <c:pt idx="14620">
                  <c:v>13.735251</c:v>
                </c:pt>
                <c:pt idx="14621">
                  <c:v>12.710426</c:v>
                </c:pt>
                <c:pt idx="14622">
                  <c:v>14.083691999999999</c:v>
                </c:pt>
                <c:pt idx="14623">
                  <c:v>14.001706</c:v>
                </c:pt>
                <c:pt idx="14624">
                  <c:v>13.325321000000001</c:v>
                </c:pt>
                <c:pt idx="14625">
                  <c:v>13.899222999999999</c:v>
                </c:pt>
                <c:pt idx="14626">
                  <c:v>14.555111</c:v>
                </c:pt>
                <c:pt idx="14627">
                  <c:v>14.411636</c:v>
                </c:pt>
                <c:pt idx="14628">
                  <c:v>14.944545</c:v>
                </c:pt>
                <c:pt idx="14629">
                  <c:v>14.165678</c:v>
                </c:pt>
                <c:pt idx="14630">
                  <c:v>13.899222999999999</c:v>
                </c:pt>
                <c:pt idx="14631">
                  <c:v>13.878727</c:v>
                </c:pt>
                <c:pt idx="14632">
                  <c:v>13.632769</c:v>
                </c:pt>
                <c:pt idx="14633">
                  <c:v>13.735251</c:v>
                </c:pt>
                <c:pt idx="14634">
                  <c:v>13.755748000000001</c:v>
                </c:pt>
                <c:pt idx="14635">
                  <c:v>14.411636</c:v>
                </c:pt>
                <c:pt idx="14636">
                  <c:v>13.735251</c:v>
                </c:pt>
                <c:pt idx="14637">
                  <c:v>14.042699000000001</c:v>
                </c:pt>
                <c:pt idx="14638">
                  <c:v>13.653264999999999</c:v>
                </c:pt>
                <c:pt idx="14639">
                  <c:v>14.124684999999999</c:v>
                </c:pt>
                <c:pt idx="14640">
                  <c:v>13.550782999999999</c:v>
                </c:pt>
                <c:pt idx="14641">
                  <c:v>14.514118</c:v>
                </c:pt>
                <c:pt idx="14642">
                  <c:v>14.370642999999999</c:v>
                </c:pt>
                <c:pt idx="14643">
                  <c:v>14.514118</c:v>
                </c:pt>
                <c:pt idx="14644">
                  <c:v>12.935888</c:v>
                </c:pt>
                <c:pt idx="14645">
                  <c:v>13.653264999999999</c:v>
                </c:pt>
                <c:pt idx="14646">
                  <c:v>14.350146000000001</c:v>
                </c:pt>
                <c:pt idx="14647">
                  <c:v>13.878727</c:v>
                </c:pt>
                <c:pt idx="14648">
                  <c:v>14.022202</c:v>
                </c:pt>
                <c:pt idx="14649">
                  <c:v>13.304824999999999</c:v>
                </c:pt>
                <c:pt idx="14650">
                  <c:v>14.022202</c:v>
                </c:pt>
                <c:pt idx="14651">
                  <c:v>14.432131999999999</c:v>
                </c:pt>
                <c:pt idx="14652">
                  <c:v>14.022202</c:v>
                </c:pt>
                <c:pt idx="14653">
                  <c:v>14.514118</c:v>
                </c:pt>
                <c:pt idx="14654">
                  <c:v>13.714755</c:v>
                </c:pt>
                <c:pt idx="14655">
                  <c:v>14.063195</c:v>
                </c:pt>
                <c:pt idx="14656">
                  <c:v>13.878727</c:v>
                </c:pt>
                <c:pt idx="14657">
                  <c:v>13.755748000000001</c:v>
                </c:pt>
                <c:pt idx="14658">
                  <c:v>14.903551999999999</c:v>
                </c:pt>
                <c:pt idx="14659">
                  <c:v>14.124684999999999</c:v>
                </c:pt>
                <c:pt idx="14660">
                  <c:v>14.452629</c:v>
                </c:pt>
                <c:pt idx="14661">
                  <c:v>13.612272000000001</c:v>
                </c:pt>
                <c:pt idx="14662">
                  <c:v>14.452629</c:v>
                </c:pt>
                <c:pt idx="14663">
                  <c:v>13.796741000000001</c:v>
                </c:pt>
                <c:pt idx="14664">
                  <c:v>14.104188000000001</c:v>
                </c:pt>
                <c:pt idx="14665">
                  <c:v>14.842062</c:v>
                </c:pt>
                <c:pt idx="14666">
                  <c:v>13.366313999999999</c:v>
                </c:pt>
                <c:pt idx="14667">
                  <c:v>13.489293</c:v>
                </c:pt>
                <c:pt idx="14668">
                  <c:v>13.714755</c:v>
                </c:pt>
                <c:pt idx="14669">
                  <c:v>13.407306999999999</c:v>
                </c:pt>
                <c:pt idx="14670">
                  <c:v>14.452629</c:v>
                </c:pt>
                <c:pt idx="14671">
                  <c:v>13.571279000000001</c:v>
                </c:pt>
                <c:pt idx="14672">
                  <c:v>13.653264999999999</c:v>
                </c:pt>
                <c:pt idx="14673">
                  <c:v>13.858230000000001</c:v>
                </c:pt>
                <c:pt idx="14674">
                  <c:v>13.858230000000001</c:v>
                </c:pt>
                <c:pt idx="14675">
                  <c:v>14.104188000000001</c:v>
                </c:pt>
                <c:pt idx="14676">
                  <c:v>14.288657000000001</c:v>
                </c:pt>
                <c:pt idx="14677">
                  <c:v>14.083691999999999</c:v>
                </c:pt>
                <c:pt idx="14678">
                  <c:v>14.104188000000001</c:v>
                </c:pt>
                <c:pt idx="14679">
                  <c:v>14.309153</c:v>
                </c:pt>
                <c:pt idx="14680">
                  <c:v>13.407306999999999</c:v>
                </c:pt>
                <c:pt idx="14681">
                  <c:v>14.309153</c:v>
                </c:pt>
                <c:pt idx="14682">
                  <c:v>13.550782999999999</c:v>
                </c:pt>
                <c:pt idx="14683">
                  <c:v>14.862558999999999</c:v>
                </c:pt>
                <c:pt idx="14684">
                  <c:v>13.878727</c:v>
                </c:pt>
                <c:pt idx="14685">
                  <c:v>14.309153</c:v>
                </c:pt>
                <c:pt idx="14686">
                  <c:v>14.637097000000001</c:v>
                </c:pt>
                <c:pt idx="14687">
                  <c:v>14.186173999999999</c:v>
                </c:pt>
                <c:pt idx="14688">
                  <c:v>14.411636</c:v>
                </c:pt>
                <c:pt idx="14689">
                  <c:v>14.432131999999999</c:v>
                </c:pt>
                <c:pt idx="14690">
                  <c:v>14.022202</c:v>
                </c:pt>
                <c:pt idx="14691">
                  <c:v>13.202342</c:v>
                </c:pt>
                <c:pt idx="14692">
                  <c:v>14.411636</c:v>
                </c:pt>
                <c:pt idx="14693">
                  <c:v>13.817237</c:v>
                </c:pt>
                <c:pt idx="14694">
                  <c:v>13.981209</c:v>
                </c:pt>
                <c:pt idx="14695">
                  <c:v>13.591775999999999</c:v>
                </c:pt>
                <c:pt idx="14696">
                  <c:v>14.73958</c:v>
                </c:pt>
                <c:pt idx="14697">
                  <c:v>14.001706</c:v>
                </c:pt>
                <c:pt idx="14698">
                  <c:v>14.391139000000001</c:v>
                </c:pt>
                <c:pt idx="14699">
                  <c:v>13.837733999999999</c:v>
                </c:pt>
                <c:pt idx="14700">
                  <c:v>14.042699000000001</c:v>
                </c:pt>
                <c:pt idx="14701">
                  <c:v>14.555111</c:v>
                </c:pt>
                <c:pt idx="14702">
                  <c:v>13.202342</c:v>
                </c:pt>
                <c:pt idx="14703">
                  <c:v>14.493622</c:v>
                </c:pt>
                <c:pt idx="14704">
                  <c:v>13.878727</c:v>
                </c:pt>
                <c:pt idx="14705">
                  <c:v>13.837733999999999</c:v>
                </c:pt>
                <c:pt idx="14706">
                  <c:v>14.288657000000001</c:v>
                </c:pt>
                <c:pt idx="14707">
                  <c:v>14.104188000000001</c:v>
                </c:pt>
                <c:pt idx="14708">
                  <c:v>12.976881000000001</c:v>
                </c:pt>
                <c:pt idx="14709">
                  <c:v>14.760076</c:v>
                </c:pt>
                <c:pt idx="14710">
                  <c:v>14.432131999999999</c:v>
                </c:pt>
                <c:pt idx="14711">
                  <c:v>14.657594</c:v>
                </c:pt>
                <c:pt idx="14712">
                  <c:v>14.924048000000001</c:v>
                </c:pt>
                <c:pt idx="14713">
                  <c:v>13.837733999999999</c:v>
                </c:pt>
                <c:pt idx="14714">
                  <c:v>14.309153</c:v>
                </c:pt>
                <c:pt idx="14715">
                  <c:v>13.591775999999999</c:v>
                </c:pt>
                <c:pt idx="14716">
                  <c:v>13.4483</c:v>
                </c:pt>
                <c:pt idx="14717">
                  <c:v>13.796741000000001</c:v>
                </c:pt>
                <c:pt idx="14718">
                  <c:v>13.550782999999999</c:v>
                </c:pt>
                <c:pt idx="14719">
                  <c:v>14.637097000000001</c:v>
                </c:pt>
                <c:pt idx="14720">
                  <c:v>13.550782999999999</c:v>
                </c:pt>
                <c:pt idx="14721">
                  <c:v>13.878727</c:v>
                </c:pt>
                <c:pt idx="14722">
                  <c:v>14.042699000000001</c:v>
                </c:pt>
                <c:pt idx="14723">
                  <c:v>13.940215999999999</c:v>
                </c:pt>
                <c:pt idx="14724">
                  <c:v>13.960713</c:v>
                </c:pt>
                <c:pt idx="14725">
                  <c:v>14.063195</c:v>
                </c:pt>
                <c:pt idx="14726">
                  <c:v>14.555111</c:v>
                </c:pt>
                <c:pt idx="14727">
                  <c:v>14.042699000000001</c:v>
                </c:pt>
                <c:pt idx="14728">
                  <c:v>13.878727</c:v>
                </c:pt>
                <c:pt idx="14729">
                  <c:v>15.272489</c:v>
                </c:pt>
                <c:pt idx="14730">
                  <c:v>14.391139000000001</c:v>
                </c:pt>
                <c:pt idx="14731">
                  <c:v>14.022202</c:v>
                </c:pt>
                <c:pt idx="14732">
                  <c:v>13.058866999999999</c:v>
                </c:pt>
                <c:pt idx="14733">
                  <c:v>14.001706</c:v>
                </c:pt>
                <c:pt idx="14734">
                  <c:v>14.575608000000001</c:v>
                </c:pt>
                <c:pt idx="14735">
                  <c:v>13.427804</c:v>
                </c:pt>
                <c:pt idx="14736">
                  <c:v>13.530286</c:v>
                </c:pt>
                <c:pt idx="14737">
                  <c:v>14.411636</c:v>
                </c:pt>
                <c:pt idx="14738">
                  <c:v>13.181846</c:v>
                </c:pt>
                <c:pt idx="14739">
                  <c:v>13.714755</c:v>
                </c:pt>
                <c:pt idx="14740">
                  <c:v>14.165678</c:v>
                </c:pt>
                <c:pt idx="14741">
                  <c:v>14.145180999999999</c:v>
                </c:pt>
                <c:pt idx="14742">
                  <c:v>13.817237</c:v>
                </c:pt>
                <c:pt idx="14743">
                  <c:v>13.571279000000001</c:v>
                </c:pt>
                <c:pt idx="14744">
                  <c:v>13.878727</c:v>
                </c:pt>
                <c:pt idx="14745">
                  <c:v>14.063195</c:v>
                </c:pt>
                <c:pt idx="14746">
                  <c:v>14.288657000000001</c:v>
                </c:pt>
                <c:pt idx="14747">
                  <c:v>14.206671</c:v>
                </c:pt>
                <c:pt idx="14748">
                  <c:v>15.231496</c:v>
                </c:pt>
                <c:pt idx="14749">
                  <c:v>13.591775999999999</c:v>
                </c:pt>
                <c:pt idx="14750">
                  <c:v>14.309153</c:v>
                </c:pt>
                <c:pt idx="14751">
                  <c:v>14.309153</c:v>
                </c:pt>
                <c:pt idx="14752">
                  <c:v>13.817237</c:v>
                </c:pt>
                <c:pt idx="14753">
                  <c:v>14.821566000000001</c:v>
                </c:pt>
                <c:pt idx="14754">
                  <c:v>15.600433000000001</c:v>
                </c:pt>
                <c:pt idx="14755">
                  <c:v>13.755748000000001</c:v>
                </c:pt>
                <c:pt idx="14756">
                  <c:v>13.981209</c:v>
                </c:pt>
                <c:pt idx="14757">
                  <c:v>14.391139000000001</c:v>
                </c:pt>
                <c:pt idx="14758">
                  <c:v>13.878727</c:v>
                </c:pt>
                <c:pt idx="14759">
                  <c:v>14.73958</c:v>
                </c:pt>
                <c:pt idx="14760">
                  <c:v>14.022202</c:v>
                </c:pt>
                <c:pt idx="14761">
                  <c:v>14.432131999999999</c:v>
                </c:pt>
                <c:pt idx="14762">
                  <c:v>14.719082999999999</c:v>
                </c:pt>
                <c:pt idx="14763">
                  <c:v>13.694258</c:v>
                </c:pt>
                <c:pt idx="14764">
                  <c:v>13.468797</c:v>
                </c:pt>
                <c:pt idx="14765">
                  <c:v>14.309153</c:v>
                </c:pt>
                <c:pt idx="14766">
                  <c:v>13.591775999999999</c:v>
                </c:pt>
                <c:pt idx="14767">
                  <c:v>13.899222999999999</c:v>
                </c:pt>
                <c:pt idx="14768">
                  <c:v>13.755748000000001</c:v>
                </c:pt>
                <c:pt idx="14769">
                  <c:v>13.427804</c:v>
                </c:pt>
                <c:pt idx="14770">
                  <c:v>13.91972</c:v>
                </c:pt>
                <c:pt idx="14771">
                  <c:v>13.796741000000001</c:v>
                </c:pt>
                <c:pt idx="14772">
                  <c:v>14.391139000000001</c:v>
                </c:pt>
                <c:pt idx="14773">
                  <c:v>14.227167</c:v>
                </c:pt>
                <c:pt idx="14774">
                  <c:v>14.452629</c:v>
                </c:pt>
                <c:pt idx="14775">
                  <c:v>13.632769</c:v>
                </c:pt>
                <c:pt idx="14776">
                  <c:v>14.698587</c:v>
                </c:pt>
                <c:pt idx="14777">
                  <c:v>13.632769</c:v>
                </c:pt>
                <c:pt idx="14778">
                  <c:v>13.653264999999999</c:v>
                </c:pt>
                <c:pt idx="14779">
                  <c:v>14.391139000000001</c:v>
                </c:pt>
                <c:pt idx="14780">
                  <c:v>13.530286</c:v>
                </c:pt>
                <c:pt idx="14781">
                  <c:v>14.391139000000001</c:v>
                </c:pt>
                <c:pt idx="14782">
                  <c:v>14.657594</c:v>
                </c:pt>
                <c:pt idx="14783">
                  <c:v>13.755748000000001</c:v>
                </c:pt>
                <c:pt idx="14784">
                  <c:v>14.801069</c:v>
                </c:pt>
                <c:pt idx="14785">
                  <c:v>15.846391000000001</c:v>
                </c:pt>
                <c:pt idx="14786">
                  <c:v>14.432131999999999</c:v>
                </c:pt>
                <c:pt idx="14787">
                  <c:v>14.391139000000001</c:v>
                </c:pt>
                <c:pt idx="14788">
                  <c:v>14.001706</c:v>
                </c:pt>
                <c:pt idx="14789">
                  <c:v>13.468797</c:v>
                </c:pt>
                <c:pt idx="14790">
                  <c:v>14.616600999999999</c:v>
                </c:pt>
                <c:pt idx="14791">
                  <c:v>13.776244</c:v>
                </c:pt>
                <c:pt idx="14792">
                  <c:v>14.616600999999999</c:v>
                </c:pt>
                <c:pt idx="14793">
                  <c:v>13.940215999999999</c:v>
                </c:pt>
                <c:pt idx="14794">
                  <c:v>13.858230000000001</c:v>
                </c:pt>
                <c:pt idx="14795">
                  <c:v>13.714755</c:v>
                </c:pt>
                <c:pt idx="14796">
                  <c:v>15.190503</c:v>
                </c:pt>
                <c:pt idx="14797">
                  <c:v>13.386811</c:v>
                </c:pt>
                <c:pt idx="14798">
                  <c:v>14.022202</c:v>
                </c:pt>
                <c:pt idx="14799">
                  <c:v>14.165678</c:v>
                </c:pt>
                <c:pt idx="14800">
                  <c:v>14.186173999999999</c:v>
                </c:pt>
                <c:pt idx="14801">
                  <c:v>15.067524000000001</c:v>
                </c:pt>
                <c:pt idx="14802">
                  <c:v>14.186173999999999</c:v>
                </c:pt>
                <c:pt idx="14803">
                  <c:v>13.858230000000001</c:v>
                </c:pt>
                <c:pt idx="14804">
                  <c:v>13.796741000000001</c:v>
                </c:pt>
                <c:pt idx="14805">
                  <c:v>13.817237</c:v>
                </c:pt>
                <c:pt idx="14806">
                  <c:v>14.473125</c:v>
                </c:pt>
                <c:pt idx="14807">
                  <c:v>14.862558999999999</c:v>
                </c:pt>
                <c:pt idx="14808">
                  <c:v>13.960713</c:v>
                </c:pt>
                <c:pt idx="14809">
                  <c:v>13.653264999999999</c:v>
                </c:pt>
                <c:pt idx="14810">
                  <c:v>13.837733999999999</c:v>
                </c:pt>
                <c:pt idx="14811">
                  <c:v>14.350146000000001</c:v>
                </c:pt>
                <c:pt idx="14812">
                  <c:v>14.042699000000001</c:v>
                </c:pt>
                <c:pt idx="14813">
                  <c:v>13.530286</c:v>
                </c:pt>
                <c:pt idx="14814">
                  <c:v>13.91972</c:v>
                </c:pt>
                <c:pt idx="14815">
                  <c:v>13.755748000000001</c:v>
                </c:pt>
                <c:pt idx="14816">
                  <c:v>13.468797</c:v>
                </c:pt>
                <c:pt idx="14817">
                  <c:v>14.391139000000001</c:v>
                </c:pt>
                <c:pt idx="14818">
                  <c:v>13.03837</c:v>
                </c:pt>
                <c:pt idx="14819">
                  <c:v>13.735251</c:v>
                </c:pt>
                <c:pt idx="14820">
                  <c:v>14.391139000000001</c:v>
                </c:pt>
                <c:pt idx="14821">
                  <c:v>14.124684999999999</c:v>
                </c:pt>
                <c:pt idx="14822">
                  <c:v>14.432131999999999</c:v>
                </c:pt>
                <c:pt idx="14823">
                  <c:v>14.411636</c:v>
                </c:pt>
                <c:pt idx="14824">
                  <c:v>14.452629</c:v>
                </c:pt>
                <c:pt idx="14825">
                  <c:v>14.780573</c:v>
                </c:pt>
                <c:pt idx="14826">
                  <c:v>14.063195</c:v>
                </c:pt>
                <c:pt idx="14827">
                  <c:v>13.694258</c:v>
                </c:pt>
                <c:pt idx="14828">
                  <c:v>14.883055000000001</c:v>
                </c:pt>
                <c:pt idx="14829">
                  <c:v>14.391139000000001</c:v>
                </c:pt>
                <c:pt idx="14830">
                  <c:v>13.940215999999999</c:v>
                </c:pt>
                <c:pt idx="14831">
                  <c:v>13.878727</c:v>
                </c:pt>
                <c:pt idx="14832">
                  <c:v>14.985538</c:v>
                </c:pt>
                <c:pt idx="14833">
                  <c:v>14.145180999999999</c:v>
                </c:pt>
                <c:pt idx="14834">
                  <c:v>14.73958</c:v>
                </c:pt>
                <c:pt idx="14835">
                  <c:v>13.673762</c:v>
                </c:pt>
                <c:pt idx="14836">
                  <c:v>13.960713</c:v>
                </c:pt>
                <c:pt idx="14837">
                  <c:v>14.432131999999999</c:v>
                </c:pt>
                <c:pt idx="14838">
                  <c:v>13.304824999999999</c:v>
                </c:pt>
                <c:pt idx="14839">
                  <c:v>13.899222999999999</c:v>
                </c:pt>
                <c:pt idx="14840">
                  <c:v>13.91972</c:v>
                </c:pt>
                <c:pt idx="14841">
                  <c:v>14.247664</c:v>
                </c:pt>
                <c:pt idx="14842">
                  <c:v>14.227167</c:v>
                </c:pt>
                <c:pt idx="14843">
                  <c:v>14.309153</c:v>
                </c:pt>
                <c:pt idx="14844">
                  <c:v>14.575608000000001</c:v>
                </c:pt>
                <c:pt idx="14845">
                  <c:v>14.555111</c:v>
                </c:pt>
                <c:pt idx="14846">
                  <c:v>13.366313999999999</c:v>
                </c:pt>
                <c:pt idx="14847">
                  <c:v>13.91972</c:v>
                </c:pt>
                <c:pt idx="14848">
                  <c:v>13.817237</c:v>
                </c:pt>
                <c:pt idx="14849">
                  <c:v>12.976881000000001</c:v>
                </c:pt>
                <c:pt idx="14850">
                  <c:v>14.104188000000001</c:v>
                </c:pt>
                <c:pt idx="14851">
                  <c:v>13.960713</c:v>
                </c:pt>
                <c:pt idx="14852">
                  <c:v>14.883055000000001</c:v>
                </c:pt>
                <c:pt idx="14853">
                  <c:v>13.755748000000001</c:v>
                </c:pt>
                <c:pt idx="14854">
                  <c:v>14.391139000000001</c:v>
                </c:pt>
                <c:pt idx="14855">
                  <c:v>14.042699000000001</c:v>
                </c:pt>
                <c:pt idx="14856">
                  <c:v>14.145180999999999</c:v>
                </c:pt>
                <c:pt idx="14857">
                  <c:v>13.612272000000001</c:v>
                </c:pt>
                <c:pt idx="14858">
                  <c:v>14.493622</c:v>
                </c:pt>
                <c:pt idx="14859">
                  <c:v>13.345818</c:v>
                </c:pt>
                <c:pt idx="14860">
                  <c:v>13.632769</c:v>
                </c:pt>
                <c:pt idx="14861">
                  <c:v>15.149509999999999</c:v>
                </c:pt>
                <c:pt idx="14862">
                  <c:v>14.165678</c:v>
                </c:pt>
                <c:pt idx="14863">
                  <c:v>13.899222999999999</c:v>
                </c:pt>
                <c:pt idx="14864">
                  <c:v>14.001706</c:v>
                </c:pt>
                <c:pt idx="14865">
                  <c:v>14.165678</c:v>
                </c:pt>
                <c:pt idx="14866">
                  <c:v>13.796741000000001</c:v>
                </c:pt>
                <c:pt idx="14867">
                  <c:v>15.067524000000001</c:v>
                </c:pt>
                <c:pt idx="14868">
                  <c:v>14.042699000000001</c:v>
                </c:pt>
                <c:pt idx="14869">
                  <c:v>13.940215999999999</c:v>
                </c:pt>
                <c:pt idx="14870">
                  <c:v>14.555111</c:v>
                </c:pt>
                <c:pt idx="14871">
                  <c:v>13.981209</c:v>
                </c:pt>
                <c:pt idx="14872">
                  <c:v>14.985538</c:v>
                </c:pt>
                <c:pt idx="14873">
                  <c:v>14.575608000000001</c:v>
                </c:pt>
                <c:pt idx="14874">
                  <c:v>13.776244</c:v>
                </c:pt>
                <c:pt idx="14875">
                  <c:v>13.694258</c:v>
                </c:pt>
                <c:pt idx="14876">
                  <c:v>13.653264999999999</c:v>
                </c:pt>
                <c:pt idx="14877">
                  <c:v>13.755748000000001</c:v>
                </c:pt>
                <c:pt idx="14878">
                  <c:v>14.719082999999999</c:v>
                </c:pt>
                <c:pt idx="14879">
                  <c:v>15.026531</c:v>
                </c:pt>
                <c:pt idx="14880">
                  <c:v>14.083691999999999</c:v>
                </c:pt>
                <c:pt idx="14881">
                  <c:v>14.124684999999999</c:v>
                </c:pt>
                <c:pt idx="14882">
                  <c:v>13.140853</c:v>
                </c:pt>
                <c:pt idx="14883">
                  <c:v>14.206671</c:v>
                </c:pt>
                <c:pt idx="14884">
                  <c:v>13.161349</c:v>
                </c:pt>
                <c:pt idx="14885">
                  <c:v>14.001706</c:v>
                </c:pt>
                <c:pt idx="14886">
                  <c:v>13.899222999999999</c:v>
                </c:pt>
                <c:pt idx="14887">
                  <c:v>13.09986</c:v>
                </c:pt>
                <c:pt idx="14888">
                  <c:v>13.776244</c:v>
                </c:pt>
                <c:pt idx="14889">
                  <c:v>13.776244</c:v>
                </c:pt>
                <c:pt idx="14890">
                  <c:v>14.288657000000001</c:v>
                </c:pt>
                <c:pt idx="14891">
                  <c:v>14.26816</c:v>
                </c:pt>
                <c:pt idx="14892">
                  <c:v>14.370642999999999</c:v>
                </c:pt>
                <c:pt idx="14893">
                  <c:v>13.407306999999999</c:v>
                </c:pt>
                <c:pt idx="14894">
                  <c:v>15.067524000000001</c:v>
                </c:pt>
                <c:pt idx="14895">
                  <c:v>13.837733999999999</c:v>
                </c:pt>
                <c:pt idx="14896">
                  <c:v>14.862558999999999</c:v>
                </c:pt>
                <c:pt idx="14897">
                  <c:v>13.325321000000001</c:v>
                </c:pt>
                <c:pt idx="14898">
                  <c:v>14.616600999999999</c:v>
                </c:pt>
                <c:pt idx="14899">
                  <c:v>13.837733999999999</c:v>
                </c:pt>
                <c:pt idx="14900">
                  <c:v>14.637097000000001</c:v>
                </c:pt>
                <c:pt idx="14901">
                  <c:v>13.571279000000001</c:v>
                </c:pt>
                <c:pt idx="14902">
                  <c:v>13.591775999999999</c:v>
                </c:pt>
                <c:pt idx="14903">
                  <c:v>13.899222999999999</c:v>
                </c:pt>
                <c:pt idx="14904">
                  <c:v>14.022202</c:v>
                </c:pt>
                <c:pt idx="14905">
                  <c:v>14.452629</c:v>
                </c:pt>
                <c:pt idx="14906">
                  <c:v>13.981209</c:v>
                </c:pt>
                <c:pt idx="14907">
                  <c:v>14.411636</c:v>
                </c:pt>
                <c:pt idx="14908">
                  <c:v>13.714755</c:v>
                </c:pt>
                <c:pt idx="14909">
                  <c:v>13.509790000000001</c:v>
                </c:pt>
                <c:pt idx="14910">
                  <c:v>13.899222999999999</c:v>
                </c:pt>
                <c:pt idx="14911">
                  <c:v>13.612272000000001</c:v>
                </c:pt>
                <c:pt idx="14912">
                  <c:v>13.427804</c:v>
                </c:pt>
                <c:pt idx="14913">
                  <c:v>15.354475000000001</c:v>
                </c:pt>
                <c:pt idx="14914">
                  <c:v>14.042699000000001</c:v>
                </c:pt>
                <c:pt idx="14915">
                  <c:v>13.612272000000001</c:v>
                </c:pt>
                <c:pt idx="14916">
                  <c:v>14.104188000000001</c:v>
                </c:pt>
                <c:pt idx="14917">
                  <c:v>13.837733999999999</c:v>
                </c:pt>
                <c:pt idx="14918">
                  <c:v>14.555111</c:v>
                </c:pt>
                <c:pt idx="14919">
                  <c:v>13.899222999999999</c:v>
                </c:pt>
                <c:pt idx="14920">
                  <c:v>13.653264999999999</c:v>
                </c:pt>
                <c:pt idx="14921">
                  <c:v>13.4483</c:v>
                </c:pt>
                <c:pt idx="14922">
                  <c:v>14.063195</c:v>
                </c:pt>
                <c:pt idx="14923">
                  <c:v>14.165678</c:v>
                </c:pt>
                <c:pt idx="14924">
                  <c:v>14.391139000000001</c:v>
                </c:pt>
                <c:pt idx="14925">
                  <c:v>13.940215999999999</c:v>
                </c:pt>
                <c:pt idx="14926">
                  <c:v>13.345818</c:v>
                </c:pt>
                <c:pt idx="14927">
                  <c:v>14.370642999999999</c:v>
                </c:pt>
                <c:pt idx="14928">
                  <c:v>14.842062</c:v>
                </c:pt>
                <c:pt idx="14929">
                  <c:v>14.575608000000001</c:v>
                </c:pt>
                <c:pt idx="14930">
                  <c:v>13.673762</c:v>
                </c:pt>
                <c:pt idx="14931">
                  <c:v>13.735251</c:v>
                </c:pt>
                <c:pt idx="14932">
                  <c:v>14.596104</c:v>
                </c:pt>
                <c:pt idx="14933">
                  <c:v>14.801069</c:v>
                </c:pt>
                <c:pt idx="14934">
                  <c:v>13.673762</c:v>
                </c:pt>
                <c:pt idx="14935">
                  <c:v>13.960713</c:v>
                </c:pt>
                <c:pt idx="14936">
                  <c:v>13.591775999999999</c:v>
                </c:pt>
                <c:pt idx="14937">
                  <c:v>13.181846</c:v>
                </c:pt>
                <c:pt idx="14938">
                  <c:v>14.186173999999999</c:v>
                </c:pt>
                <c:pt idx="14939">
                  <c:v>14.022202</c:v>
                </c:pt>
                <c:pt idx="14940">
                  <c:v>14.391139000000001</c:v>
                </c:pt>
                <c:pt idx="14941">
                  <c:v>13.632769</c:v>
                </c:pt>
                <c:pt idx="14942">
                  <c:v>14.063195</c:v>
                </c:pt>
                <c:pt idx="14943">
                  <c:v>13.837733999999999</c:v>
                </c:pt>
                <c:pt idx="14944">
                  <c:v>14.657594</c:v>
                </c:pt>
                <c:pt idx="14945">
                  <c:v>13.91972</c:v>
                </c:pt>
                <c:pt idx="14946">
                  <c:v>13.960713</c:v>
                </c:pt>
                <c:pt idx="14947">
                  <c:v>13.530286</c:v>
                </c:pt>
                <c:pt idx="14948">
                  <c:v>13.858230000000001</c:v>
                </c:pt>
                <c:pt idx="14949">
                  <c:v>13.735251</c:v>
                </c:pt>
                <c:pt idx="14950">
                  <c:v>13.489293</c:v>
                </c:pt>
                <c:pt idx="14951">
                  <c:v>14.042699000000001</c:v>
                </c:pt>
                <c:pt idx="14952">
                  <c:v>13.407306999999999</c:v>
                </c:pt>
                <c:pt idx="14953">
                  <c:v>13.899222999999999</c:v>
                </c:pt>
                <c:pt idx="14954">
                  <c:v>13.776244</c:v>
                </c:pt>
                <c:pt idx="14955">
                  <c:v>14.247664</c:v>
                </c:pt>
                <c:pt idx="14956">
                  <c:v>13.673762</c:v>
                </c:pt>
                <c:pt idx="14957">
                  <c:v>13.386811</c:v>
                </c:pt>
                <c:pt idx="14958">
                  <c:v>15.08802</c:v>
                </c:pt>
                <c:pt idx="14959">
                  <c:v>13.386811</c:v>
                </c:pt>
                <c:pt idx="14960">
                  <c:v>13.612272000000001</c:v>
                </c:pt>
                <c:pt idx="14961">
                  <c:v>13.981209</c:v>
                </c:pt>
                <c:pt idx="14962">
                  <c:v>13.427804</c:v>
                </c:pt>
                <c:pt idx="14963">
                  <c:v>13.694258</c:v>
                </c:pt>
                <c:pt idx="14964">
                  <c:v>15.354475000000001</c:v>
                </c:pt>
                <c:pt idx="14965">
                  <c:v>13.509790000000001</c:v>
                </c:pt>
                <c:pt idx="14966">
                  <c:v>13.632769</c:v>
                </c:pt>
                <c:pt idx="14967">
                  <c:v>13.817237</c:v>
                </c:pt>
                <c:pt idx="14968">
                  <c:v>13.91972</c:v>
                </c:pt>
                <c:pt idx="14969">
                  <c:v>14.473125</c:v>
                </c:pt>
                <c:pt idx="14970">
                  <c:v>14.206671</c:v>
                </c:pt>
                <c:pt idx="14971">
                  <c:v>14.063195</c:v>
                </c:pt>
                <c:pt idx="14972">
                  <c:v>13.858230000000001</c:v>
                </c:pt>
                <c:pt idx="14973">
                  <c:v>13.755748000000001</c:v>
                </c:pt>
                <c:pt idx="14974">
                  <c:v>13.632769</c:v>
                </c:pt>
                <c:pt idx="14975">
                  <c:v>14.063195</c:v>
                </c:pt>
                <c:pt idx="14976">
                  <c:v>14.186173999999999</c:v>
                </c:pt>
                <c:pt idx="14977">
                  <c:v>14.924048000000001</c:v>
                </c:pt>
                <c:pt idx="14978">
                  <c:v>14.001706</c:v>
                </c:pt>
                <c:pt idx="14979">
                  <c:v>13.735251</c:v>
                </c:pt>
                <c:pt idx="14980">
                  <c:v>15.579936</c:v>
                </c:pt>
                <c:pt idx="14981">
                  <c:v>13.940215999999999</c:v>
                </c:pt>
                <c:pt idx="14982">
                  <c:v>15.08802</c:v>
                </c:pt>
                <c:pt idx="14983">
                  <c:v>13.694258</c:v>
                </c:pt>
                <c:pt idx="14984">
                  <c:v>13.714755</c:v>
                </c:pt>
                <c:pt idx="14985">
                  <c:v>13.91972</c:v>
                </c:pt>
                <c:pt idx="14986">
                  <c:v>14.042699000000001</c:v>
                </c:pt>
                <c:pt idx="14987">
                  <c:v>13.222839</c:v>
                </c:pt>
                <c:pt idx="14988">
                  <c:v>14.350146000000001</c:v>
                </c:pt>
                <c:pt idx="14989">
                  <c:v>13.796741000000001</c:v>
                </c:pt>
                <c:pt idx="14990">
                  <c:v>13.714755</c:v>
                </c:pt>
                <c:pt idx="14991">
                  <c:v>13.837733999999999</c:v>
                </c:pt>
                <c:pt idx="14992">
                  <c:v>14.001706</c:v>
                </c:pt>
                <c:pt idx="14993">
                  <c:v>14.165678</c:v>
                </c:pt>
                <c:pt idx="14994">
                  <c:v>13.940215999999999</c:v>
                </c:pt>
                <c:pt idx="14995">
                  <c:v>13.796741000000001</c:v>
                </c:pt>
                <c:pt idx="14996">
                  <c:v>13.817237</c:v>
                </c:pt>
                <c:pt idx="14997">
                  <c:v>13.304824999999999</c:v>
                </c:pt>
                <c:pt idx="14998">
                  <c:v>14.206671</c:v>
                </c:pt>
                <c:pt idx="14999">
                  <c:v>13.899222999999999</c:v>
                </c:pt>
                <c:pt idx="15000">
                  <c:v>13.632769</c:v>
                </c:pt>
                <c:pt idx="15001">
                  <c:v>14.391139000000001</c:v>
                </c:pt>
                <c:pt idx="15002">
                  <c:v>13.694258</c:v>
                </c:pt>
                <c:pt idx="15003">
                  <c:v>13.140853</c:v>
                </c:pt>
                <c:pt idx="15004">
                  <c:v>13.653264999999999</c:v>
                </c:pt>
                <c:pt idx="15005">
                  <c:v>15.333978</c:v>
                </c:pt>
                <c:pt idx="15006">
                  <c:v>13.837733999999999</c:v>
                </c:pt>
                <c:pt idx="15007">
                  <c:v>14.309153</c:v>
                </c:pt>
                <c:pt idx="15008">
                  <c:v>13.981209</c:v>
                </c:pt>
                <c:pt idx="15009">
                  <c:v>13.858230000000001</c:v>
                </c:pt>
                <c:pt idx="15010">
                  <c:v>13.878727</c:v>
                </c:pt>
                <c:pt idx="15011">
                  <c:v>14.247664</c:v>
                </c:pt>
                <c:pt idx="15012">
                  <c:v>14.042699000000001</c:v>
                </c:pt>
                <c:pt idx="15013">
                  <c:v>14.104188000000001</c:v>
                </c:pt>
                <c:pt idx="15014">
                  <c:v>13.4483</c:v>
                </c:pt>
                <c:pt idx="15015">
                  <c:v>14.145180999999999</c:v>
                </c:pt>
                <c:pt idx="15016">
                  <c:v>13.91972</c:v>
                </c:pt>
                <c:pt idx="15017">
                  <c:v>14.001706</c:v>
                </c:pt>
                <c:pt idx="15018">
                  <c:v>14.26816</c:v>
                </c:pt>
                <c:pt idx="15019">
                  <c:v>13.817237</c:v>
                </c:pt>
                <c:pt idx="15020">
                  <c:v>15.006034</c:v>
                </c:pt>
                <c:pt idx="15021">
                  <c:v>14.247664</c:v>
                </c:pt>
                <c:pt idx="15022">
                  <c:v>13.817237</c:v>
                </c:pt>
                <c:pt idx="15023">
                  <c:v>13.755748000000001</c:v>
                </c:pt>
                <c:pt idx="15024">
                  <c:v>14.124684999999999</c:v>
                </c:pt>
                <c:pt idx="15025">
                  <c:v>14.022202</c:v>
                </c:pt>
                <c:pt idx="15026">
                  <c:v>13.366313999999999</c:v>
                </c:pt>
                <c:pt idx="15027">
                  <c:v>13.591775999999999</c:v>
                </c:pt>
                <c:pt idx="15028">
                  <c:v>13.981209</c:v>
                </c:pt>
                <c:pt idx="15029">
                  <c:v>14.370642999999999</c:v>
                </c:pt>
                <c:pt idx="15030">
                  <c:v>13.673762</c:v>
                </c:pt>
                <c:pt idx="15031">
                  <c:v>14.022202</c:v>
                </c:pt>
                <c:pt idx="15032">
                  <c:v>14.329650000000001</c:v>
                </c:pt>
                <c:pt idx="15033">
                  <c:v>14.063195</c:v>
                </c:pt>
                <c:pt idx="15034">
                  <c:v>13.817237</c:v>
                </c:pt>
                <c:pt idx="15035">
                  <c:v>13.612272000000001</c:v>
                </c:pt>
                <c:pt idx="15036">
                  <c:v>13.878727</c:v>
                </c:pt>
                <c:pt idx="15037">
                  <c:v>13.612272000000001</c:v>
                </c:pt>
                <c:pt idx="15038">
                  <c:v>14.493622</c:v>
                </c:pt>
                <c:pt idx="15039">
                  <c:v>14.493622</c:v>
                </c:pt>
                <c:pt idx="15040">
                  <c:v>14.083691999999999</c:v>
                </c:pt>
                <c:pt idx="15041">
                  <c:v>13.981209</c:v>
                </c:pt>
                <c:pt idx="15042">
                  <c:v>14.309153</c:v>
                </c:pt>
                <c:pt idx="15043">
                  <c:v>13.981209</c:v>
                </c:pt>
                <c:pt idx="15044">
                  <c:v>13.878727</c:v>
                </c:pt>
                <c:pt idx="15045">
                  <c:v>14.145180999999999</c:v>
                </c:pt>
                <c:pt idx="15046">
                  <c:v>14.26816</c:v>
                </c:pt>
                <c:pt idx="15047">
                  <c:v>13.981209</c:v>
                </c:pt>
                <c:pt idx="15048">
                  <c:v>13.284328</c:v>
                </c:pt>
                <c:pt idx="15049">
                  <c:v>14.391139000000001</c:v>
                </c:pt>
                <c:pt idx="15050">
                  <c:v>13.817237</c:v>
                </c:pt>
                <c:pt idx="15051">
                  <c:v>13.981209</c:v>
                </c:pt>
                <c:pt idx="15052">
                  <c:v>15.006034</c:v>
                </c:pt>
                <c:pt idx="15053">
                  <c:v>14.493622</c:v>
                </c:pt>
                <c:pt idx="15054">
                  <c:v>13.673762</c:v>
                </c:pt>
                <c:pt idx="15055">
                  <c:v>14.555111</c:v>
                </c:pt>
                <c:pt idx="15056">
                  <c:v>14.022202</c:v>
                </c:pt>
                <c:pt idx="15057">
                  <c:v>13.899222999999999</c:v>
                </c:pt>
                <c:pt idx="15058">
                  <c:v>14.616600999999999</c:v>
                </c:pt>
                <c:pt idx="15059">
                  <c:v>13.632769</c:v>
                </c:pt>
                <c:pt idx="15060">
                  <c:v>14.083691999999999</c:v>
                </c:pt>
                <c:pt idx="15061">
                  <c:v>13.735251</c:v>
                </c:pt>
                <c:pt idx="15062">
                  <c:v>13.4483</c:v>
                </c:pt>
                <c:pt idx="15063">
                  <c:v>14.022202</c:v>
                </c:pt>
                <c:pt idx="15064">
                  <c:v>13.530286</c:v>
                </c:pt>
                <c:pt idx="15065">
                  <c:v>14.022202</c:v>
                </c:pt>
                <c:pt idx="15066">
                  <c:v>13.571279000000001</c:v>
                </c:pt>
                <c:pt idx="15067">
                  <c:v>13.694258</c:v>
                </c:pt>
                <c:pt idx="15068">
                  <c:v>13.755748000000001</c:v>
                </c:pt>
                <c:pt idx="15069">
                  <c:v>14.26816</c:v>
                </c:pt>
                <c:pt idx="15070">
                  <c:v>13.694258</c:v>
                </c:pt>
                <c:pt idx="15071">
                  <c:v>13.796741000000001</c:v>
                </c:pt>
                <c:pt idx="15072">
                  <c:v>14.186173999999999</c:v>
                </c:pt>
                <c:pt idx="15073">
                  <c:v>13.858230000000001</c:v>
                </c:pt>
                <c:pt idx="15074">
                  <c:v>14.903551999999999</c:v>
                </c:pt>
                <c:pt idx="15075">
                  <c:v>13.489293</c:v>
                </c:pt>
                <c:pt idx="15076">
                  <c:v>13.755748000000001</c:v>
                </c:pt>
                <c:pt idx="15077">
                  <c:v>13.755748000000001</c:v>
                </c:pt>
                <c:pt idx="15078">
                  <c:v>14.186173999999999</c:v>
                </c:pt>
                <c:pt idx="15079">
                  <c:v>13.899222999999999</c:v>
                </c:pt>
                <c:pt idx="15080">
                  <c:v>14.862558999999999</c:v>
                </c:pt>
                <c:pt idx="15081">
                  <c:v>14.145180999999999</c:v>
                </c:pt>
                <c:pt idx="15082">
                  <c:v>14.247664</c:v>
                </c:pt>
                <c:pt idx="15083">
                  <c:v>13.899222999999999</c:v>
                </c:pt>
                <c:pt idx="15084">
                  <c:v>13.591775999999999</c:v>
                </c:pt>
                <c:pt idx="15085">
                  <c:v>14.350146000000001</c:v>
                </c:pt>
                <c:pt idx="15086">
                  <c:v>13.550782999999999</c:v>
                </c:pt>
                <c:pt idx="15087">
                  <c:v>13.796741000000001</c:v>
                </c:pt>
                <c:pt idx="15088">
                  <c:v>14.206671</c:v>
                </c:pt>
                <c:pt idx="15089">
                  <c:v>13.960713</c:v>
                </c:pt>
                <c:pt idx="15090">
                  <c:v>14.309153</c:v>
                </c:pt>
                <c:pt idx="15091">
                  <c:v>13.796741000000001</c:v>
                </c:pt>
                <c:pt idx="15092">
                  <c:v>13.714755</c:v>
                </c:pt>
                <c:pt idx="15093">
                  <c:v>13.960713</c:v>
                </c:pt>
                <c:pt idx="15094">
                  <c:v>14.514118</c:v>
                </c:pt>
                <c:pt idx="15095">
                  <c:v>14.821566000000001</c:v>
                </c:pt>
                <c:pt idx="15096">
                  <c:v>14.186173999999999</c:v>
                </c:pt>
                <c:pt idx="15097">
                  <c:v>14.26816</c:v>
                </c:pt>
                <c:pt idx="15098">
                  <c:v>13.571279000000001</c:v>
                </c:pt>
                <c:pt idx="15099">
                  <c:v>14.145180999999999</c:v>
                </c:pt>
                <c:pt idx="15100">
                  <c:v>14.514118</c:v>
                </c:pt>
                <c:pt idx="15101">
                  <c:v>14.042699000000001</c:v>
                </c:pt>
                <c:pt idx="15102">
                  <c:v>14.432131999999999</c:v>
                </c:pt>
                <c:pt idx="15103">
                  <c:v>12.997377</c:v>
                </c:pt>
                <c:pt idx="15104">
                  <c:v>13.632769</c:v>
                </c:pt>
                <c:pt idx="15105">
                  <c:v>13.776244</c:v>
                </c:pt>
                <c:pt idx="15106">
                  <c:v>13.960713</c:v>
                </c:pt>
                <c:pt idx="15107">
                  <c:v>14.26816</c:v>
                </c:pt>
                <c:pt idx="15108">
                  <c:v>13.735251</c:v>
                </c:pt>
                <c:pt idx="15109">
                  <c:v>13.858230000000001</c:v>
                </c:pt>
                <c:pt idx="15110">
                  <c:v>13.468797</c:v>
                </c:pt>
                <c:pt idx="15111">
                  <c:v>13.304824999999999</c:v>
                </c:pt>
                <c:pt idx="15112">
                  <c:v>14.616600999999999</c:v>
                </c:pt>
                <c:pt idx="15113">
                  <c:v>13.427804</c:v>
                </c:pt>
                <c:pt idx="15114">
                  <c:v>14.145180999999999</c:v>
                </c:pt>
                <c:pt idx="15115">
                  <c:v>13.91972</c:v>
                </c:pt>
                <c:pt idx="15116">
                  <c:v>14.596104</c:v>
                </c:pt>
                <c:pt idx="15117">
                  <c:v>14.391139000000001</c:v>
                </c:pt>
                <c:pt idx="15118">
                  <c:v>14.965040999999999</c:v>
                </c:pt>
                <c:pt idx="15119">
                  <c:v>13.222839</c:v>
                </c:pt>
                <c:pt idx="15120">
                  <c:v>14.432131999999999</c:v>
                </c:pt>
                <c:pt idx="15121">
                  <c:v>13.694258</c:v>
                </c:pt>
                <c:pt idx="15122">
                  <c:v>13.878727</c:v>
                </c:pt>
                <c:pt idx="15123">
                  <c:v>14.042699000000001</c:v>
                </c:pt>
                <c:pt idx="15124">
                  <c:v>14.555111</c:v>
                </c:pt>
                <c:pt idx="15125">
                  <c:v>14.26816</c:v>
                </c:pt>
                <c:pt idx="15126">
                  <c:v>14.534615000000001</c:v>
                </c:pt>
                <c:pt idx="15127">
                  <c:v>13.940215999999999</c:v>
                </c:pt>
                <c:pt idx="15128">
                  <c:v>14.124684999999999</c:v>
                </c:pt>
                <c:pt idx="15129">
                  <c:v>13.91972</c:v>
                </c:pt>
                <c:pt idx="15130">
                  <c:v>14.083691999999999</c:v>
                </c:pt>
                <c:pt idx="15131">
                  <c:v>13.243335</c:v>
                </c:pt>
                <c:pt idx="15132">
                  <c:v>13.796741000000001</c:v>
                </c:pt>
                <c:pt idx="15133">
                  <c:v>13.509790000000001</c:v>
                </c:pt>
                <c:pt idx="15134">
                  <c:v>13.960713</c:v>
                </c:pt>
                <c:pt idx="15135">
                  <c:v>14.104188000000001</c:v>
                </c:pt>
                <c:pt idx="15136">
                  <c:v>13.632769</c:v>
                </c:pt>
                <c:pt idx="15137">
                  <c:v>13.91972</c:v>
                </c:pt>
                <c:pt idx="15138">
                  <c:v>14.514118</c:v>
                </c:pt>
                <c:pt idx="15139">
                  <c:v>13.161349</c:v>
                </c:pt>
                <c:pt idx="15140">
                  <c:v>14.288657000000001</c:v>
                </c:pt>
                <c:pt idx="15141">
                  <c:v>13.858230000000001</c:v>
                </c:pt>
                <c:pt idx="15142">
                  <c:v>14.719082999999999</c:v>
                </c:pt>
                <c:pt idx="15143">
                  <c:v>14.042699000000001</c:v>
                </c:pt>
                <c:pt idx="15144">
                  <c:v>15.90788</c:v>
                </c:pt>
                <c:pt idx="15145">
                  <c:v>13.161349</c:v>
                </c:pt>
                <c:pt idx="15146">
                  <c:v>14.432131999999999</c:v>
                </c:pt>
                <c:pt idx="15147">
                  <c:v>13.735251</c:v>
                </c:pt>
                <c:pt idx="15148">
                  <c:v>14.022202</c:v>
                </c:pt>
                <c:pt idx="15149">
                  <c:v>13.735251</c:v>
                </c:pt>
                <c:pt idx="15150">
                  <c:v>14.596104</c:v>
                </c:pt>
                <c:pt idx="15151">
                  <c:v>13.366313999999999</c:v>
                </c:pt>
                <c:pt idx="15152">
                  <c:v>14.555111</c:v>
                </c:pt>
                <c:pt idx="15153">
                  <c:v>14.903551999999999</c:v>
                </c:pt>
                <c:pt idx="15154">
                  <c:v>14.022202</c:v>
                </c:pt>
                <c:pt idx="15155">
                  <c:v>13.09986</c:v>
                </c:pt>
                <c:pt idx="15156">
                  <c:v>12.853902</c:v>
                </c:pt>
                <c:pt idx="15157">
                  <c:v>13.858230000000001</c:v>
                </c:pt>
                <c:pt idx="15158">
                  <c:v>13.530286</c:v>
                </c:pt>
                <c:pt idx="15159">
                  <c:v>13.714755</c:v>
                </c:pt>
                <c:pt idx="15160">
                  <c:v>14.411636</c:v>
                </c:pt>
                <c:pt idx="15161">
                  <c:v>13.161349</c:v>
                </c:pt>
                <c:pt idx="15162">
                  <c:v>15.006034</c:v>
                </c:pt>
                <c:pt idx="15163">
                  <c:v>12.874397999999999</c:v>
                </c:pt>
                <c:pt idx="15164">
                  <c:v>13.735251</c:v>
                </c:pt>
                <c:pt idx="15165">
                  <c:v>12.935888</c:v>
                </c:pt>
                <c:pt idx="15166">
                  <c:v>14.370642999999999</c:v>
                </c:pt>
                <c:pt idx="15167">
                  <c:v>13.017874000000001</c:v>
                </c:pt>
                <c:pt idx="15168">
                  <c:v>14.514118</c:v>
                </c:pt>
                <c:pt idx="15169">
                  <c:v>13.366313999999999</c:v>
                </c:pt>
                <c:pt idx="15170">
                  <c:v>14.391139000000001</c:v>
                </c:pt>
                <c:pt idx="15171">
                  <c:v>12.628439999999999</c:v>
                </c:pt>
                <c:pt idx="15172">
                  <c:v>14.575608000000001</c:v>
                </c:pt>
                <c:pt idx="15173">
                  <c:v>14.247664</c:v>
                </c:pt>
                <c:pt idx="15174">
                  <c:v>14.329650000000001</c:v>
                </c:pt>
                <c:pt idx="15175">
                  <c:v>13.509790000000001</c:v>
                </c:pt>
                <c:pt idx="15176">
                  <c:v>13.755748000000001</c:v>
                </c:pt>
                <c:pt idx="15177">
                  <c:v>12.894895</c:v>
                </c:pt>
                <c:pt idx="15178">
                  <c:v>14.391139000000001</c:v>
                </c:pt>
                <c:pt idx="15179">
                  <c:v>13.202342</c:v>
                </c:pt>
                <c:pt idx="15180">
                  <c:v>13.407306999999999</c:v>
                </c:pt>
                <c:pt idx="15181">
                  <c:v>13.222839</c:v>
                </c:pt>
                <c:pt idx="15182">
                  <c:v>14.411636</c:v>
                </c:pt>
                <c:pt idx="15183">
                  <c:v>13.222839</c:v>
                </c:pt>
                <c:pt idx="15184">
                  <c:v>14.944545</c:v>
                </c:pt>
                <c:pt idx="15185">
                  <c:v>13.284328</c:v>
                </c:pt>
                <c:pt idx="15186">
                  <c:v>15.497949999999999</c:v>
                </c:pt>
                <c:pt idx="15187">
                  <c:v>13.489293</c:v>
                </c:pt>
                <c:pt idx="15188">
                  <c:v>14.862558999999999</c:v>
                </c:pt>
                <c:pt idx="15189">
                  <c:v>13.468797</c:v>
                </c:pt>
                <c:pt idx="15190">
                  <c:v>15.067524000000001</c:v>
                </c:pt>
                <c:pt idx="15191">
                  <c:v>12.751419</c:v>
                </c:pt>
                <c:pt idx="15192">
                  <c:v>13.899222999999999</c:v>
                </c:pt>
                <c:pt idx="15193">
                  <c:v>13.571279000000001</c:v>
                </c:pt>
                <c:pt idx="15194">
                  <c:v>14.780573</c:v>
                </c:pt>
                <c:pt idx="15195">
                  <c:v>13.673762</c:v>
                </c:pt>
                <c:pt idx="15196">
                  <c:v>14.575608000000001</c:v>
                </c:pt>
                <c:pt idx="15197">
                  <c:v>12.956384</c:v>
                </c:pt>
                <c:pt idx="15198">
                  <c:v>14.514118</c:v>
                </c:pt>
                <c:pt idx="15199">
                  <c:v>13.940215999999999</c:v>
                </c:pt>
                <c:pt idx="15200">
                  <c:v>14.575608000000001</c:v>
                </c:pt>
                <c:pt idx="15201">
                  <c:v>13.263832000000001</c:v>
                </c:pt>
                <c:pt idx="15202">
                  <c:v>14.760076</c:v>
                </c:pt>
                <c:pt idx="15203">
                  <c:v>13.03837</c:v>
                </c:pt>
                <c:pt idx="15204">
                  <c:v>14.206671</c:v>
                </c:pt>
                <c:pt idx="15205">
                  <c:v>13.345818</c:v>
                </c:pt>
                <c:pt idx="15206">
                  <c:v>14.26816</c:v>
                </c:pt>
                <c:pt idx="15207">
                  <c:v>12.997377</c:v>
                </c:pt>
                <c:pt idx="15208">
                  <c:v>14.391139000000001</c:v>
                </c:pt>
                <c:pt idx="15209">
                  <c:v>13.202342</c:v>
                </c:pt>
                <c:pt idx="15210">
                  <c:v>13.796741000000001</c:v>
                </c:pt>
                <c:pt idx="15211">
                  <c:v>15.067524000000001</c:v>
                </c:pt>
                <c:pt idx="15212">
                  <c:v>14.555111</c:v>
                </c:pt>
                <c:pt idx="15213">
                  <c:v>13.653264999999999</c:v>
                </c:pt>
                <c:pt idx="15214">
                  <c:v>14.206671</c:v>
                </c:pt>
                <c:pt idx="15215">
                  <c:v>14.042699000000001</c:v>
                </c:pt>
                <c:pt idx="15216">
                  <c:v>14.411636</c:v>
                </c:pt>
                <c:pt idx="15217">
                  <c:v>13.489293</c:v>
                </c:pt>
                <c:pt idx="15218">
                  <c:v>14.575608000000001</c:v>
                </c:pt>
                <c:pt idx="15219">
                  <c:v>13.837733999999999</c:v>
                </c:pt>
                <c:pt idx="15220">
                  <c:v>14.473125</c:v>
                </c:pt>
                <c:pt idx="15221">
                  <c:v>13.796741000000001</c:v>
                </c:pt>
                <c:pt idx="15222">
                  <c:v>14.063195</c:v>
                </c:pt>
                <c:pt idx="15223">
                  <c:v>13.4483</c:v>
                </c:pt>
                <c:pt idx="15224">
                  <c:v>15.436461</c:v>
                </c:pt>
                <c:pt idx="15225">
                  <c:v>13.91972</c:v>
                </c:pt>
                <c:pt idx="15226">
                  <c:v>13.714755</c:v>
                </c:pt>
                <c:pt idx="15227">
                  <c:v>13.202342</c:v>
                </c:pt>
                <c:pt idx="15228">
                  <c:v>14.862558999999999</c:v>
                </c:pt>
                <c:pt idx="15229">
                  <c:v>12.915391</c:v>
                </c:pt>
                <c:pt idx="15230">
                  <c:v>14.821566000000001</c:v>
                </c:pt>
                <c:pt idx="15231">
                  <c:v>14.370642999999999</c:v>
                </c:pt>
                <c:pt idx="15232">
                  <c:v>13.899222999999999</c:v>
                </c:pt>
                <c:pt idx="15233">
                  <c:v>13.202342</c:v>
                </c:pt>
                <c:pt idx="15234">
                  <c:v>15.251992</c:v>
                </c:pt>
                <c:pt idx="15235">
                  <c:v>12.792412000000001</c:v>
                </c:pt>
                <c:pt idx="15236">
                  <c:v>14.678089999999999</c:v>
                </c:pt>
                <c:pt idx="15237">
                  <c:v>13.120355999999999</c:v>
                </c:pt>
                <c:pt idx="15238">
                  <c:v>14.73958</c:v>
                </c:pt>
                <c:pt idx="15239">
                  <c:v>13.345818</c:v>
                </c:pt>
                <c:pt idx="15240">
                  <c:v>14.350146000000001</c:v>
                </c:pt>
                <c:pt idx="15241">
                  <c:v>13.899222999999999</c:v>
                </c:pt>
                <c:pt idx="15242">
                  <c:v>14.657594</c:v>
                </c:pt>
                <c:pt idx="15243">
                  <c:v>12.525957999999999</c:v>
                </c:pt>
                <c:pt idx="15244">
                  <c:v>14.145180999999999</c:v>
                </c:pt>
                <c:pt idx="15245">
                  <c:v>13.550782999999999</c:v>
                </c:pt>
                <c:pt idx="15246">
                  <c:v>14.309153</c:v>
                </c:pt>
                <c:pt idx="15247">
                  <c:v>14.124684999999999</c:v>
                </c:pt>
                <c:pt idx="15248">
                  <c:v>14.534615000000001</c:v>
                </c:pt>
                <c:pt idx="15249">
                  <c:v>12.628439999999999</c:v>
                </c:pt>
                <c:pt idx="15250">
                  <c:v>15.006034</c:v>
                </c:pt>
                <c:pt idx="15251">
                  <c:v>13.181846</c:v>
                </c:pt>
                <c:pt idx="15252">
                  <c:v>13.632769</c:v>
                </c:pt>
                <c:pt idx="15253">
                  <c:v>13.632769</c:v>
                </c:pt>
                <c:pt idx="15254">
                  <c:v>13.427804</c:v>
                </c:pt>
                <c:pt idx="15255">
                  <c:v>14.186173999999999</c:v>
                </c:pt>
                <c:pt idx="15256">
                  <c:v>14.493622</c:v>
                </c:pt>
                <c:pt idx="15257">
                  <c:v>13.981209</c:v>
                </c:pt>
                <c:pt idx="15258">
                  <c:v>14.555111</c:v>
                </c:pt>
                <c:pt idx="15259">
                  <c:v>13.325321000000001</c:v>
                </c:pt>
                <c:pt idx="15260">
                  <c:v>14.001706</c:v>
                </c:pt>
                <c:pt idx="15261">
                  <c:v>13.858230000000001</c:v>
                </c:pt>
                <c:pt idx="15262">
                  <c:v>14.26816</c:v>
                </c:pt>
                <c:pt idx="15263">
                  <c:v>14.350146000000001</c:v>
                </c:pt>
                <c:pt idx="15264">
                  <c:v>14.575608000000001</c:v>
                </c:pt>
                <c:pt idx="15265">
                  <c:v>14.124684999999999</c:v>
                </c:pt>
                <c:pt idx="15266">
                  <c:v>14.473125</c:v>
                </c:pt>
                <c:pt idx="15267">
                  <c:v>13.304824999999999</c:v>
                </c:pt>
                <c:pt idx="15268">
                  <c:v>13.960713</c:v>
                </c:pt>
                <c:pt idx="15269">
                  <c:v>13.345818</c:v>
                </c:pt>
                <c:pt idx="15270">
                  <c:v>13.837733999999999</c:v>
                </c:pt>
                <c:pt idx="15271">
                  <c:v>13.345818</c:v>
                </c:pt>
                <c:pt idx="15272">
                  <c:v>14.555111</c:v>
                </c:pt>
                <c:pt idx="15273">
                  <c:v>14.206671</c:v>
                </c:pt>
                <c:pt idx="15274">
                  <c:v>13.878727</c:v>
                </c:pt>
                <c:pt idx="15275">
                  <c:v>13.714755</c:v>
                </c:pt>
                <c:pt idx="15276">
                  <c:v>13.161349</c:v>
                </c:pt>
                <c:pt idx="15277">
                  <c:v>13.91972</c:v>
                </c:pt>
                <c:pt idx="15278">
                  <c:v>14.493622</c:v>
                </c:pt>
                <c:pt idx="15279">
                  <c:v>13.386811</c:v>
                </c:pt>
                <c:pt idx="15280">
                  <c:v>13.612272000000001</c:v>
                </c:pt>
                <c:pt idx="15281">
                  <c:v>13.058866999999999</c:v>
                </c:pt>
                <c:pt idx="15282">
                  <c:v>12.833405000000001</c:v>
                </c:pt>
                <c:pt idx="15283">
                  <c:v>14.063195</c:v>
                </c:pt>
                <c:pt idx="15284">
                  <c:v>14.063195</c:v>
                </c:pt>
                <c:pt idx="15285">
                  <c:v>14.186173999999999</c:v>
                </c:pt>
                <c:pt idx="15286">
                  <c:v>14.288657000000001</c:v>
                </c:pt>
                <c:pt idx="15287">
                  <c:v>13.714755</c:v>
                </c:pt>
                <c:pt idx="15288">
                  <c:v>14.042699000000001</c:v>
                </c:pt>
                <c:pt idx="15289">
                  <c:v>13.755748000000001</c:v>
                </c:pt>
                <c:pt idx="15290">
                  <c:v>14.678089999999999</c:v>
                </c:pt>
                <c:pt idx="15291">
                  <c:v>13.09986</c:v>
                </c:pt>
                <c:pt idx="15292">
                  <c:v>14.124684999999999</c:v>
                </c:pt>
                <c:pt idx="15293">
                  <c:v>13.509790000000001</c:v>
                </c:pt>
                <c:pt idx="15294">
                  <c:v>14.042699000000001</c:v>
                </c:pt>
                <c:pt idx="15295">
                  <c:v>14.391139000000001</c:v>
                </c:pt>
                <c:pt idx="15296">
                  <c:v>14.575608000000001</c:v>
                </c:pt>
                <c:pt idx="15297">
                  <c:v>13.304824999999999</c:v>
                </c:pt>
                <c:pt idx="15298">
                  <c:v>14.944545</c:v>
                </c:pt>
                <c:pt idx="15299">
                  <c:v>14.063195</c:v>
                </c:pt>
                <c:pt idx="15300">
                  <c:v>14.719082999999999</c:v>
                </c:pt>
                <c:pt idx="15301">
                  <c:v>13.284328</c:v>
                </c:pt>
                <c:pt idx="15302">
                  <c:v>14.432131999999999</c:v>
                </c:pt>
                <c:pt idx="15303">
                  <c:v>12.976881000000001</c:v>
                </c:pt>
                <c:pt idx="15304">
                  <c:v>14.514118</c:v>
                </c:pt>
                <c:pt idx="15305">
                  <c:v>12.894895</c:v>
                </c:pt>
                <c:pt idx="15306">
                  <c:v>13.960713</c:v>
                </c:pt>
                <c:pt idx="15307">
                  <c:v>13.571279000000001</c:v>
                </c:pt>
                <c:pt idx="15308">
                  <c:v>14.329650000000001</c:v>
                </c:pt>
                <c:pt idx="15309">
                  <c:v>14.309153</c:v>
                </c:pt>
                <c:pt idx="15310">
                  <c:v>14.432131999999999</c:v>
                </c:pt>
                <c:pt idx="15311">
                  <c:v>14.206671</c:v>
                </c:pt>
                <c:pt idx="15312">
                  <c:v>14.145180999999999</c:v>
                </c:pt>
                <c:pt idx="15313">
                  <c:v>13.284328</c:v>
                </c:pt>
                <c:pt idx="15314">
                  <c:v>14.042699000000001</c:v>
                </c:pt>
                <c:pt idx="15315">
                  <c:v>14.022202</c:v>
                </c:pt>
                <c:pt idx="15316">
                  <c:v>14.370642999999999</c:v>
                </c:pt>
                <c:pt idx="15317">
                  <c:v>13.571279000000001</c:v>
                </c:pt>
                <c:pt idx="15318">
                  <c:v>14.411636</c:v>
                </c:pt>
                <c:pt idx="15319">
                  <c:v>13.140853</c:v>
                </c:pt>
                <c:pt idx="15320">
                  <c:v>14.350146000000001</c:v>
                </c:pt>
                <c:pt idx="15321">
                  <c:v>14.534615000000001</c:v>
                </c:pt>
                <c:pt idx="15322">
                  <c:v>13.509790000000001</c:v>
                </c:pt>
                <c:pt idx="15323">
                  <c:v>13.796741000000001</c:v>
                </c:pt>
                <c:pt idx="15324">
                  <c:v>14.698587</c:v>
                </c:pt>
                <c:pt idx="15325">
                  <c:v>13.940215999999999</c:v>
                </c:pt>
                <c:pt idx="15326">
                  <c:v>14.432131999999999</c:v>
                </c:pt>
                <c:pt idx="15327">
                  <c:v>13.694258</c:v>
                </c:pt>
                <c:pt idx="15328">
                  <c:v>14.391139000000001</c:v>
                </c:pt>
                <c:pt idx="15329">
                  <c:v>14.104188000000001</c:v>
                </c:pt>
                <c:pt idx="15330">
                  <c:v>14.452629</c:v>
                </c:pt>
                <c:pt idx="15331">
                  <c:v>13.181846</c:v>
                </c:pt>
                <c:pt idx="15332">
                  <c:v>14.165678</c:v>
                </c:pt>
                <c:pt idx="15333">
                  <c:v>12.874397999999999</c:v>
                </c:pt>
                <c:pt idx="15334">
                  <c:v>13.694258</c:v>
                </c:pt>
                <c:pt idx="15335">
                  <c:v>13.960713</c:v>
                </c:pt>
                <c:pt idx="15336">
                  <c:v>14.965040999999999</c:v>
                </c:pt>
                <c:pt idx="15337">
                  <c:v>13.489293</c:v>
                </c:pt>
                <c:pt idx="15338">
                  <c:v>14.063195</c:v>
                </c:pt>
                <c:pt idx="15339">
                  <c:v>13.366313999999999</c:v>
                </c:pt>
                <c:pt idx="15340">
                  <c:v>14.452629</c:v>
                </c:pt>
                <c:pt idx="15341">
                  <c:v>13.325321000000001</c:v>
                </c:pt>
                <c:pt idx="15342">
                  <c:v>13.366313999999999</c:v>
                </c:pt>
                <c:pt idx="15343">
                  <c:v>13.304824999999999</c:v>
                </c:pt>
                <c:pt idx="15344">
                  <c:v>14.534615000000001</c:v>
                </c:pt>
                <c:pt idx="15345">
                  <c:v>13.612272000000001</c:v>
                </c:pt>
                <c:pt idx="15346">
                  <c:v>15.272489</c:v>
                </c:pt>
                <c:pt idx="15347">
                  <c:v>13.4483</c:v>
                </c:pt>
                <c:pt idx="15348">
                  <c:v>14.842062</c:v>
                </c:pt>
                <c:pt idx="15349">
                  <c:v>14.042699000000001</c:v>
                </c:pt>
                <c:pt idx="15350">
                  <c:v>14.227167</c:v>
                </c:pt>
                <c:pt idx="15351">
                  <c:v>13.591775999999999</c:v>
                </c:pt>
                <c:pt idx="15352">
                  <c:v>13.91972</c:v>
                </c:pt>
                <c:pt idx="15353">
                  <c:v>13.530286</c:v>
                </c:pt>
                <c:pt idx="15354">
                  <c:v>14.26816</c:v>
                </c:pt>
                <c:pt idx="15355">
                  <c:v>13.714755</c:v>
                </c:pt>
                <c:pt idx="15356">
                  <c:v>14.165678</c:v>
                </c:pt>
                <c:pt idx="15357">
                  <c:v>14.022202</c:v>
                </c:pt>
                <c:pt idx="15358">
                  <c:v>13.960713</c:v>
                </c:pt>
                <c:pt idx="15359">
                  <c:v>13.571279000000001</c:v>
                </c:pt>
                <c:pt idx="15360">
                  <c:v>14.022202</c:v>
                </c:pt>
                <c:pt idx="15361">
                  <c:v>13.694258</c:v>
                </c:pt>
                <c:pt idx="15362">
                  <c:v>14.575608000000001</c:v>
                </c:pt>
                <c:pt idx="15363">
                  <c:v>13.653264999999999</c:v>
                </c:pt>
                <c:pt idx="15364">
                  <c:v>13.673762</c:v>
                </c:pt>
                <c:pt idx="15365">
                  <c:v>15.251992</c:v>
                </c:pt>
                <c:pt idx="15366">
                  <c:v>13.735251</c:v>
                </c:pt>
                <c:pt idx="15367">
                  <c:v>13.878727</c:v>
                </c:pt>
                <c:pt idx="15368">
                  <c:v>14.534615000000001</c:v>
                </c:pt>
                <c:pt idx="15369">
                  <c:v>13.571279000000001</c:v>
                </c:pt>
                <c:pt idx="15370">
                  <c:v>13.632769</c:v>
                </c:pt>
                <c:pt idx="15371">
                  <c:v>13.673762</c:v>
                </c:pt>
                <c:pt idx="15372">
                  <c:v>14.555111</c:v>
                </c:pt>
                <c:pt idx="15373">
                  <c:v>13.304824999999999</c:v>
                </c:pt>
                <c:pt idx="15374">
                  <c:v>14.473125</c:v>
                </c:pt>
                <c:pt idx="15375">
                  <c:v>13.940215999999999</c:v>
                </c:pt>
                <c:pt idx="15376">
                  <c:v>14.227167</c:v>
                </c:pt>
                <c:pt idx="15377">
                  <c:v>13.632769</c:v>
                </c:pt>
                <c:pt idx="15378">
                  <c:v>13.796741000000001</c:v>
                </c:pt>
                <c:pt idx="15379">
                  <c:v>13.755748000000001</c:v>
                </c:pt>
                <c:pt idx="15380">
                  <c:v>14.104188000000001</c:v>
                </c:pt>
                <c:pt idx="15381">
                  <c:v>13.91972</c:v>
                </c:pt>
                <c:pt idx="15382">
                  <c:v>13.878727</c:v>
                </c:pt>
                <c:pt idx="15383">
                  <c:v>13.735251</c:v>
                </c:pt>
                <c:pt idx="15384">
                  <c:v>14.350146000000001</c:v>
                </c:pt>
                <c:pt idx="15385">
                  <c:v>13.796741000000001</c:v>
                </c:pt>
                <c:pt idx="15386">
                  <c:v>13.878727</c:v>
                </c:pt>
                <c:pt idx="15387">
                  <c:v>13.960713</c:v>
                </c:pt>
                <c:pt idx="15388">
                  <c:v>14.104188000000001</c:v>
                </c:pt>
                <c:pt idx="15389">
                  <c:v>13.120355999999999</c:v>
                </c:pt>
                <c:pt idx="15390">
                  <c:v>15.395467999999999</c:v>
                </c:pt>
                <c:pt idx="15391">
                  <c:v>14.288657000000001</c:v>
                </c:pt>
                <c:pt idx="15392">
                  <c:v>13.981209</c:v>
                </c:pt>
                <c:pt idx="15393">
                  <c:v>13.325321000000001</c:v>
                </c:pt>
                <c:pt idx="15394">
                  <c:v>13.673762</c:v>
                </c:pt>
                <c:pt idx="15395">
                  <c:v>13.694258</c:v>
                </c:pt>
                <c:pt idx="15396">
                  <c:v>14.247664</c:v>
                </c:pt>
                <c:pt idx="15397">
                  <c:v>13.530286</c:v>
                </c:pt>
                <c:pt idx="15398">
                  <c:v>14.145180999999999</c:v>
                </c:pt>
                <c:pt idx="15399">
                  <c:v>13.673762</c:v>
                </c:pt>
                <c:pt idx="15400">
                  <c:v>15.149509999999999</c:v>
                </c:pt>
                <c:pt idx="15401">
                  <c:v>13.468797</c:v>
                </c:pt>
                <c:pt idx="15402">
                  <c:v>13.591775999999999</c:v>
                </c:pt>
                <c:pt idx="15403">
                  <c:v>13.489293</c:v>
                </c:pt>
                <c:pt idx="15404">
                  <c:v>13.960713</c:v>
                </c:pt>
                <c:pt idx="15405">
                  <c:v>13.591775999999999</c:v>
                </c:pt>
                <c:pt idx="15406">
                  <c:v>14.26816</c:v>
                </c:pt>
                <c:pt idx="15407">
                  <c:v>13.612272000000001</c:v>
                </c:pt>
                <c:pt idx="15408">
                  <c:v>14.288657000000001</c:v>
                </c:pt>
                <c:pt idx="15409">
                  <c:v>13.591775999999999</c:v>
                </c:pt>
                <c:pt idx="15410">
                  <c:v>14.206671</c:v>
                </c:pt>
                <c:pt idx="15411">
                  <c:v>14.022202</c:v>
                </c:pt>
                <c:pt idx="15412">
                  <c:v>13.304824999999999</c:v>
                </c:pt>
                <c:pt idx="15413">
                  <c:v>14.206671</c:v>
                </c:pt>
                <c:pt idx="15414">
                  <c:v>14.206671</c:v>
                </c:pt>
                <c:pt idx="15415">
                  <c:v>13.468797</c:v>
                </c:pt>
                <c:pt idx="15416">
                  <c:v>14.616600999999999</c:v>
                </c:pt>
                <c:pt idx="15417">
                  <c:v>14.206671</c:v>
                </c:pt>
                <c:pt idx="15418">
                  <c:v>16.092348999999999</c:v>
                </c:pt>
                <c:pt idx="15419">
                  <c:v>13.591775999999999</c:v>
                </c:pt>
                <c:pt idx="15420">
                  <c:v>15.006034</c:v>
                </c:pt>
                <c:pt idx="15421">
                  <c:v>14.965040999999999</c:v>
                </c:pt>
                <c:pt idx="15422">
                  <c:v>14.104188000000001</c:v>
                </c:pt>
                <c:pt idx="15423">
                  <c:v>13.981209</c:v>
                </c:pt>
                <c:pt idx="15424">
                  <c:v>13.263832000000001</c:v>
                </c:pt>
                <c:pt idx="15425">
                  <c:v>13.4483</c:v>
                </c:pt>
                <c:pt idx="15426">
                  <c:v>14.288657000000001</c:v>
                </c:pt>
                <c:pt idx="15427">
                  <c:v>13.981209</c:v>
                </c:pt>
                <c:pt idx="15428">
                  <c:v>14.534615000000001</c:v>
                </c:pt>
                <c:pt idx="15429">
                  <c:v>14.350146000000001</c:v>
                </c:pt>
                <c:pt idx="15430">
                  <c:v>13.489293</c:v>
                </c:pt>
                <c:pt idx="15431">
                  <c:v>13.304824999999999</c:v>
                </c:pt>
                <c:pt idx="15432">
                  <c:v>13.694258</c:v>
                </c:pt>
                <c:pt idx="15433">
                  <c:v>13.653264999999999</c:v>
                </c:pt>
                <c:pt idx="15434">
                  <c:v>13.837733999999999</c:v>
                </c:pt>
                <c:pt idx="15435">
                  <c:v>13.714755</c:v>
                </c:pt>
                <c:pt idx="15436">
                  <c:v>14.186173999999999</c:v>
                </c:pt>
                <c:pt idx="15437">
                  <c:v>13.632769</c:v>
                </c:pt>
                <c:pt idx="15438">
                  <c:v>14.432131999999999</c:v>
                </c:pt>
                <c:pt idx="15439">
                  <c:v>14.186173999999999</c:v>
                </c:pt>
                <c:pt idx="15440">
                  <c:v>13.09986</c:v>
                </c:pt>
                <c:pt idx="15441">
                  <c:v>14.186173999999999</c:v>
                </c:pt>
                <c:pt idx="15442">
                  <c:v>14.104188000000001</c:v>
                </c:pt>
                <c:pt idx="15443">
                  <c:v>13.837733999999999</c:v>
                </c:pt>
                <c:pt idx="15444">
                  <c:v>14.821566000000001</c:v>
                </c:pt>
                <c:pt idx="15445">
                  <c:v>13.960713</c:v>
                </c:pt>
                <c:pt idx="15446">
                  <c:v>14.616600999999999</c:v>
                </c:pt>
                <c:pt idx="15447">
                  <c:v>13.263832000000001</c:v>
                </c:pt>
                <c:pt idx="15448">
                  <c:v>14.063195</c:v>
                </c:pt>
                <c:pt idx="15449">
                  <c:v>12.874397999999999</c:v>
                </c:pt>
                <c:pt idx="15450">
                  <c:v>14.206671</c:v>
                </c:pt>
                <c:pt idx="15451">
                  <c:v>13.345818</c:v>
                </c:pt>
                <c:pt idx="15452">
                  <c:v>14.083691999999999</c:v>
                </c:pt>
                <c:pt idx="15453">
                  <c:v>13.858230000000001</c:v>
                </c:pt>
                <c:pt idx="15454">
                  <c:v>15.026531</c:v>
                </c:pt>
                <c:pt idx="15455">
                  <c:v>13.653264999999999</c:v>
                </c:pt>
                <c:pt idx="15456">
                  <c:v>14.924048000000001</c:v>
                </c:pt>
                <c:pt idx="15457">
                  <c:v>13.386811</c:v>
                </c:pt>
                <c:pt idx="15458">
                  <c:v>14.083691999999999</c:v>
                </c:pt>
                <c:pt idx="15459">
                  <c:v>12.833405000000001</c:v>
                </c:pt>
                <c:pt idx="15460">
                  <c:v>14.104188000000001</c:v>
                </c:pt>
                <c:pt idx="15461">
                  <c:v>13.386811</c:v>
                </c:pt>
                <c:pt idx="15462">
                  <c:v>14.329650000000001</c:v>
                </c:pt>
                <c:pt idx="15463">
                  <c:v>13.366313999999999</c:v>
                </c:pt>
                <c:pt idx="15464">
                  <c:v>14.473125</c:v>
                </c:pt>
                <c:pt idx="15465">
                  <c:v>13.612272000000001</c:v>
                </c:pt>
                <c:pt idx="15466">
                  <c:v>14.616600999999999</c:v>
                </c:pt>
                <c:pt idx="15467">
                  <c:v>13.304824999999999</c:v>
                </c:pt>
                <c:pt idx="15468">
                  <c:v>14.288657000000001</c:v>
                </c:pt>
                <c:pt idx="15469">
                  <c:v>13.735251</c:v>
                </c:pt>
                <c:pt idx="15470">
                  <c:v>14.514118</c:v>
                </c:pt>
                <c:pt idx="15471">
                  <c:v>13.960713</c:v>
                </c:pt>
                <c:pt idx="15472">
                  <c:v>14.227167</c:v>
                </c:pt>
                <c:pt idx="15473">
                  <c:v>13.530286</c:v>
                </c:pt>
                <c:pt idx="15474">
                  <c:v>14.391139000000001</c:v>
                </c:pt>
                <c:pt idx="15475">
                  <c:v>13.694258</c:v>
                </c:pt>
                <c:pt idx="15476">
                  <c:v>14.26816</c:v>
                </c:pt>
                <c:pt idx="15477">
                  <c:v>13.017874000000001</c:v>
                </c:pt>
                <c:pt idx="15478">
                  <c:v>14.063195</c:v>
                </c:pt>
                <c:pt idx="15479">
                  <c:v>13.694258</c:v>
                </c:pt>
                <c:pt idx="15480">
                  <c:v>14.473125</c:v>
                </c:pt>
                <c:pt idx="15481">
                  <c:v>13.653264999999999</c:v>
                </c:pt>
                <c:pt idx="15482">
                  <c:v>13.878727</c:v>
                </c:pt>
                <c:pt idx="15483">
                  <c:v>13.345818</c:v>
                </c:pt>
                <c:pt idx="15484">
                  <c:v>14.473125</c:v>
                </c:pt>
                <c:pt idx="15485">
                  <c:v>14.719082999999999</c:v>
                </c:pt>
                <c:pt idx="15486">
                  <c:v>14.944545</c:v>
                </c:pt>
                <c:pt idx="15487">
                  <c:v>13.878727</c:v>
                </c:pt>
                <c:pt idx="15488">
                  <c:v>14.780573</c:v>
                </c:pt>
                <c:pt idx="15489">
                  <c:v>13.284328</c:v>
                </c:pt>
                <c:pt idx="15490">
                  <c:v>14.309153</c:v>
                </c:pt>
                <c:pt idx="15491">
                  <c:v>13.489293</c:v>
                </c:pt>
                <c:pt idx="15492">
                  <c:v>13.714755</c:v>
                </c:pt>
                <c:pt idx="15493">
                  <c:v>12.710426</c:v>
                </c:pt>
                <c:pt idx="15494">
                  <c:v>14.411636</c:v>
                </c:pt>
                <c:pt idx="15495">
                  <c:v>14.063195</c:v>
                </c:pt>
                <c:pt idx="15496">
                  <c:v>14.432131999999999</c:v>
                </c:pt>
                <c:pt idx="15497">
                  <c:v>13.550782999999999</c:v>
                </c:pt>
                <c:pt idx="15498">
                  <c:v>14.432131999999999</c:v>
                </c:pt>
                <c:pt idx="15499">
                  <c:v>13.571279000000001</c:v>
                </c:pt>
                <c:pt idx="15500">
                  <c:v>13.940215999999999</c:v>
                </c:pt>
                <c:pt idx="15501">
                  <c:v>12.730923000000001</c:v>
                </c:pt>
                <c:pt idx="15502">
                  <c:v>14.411636</c:v>
                </c:pt>
                <c:pt idx="15503">
                  <c:v>13.591775999999999</c:v>
                </c:pt>
                <c:pt idx="15504">
                  <c:v>14.186173999999999</c:v>
                </c:pt>
                <c:pt idx="15505">
                  <c:v>13.509790000000001</c:v>
                </c:pt>
                <c:pt idx="15506">
                  <c:v>14.534615000000001</c:v>
                </c:pt>
                <c:pt idx="15507">
                  <c:v>12.341488999999999</c:v>
                </c:pt>
                <c:pt idx="15508">
                  <c:v>15.333978</c:v>
                </c:pt>
                <c:pt idx="15509">
                  <c:v>13.366313999999999</c:v>
                </c:pt>
                <c:pt idx="15510">
                  <c:v>14.329650000000001</c:v>
                </c:pt>
                <c:pt idx="15511">
                  <c:v>13.550782999999999</c:v>
                </c:pt>
                <c:pt idx="15512">
                  <c:v>13.837733999999999</c:v>
                </c:pt>
                <c:pt idx="15513">
                  <c:v>13.120355999999999</c:v>
                </c:pt>
                <c:pt idx="15514">
                  <c:v>13.673762</c:v>
                </c:pt>
                <c:pt idx="15515">
                  <c:v>13.058866999999999</c:v>
                </c:pt>
                <c:pt idx="15516">
                  <c:v>14.350146000000001</c:v>
                </c:pt>
                <c:pt idx="15517">
                  <c:v>13.509790000000001</c:v>
                </c:pt>
                <c:pt idx="15518">
                  <c:v>13.837733999999999</c:v>
                </c:pt>
                <c:pt idx="15519">
                  <c:v>13.960713</c:v>
                </c:pt>
                <c:pt idx="15520">
                  <c:v>14.493622</c:v>
                </c:pt>
                <c:pt idx="15521">
                  <c:v>12.68993</c:v>
                </c:pt>
                <c:pt idx="15522">
                  <c:v>14.534615000000001</c:v>
                </c:pt>
                <c:pt idx="15523">
                  <c:v>13.427804</c:v>
                </c:pt>
                <c:pt idx="15524">
                  <c:v>15.047027</c:v>
                </c:pt>
                <c:pt idx="15525">
                  <c:v>13.714755</c:v>
                </c:pt>
                <c:pt idx="15526">
                  <c:v>14.001706</c:v>
                </c:pt>
                <c:pt idx="15527">
                  <c:v>12.976881000000001</c:v>
                </c:pt>
                <c:pt idx="15528">
                  <c:v>14.186173999999999</c:v>
                </c:pt>
                <c:pt idx="15529">
                  <c:v>12.443972</c:v>
                </c:pt>
                <c:pt idx="15530">
                  <c:v>14.124684999999999</c:v>
                </c:pt>
                <c:pt idx="15531">
                  <c:v>13.243335</c:v>
                </c:pt>
                <c:pt idx="15532">
                  <c:v>14.329650000000001</c:v>
                </c:pt>
                <c:pt idx="15533">
                  <c:v>13.489293</c:v>
                </c:pt>
                <c:pt idx="15534">
                  <c:v>15.006034</c:v>
                </c:pt>
                <c:pt idx="15535">
                  <c:v>13.345818</c:v>
                </c:pt>
                <c:pt idx="15536">
                  <c:v>14.473125</c:v>
                </c:pt>
                <c:pt idx="15537">
                  <c:v>13.776244</c:v>
                </c:pt>
                <c:pt idx="15538">
                  <c:v>14.391139000000001</c:v>
                </c:pt>
                <c:pt idx="15539">
                  <c:v>13.243335</c:v>
                </c:pt>
                <c:pt idx="15540">
                  <c:v>15.006034</c:v>
                </c:pt>
                <c:pt idx="15541">
                  <c:v>12.956384</c:v>
                </c:pt>
                <c:pt idx="15542">
                  <c:v>14.473125</c:v>
                </c:pt>
                <c:pt idx="15543">
                  <c:v>14.083691999999999</c:v>
                </c:pt>
                <c:pt idx="15544">
                  <c:v>14.719082999999999</c:v>
                </c:pt>
                <c:pt idx="15545">
                  <c:v>13.366313999999999</c:v>
                </c:pt>
                <c:pt idx="15546">
                  <c:v>14.452629</c:v>
                </c:pt>
                <c:pt idx="15547">
                  <c:v>13.345818</c:v>
                </c:pt>
                <c:pt idx="15548">
                  <c:v>14.227167</c:v>
                </c:pt>
                <c:pt idx="15549">
                  <c:v>13.09986</c:v>
                </c:pt>
                <c:pt idx="15550">
                  <c:v>14.555111</c:v>
                </c:pt>
                <c:pt idx="15551">
                  <c:v>12.956384</c:v>
                </c:pt>
                <c:pt idx="15552">
                  <c:v>14.083691999999999</c:v>
                </c:pt>
                <c:pt idx="15553">
                  <c:v>13.591775999999999</c:v>
                </c:pt>
                <c:pt idx="15554">
                  <c:v>14.309153</c:v>
                </c:pt>
                <c:pt idx="15555">
                  <c:v>13.284328</c:v>
                </c:pt>
                <c:pt idx="15556">
                  <c:v>15.456956999999999</c:v>
                </c:pt>
                <c:pt idx="15557">
                  <c:v>12.997377</c:v>
                </c:pt>
                <c:pt idx="15558">
                  <c:v>14.965040999999999</c:v>
                </c:pt>
                <c:pt idx="15559">
                  <c:v>13.858230000000001</c:v>
                </c:pt>
                <c:pt idx="15560">
                  <c:v>14.206671</c:v>
                </c:pt>
                <c:pt idx="15561">
                  <c:v>13.796741000000001</c:v>
                </c:pt>
                <c:pt idx="15562">
                  <c:v>14.124684999999999</c:v>
                </c:pt>
                <c:pt idx="15563">
                  <c:v>13.325321000000001</c:v>
                </c:pt>
                <c:pt idx="15564">
                  <c:v>13.796741000000001</c:v>
                </c:pt>
                <c:pt idx="15565">
                  <c:v>13.263832000000001</c:v>
                </c:pt>
                <c:pt idx="15566">
                  <c:v>14.227167</c:v>
                </c:pt>
                <c:pt idx="15567">
                  <c:v>13.489293</c:v>
                </c:pt>
                <c:pt idx="15568">
                  <c:v>14.780573</c:v>
                </c:pt>
                <c:pt idx="15569">
                  <c:v>13.530286</c:v>
                </c:pt>
                <c:pt idx="15570">
                  <c:v>14.022202</c:v>
                </c:pt>
                <c:pt idx="15571">
                  <c:v>13.079363000000001</c:v>
                </c:pt>
                <c:pt idx="15572">
                  <c:v>14.063195</c:v>
                </c:pt>
                <c:pt idx="15573">
                  <c:v>13.509790000000001</c:v>
                </c:pt>
                <c:pt idx="15574">
                  <c:v>14.145180999999999</c:v>
                </c:pt>
                <c:pt idx="15575">
                  <c:v>13.489293</c:v>
                </c:pt>
                <c:pt idx="15576">
                  <c:v>15.784901</c:v>
                </c:pt>
                <c:pt idx="15577">
                  <c:v>12.997377</c:v>
                </c:pt>
                <c:pt idx="15578">
                  <c:v>13.776244</c:v>
                </c:pt>
                <c:pt idx="15579">
                  <c:v>13.222839</c:v>
                </c:pt>
                <c:pt idx="15580">
                  <c:v>13.653264999999999</c:v>
                </c:pt>
                <c:pt idx="15581">
                  <c:v>13.202342</c:v>
                </c:pt>
                <c:pt idx="15582">
                  <c:v>13.960713</c:v>
                </c:pt>
                <c:pt idx="15583">
                  <c:v>14.001706</c:v>
                </c:pt>
                <c:pt idx="15584">
                  <c:v>14.534615000000001</c:v>
                </c:pt>
                <c:pt idx="15585">
                  <c:v>12.997377</c:v>
                </c:pt>
                <c:pt idx="15586">
                  <c:v>13.591775999999999</c:v>
                </c:pt>
                <c:pt idx="15587">
                  <c:v>13.058866999999999</c:v>
                </c:pt>
                <c:pt idx="15588">
                  <c:v>14.022202</c:v>
                </c:pt>
                <c:pt idx="15589">
                  <c:v>13.325321000000001</c:v>
                </c:pt>
                <c:pt idx="15590">
                  <c:v>14.452629</c:v>
                </c:pt>
                <c:pt idx="15591">
                  <c:v>13.612272000000001</c:v>
                </c:pt>
                <c:pt idx="15592">
                  <c:v>14.26816</c:v>
                </c:pt>
                <c:pt idx="15593">
                  <c:v>13.899222999999999</c:v>
                </c:pt>
                <c:pt idx="15594">
                  <c:v>13.960713</c:v>
                </c:pt>
                <c:pt idx="15595">
                  <c:v>13.837733999999999</c:v>
                </c:pt>
                <c:pt idx="15596">
                  <c:v>14.309153</c:v>
                </c:pt>
                <c:pt idx="15597">
                  <c:v>13.653264999999999</c:v>
                </c:pt>
                <c:pt idx="15598">
                  <c:v>14.145180999999999</c:v>
                </c:pt>
                <c:pt idx="15599">
                  <c:v>12.956384</c:v>
                </c:pt>
                <c:pt idx="15600">
                  <c:v>14.821566000000001</c:v>
                </c:pt>
                <c:pt idx="15601">
                  <c:v>13.612272000000001</c:v>
                </c:pt>
                <c:pt idx="15602">
                  <c:v>14.26816</c:v>
                </c:pt>
                <c:pt idx="15603">
                  <c:v>13.284328</c:v>
                </c:pt>
                <c:pt idx="15604">
                  <c:v>14.227167</c:v>
                </c:pt>
                <c:pt idx="15605">
                  <c:v>13.161349</c:v>
                </c:pt>
                <c:pt idx="15606">
                  <c:v>14.821566000000001</c:v>
                </c:pt>
                <c:pt idx="15607">
                  <c:v>12.853902</c:v>
                </c:pt>
                <c:pt idx="15608">
                  <c:v>13.735251</c:v>
                </c:pt>
                <c:pt idx="15609">
                  <c:v>13.181846</c:v>
                </c:pt>
                <c:pt idx="15610">
                  <c:v>13.796741000000001</c:v>
                </c:pt>
                <c:pt idx="15611">
                  <c:v>13.776244</c:v>
                </c:pt>
                <c:pt idx="15612">
                  <c:v>13.120355999999999</c:v>
                </c:pt>
                <c:pt idx="15613">
                  <c:v>13.386811</c:v>
                </c:pt>
                <c:pt idx="15614">
                  <c:v>13.858230000000001</c:v>
                </c:pt>
                <c:pt idx="15615">
                  <c:v>12.956384</c:v>
                </c:pt>
                <c:pt idx="15616">
                  <c:v>14.329650000000001</c:v>
                </c:pt>
                <c:pt idx="15617">
                  <c:v>13.571279000000001</c:v>
                </c:pt>
                <c:pt idx="15618">
                  <c:v>14.104188000000001</c:v>
                </c:pt>
                <c:pt idx="15619">
                  <c:v>13.653264999999999</c:v>
                </c:pt>
                <c:pt idx="15620">
                  <c:v>14.309153</c:v>
                </c:pt>
                <c:pt idx="15621">
                  <c:v>12.68993</c:v>
                </c:pt>
                <c:pt idx="15622">
                  <c:v>14.73958</c:v>
                </c:pt>
                <c:pt idx="15623">
                  <c:v>13.509790000000001</c:v>
                </c:pt>
                <c:pt idx="15624">
                  <c:v>14.493622</c:v>
                </c:pt>
                <c:pt idx="15625">
                  <c:v>13.427804</c:v>
                </c:pt>
                <c:pt idx="15626">
                  <c:v>13.776244</c:v>
                </c:pt>
                <c:pt idx="15627">
                  <c:v>13.243335</c:v>
                </c:pt>
                <c:pt idx="15628">
                  <c:v>14.309153</c:v>
                </c:pt>
                <c:pt idx="15629">
                  <c:v>13.09986</c:v>
                </c:pt>
                <c:pt idx="15630">
                  <c:v>14.083691999999999</c:v>
                </c:pt>
                <c:pt idx="15631">
                  <c:v>13.407306999999999</c:v>
                </c:pt>
                <c:pt idx="15632">
                  <c:v>13.489293</c:v>
                </c:pt>
                <c:pt idx="15633">
                  <c:v>13.489293</c:v>
                </c:pt>
                <c:pt idx="15634">
                  <c:v>13.530286</c:v>
                </c:pt>
                <c:pt idx="15635">
                  <c:v>14.329650000000001</c:v>
                </c:pt>
                <c:pt idx="15636">
                  <c:v>13.817237</c:v>
                </c:pt>
                <c:pt idx="15637">
                  <c:v>12.792412000000001</c:v>
                </c:pt>
                <c:pt idx="15638">
                  <c:v>14.514118</c:v>
                </c:pt>
                <c:pt idx="15639">
                  <c:v>13.079363000000001</c:v>
                </c:pt>
                <c:pt idx="15640">
                  <c:v>13.632769</c:v>
                </c:pt>
                <c:pt idx="15641">
                  <c:v>14.124684999999999</c:v>
                </c:pt>
                <c:pt idx="15642">
                  <c:v>14.083691999999999</c:v>
                </c:pt>
                <c:pt idx="15643">
                  <c:v>13.304824999999999</c:v>
                </c:pt>
                <c:pt idx="15644">
                  <c:v>14.022202</c:v>
                </c:pt>
                <c:pt idx="15645">
                  <c:v>13.858230000000001</c:v>
                </c:pt>
                <c:pt idx="15646">
                  <c:v>13.325321000000001</c:v>
                </c:pt>
                <c:pt idx="15647">
                  <c:v>13.243335</c:v>
                </c:pt>
                <c:pt idx="15648">
                  <c:v>14.001706</c:v>
                </c:pt>
                <c:pt idx="15649">
                  <c:v>13.878727</c:v>
                </c:pt>
                <c:pt idx="15650">
                  <c:v>14.165678</c:v>
                </c:pt>
                <c:pt idx="15651">
                  <c:v>14.247664</c:v>
                </c:pt>
                <c:pt idx="15652">
                  <c:v>13.612272000000001</c:v>
                </c:pt>
                <c:pt idx="15653">
                  <c:v>13.509790000000001</c:v>
                </c:pt>
                <c:pt idx="15654">
                  <c:v>13.817237</c:v>
                </c:pt>
                <c:pt idx="15655">
                  <c:v>13.181846</c:v>
                </c:pt>
                <c:pt idx="15656">
                  <c:v>14.042699000000001</c:v>
                </c:pt>
                <c:pt idx="15657">
                  <c:v>14.26816</c:v>
                </c:pt>
                <c:pt idx="15658">
                  <c:v>13.366313999999999</c:v>
                </c:pt>
                <c:pt idx="15659">
                  <c:v>14.104188000000001</c:v>
                </c:pt>
                <c:pt idx="15660">
                  <c:v>13.858230000000001</c:v>
                </c:pt>
                <c:pt idx="15661">
                  <c:v>13.878727</c:v>
                </c:pt>
                <c:pt idx="15662">
                  <c:v>13.878727</c:v>
                </c:pt>
                <c:pt idx="15663">
                  <c:v>12.997377</c:v>
                </c:pt>
                <c:pt idx="15664">
                  <c:v>14.411636</c:v>
                </c:pt>
                <c:pt idx="15665">
                  <c:v>13.202342</c:v>
                </c:pt>
                <c:pt idx="15666">
                  <c:v>13.550782999999999</c:v>
                </c:pt>
                <c:pt idx="15667">
                  <c:v>13.243335</c:v>
                </c:pt>
                <c:pt idx="15668">
                  <c:v>14.616600999999999</c:v>
                </c:pt>
                <c:pt idx="15669">
                  <c:v>13.243335</c:v>
                </c:pt>
                <c:pt idx="15670">
                  <c:v>14.719082999999999</c:v>
                </c:pt>
                <c:pt idx="15671">
                  <c:v>13.120355999999999</c:v>
                </c:pt>
                <c:pt idx="15672">
                  <c:v>15.231496</c:v>
                </c:pt>
                <c:pt idx="15673">
                  <c:v>13.345818</c:v>
                </c:pt>
                <c:pt idx="15674">
                  <c:v>14.206671</c:v>
                </c:pt>
                <c:pt idx="15675">
                  <c:v>13.284328</c:v>
                </c:pt>
                <c:pt idx="15676">
                  <c:v>14.350146000000001</c:v>
                </c:pt>
                <c:pt idx="15677">
                  <c:v>13.468797</c:v>
                </c:pt>
                <c:pt idx="15678">
                  <c:v>14.288657000000001</c:v>
                </c:pt>
                <c:pt idx="15679">
                  <c:v>12.771915999999999</c:v>
                </c:pt>
                <c:pt idx="15680">
                  <c:v>13.837733999999999</c:v>
                </c:pt>
                <c:pt idx="15681">
                  <c:v>14.350146000000001</c:v>
                </c:pt>
                <c:pt idx="15682">
                  <c:v>14.391139000000001</c:v>
                </c:pt>
                <c:pt idx="15683">
                  <c:v>14.145180999999999</c:v>
                </c:pt>
                <c:pt idx="15684">
                  <c:v>14.575608000000001</c:v>
                </c:pt>
                <c:pt idx="15685">
                  <c:v>13.325321000000001</c:v>
                </c:pt>
                <c:pt idx="15686">
                  <c:v>14.514118</c:v>
                </c:pt>
                <c:pt idx="15687">
                  <c:v>13.858230000000001</c:v>
                </c:pt>
                <c:pt idx="15688">
                  <c:v>14.042699000000001</c:v>
                </c:pt>
                <c:pt idx="15689">
                  <c:v>13.140853</c:v>
                </c:pt>
                <c:pt idx="15690">
                  <c:v>14.247664</c:v>
                </c:pt>
                <c:pt idx="15691">
                  <c:v>12.935888</c:v>
                </c:pt>
                <c:pt idx="15692">
                  <c:v>14.309153</c:v>
                </c:pt>
                <c:pt idx="15693">
                  <c:v>13.509790000000001</c:v>
                </c:pt>
                <c:pt idx="15694">
                  <c:v>14.432131999999999</c:v>
                </c:pt>
                <c:pt idx="15695">
                  <c:v>13.325321000000001</c:v>
                </c:pt>
                <c:pt idx="15696">
                  <c:v>15.313482</c:v>
                </c:pt>
                <c:pt idx="15697">
                  <c:v>13.181846</c:v>
                </c:pt>
                <c:pt idx="15698">
                  <c:v>14.821566000000001</c:v>
                </c:pt>
                <c:pt idx="15699">
                  <c:v>12.935888</c:v>
                </c:pt>
                <c:pt idx="15700">
                  <c:v>15.374971</c:v>
                </c:pt>
                <c:pt idx="15701">
                  <c:v>13.222839</c:v>
                </c:pt>
                <c:pt idx="15702">
                  <c:v>14.575608000000001</c:v>
                </c:pt>
                <c:pt idx="15703">
                  <c:v>14.001706</c:v>
                </c:pt>
                <c:pt idx="15704">
                  <c:v>14.227167</c:v>
                </c:pt>
                <c:pt idx="15705">
                  <c:v>13.817237</c:v>
                </c:pt>
                <c:pt idx="15706">
                  <c:v>13.858230000000001</c:v>
                </c:pt>
                <c:pt idx="15707">
                  <c:v>12.935888</c:v>
                </c:pt>
                <c:pt idx="15708">
                  <c:v>14.124684999999999</c:v>
                </c:pt>
                <c:pt idx="15709">
                  <c:v>13.755748000000001</c:v>
                </c:pt>
                <c:pt idx="15710">
                  <c:v>14.124684999999999</c:v>
                </c:pt>
                <c:pt idx="15711">
                  <c:v>13.468797</c:v>
                </c:pt>
                <c:pt idx="15712">
                  <c:v>14.104188000000001</c:v>
                </c:pt>
                <c:pt idx="15713">
                  <c:v>12.956384</c:v>
                </c:pt>
                <c:pt idx="15714">
                  <c:v>14.309153</c:v>
                </c:pt>
                <c:pt idx="15715">
                  <c:v>13.755748000000001</c:v>
                </c:pt>
                <c:pt idx="15716">
                  <c:v>13.940215999999999</c:v>
                </c:pt>
                <c:pt idx="15717">
                  <c:v>13.325321000000001</c:v>
                </c:pt>
                <c:pt idx="15718">
                  <c:v>14.411636</c:v>
                </c:pt>
                <c:pt idx="15719">
                  <c:v>13.550782999999999</c:v>
                </c:pt>
                <c:pt idx="15720">
                  <c:v>14.370642999999999</c:v>
                </c:pt>
                <c:pt idx="15721">
                  <c:v>13.899222999999999</c:v>
                </c:pt>
                <c:pt idx="15722">
                  <c:v>13.91972</c:v>
                </c:pt>
                <c:pt idx="15723">
                  <c:v>13.530286</c:v>
                </c:pt>
                <c:pt idx="15724">
                  <c:v>13.714755</c:v>
                </c:pt>
                <c:pt idx="15725">
                  <c:v>13.571279000000001</c:v>
                </c:pt>
                <c:pt idx="15726">
                  <c:v>14.206671</c:v>
                </c:pt>
                <c:pt idx="15727">
                  <c:v>12.894895</c:v>
                </c:pt>
                <c:pt idx="15728">
                  <c:v>14.26816</c:v>
                </c:pt>
                <c:pt idx="15729">
                  <c:v>13.530286</c:v>
                </c:pt>
                <c:pt idx="15730">
                  <c:v>14.329650000000001</c:v>
                </c:pt>
                <c:pt idx="15731">
                  <c:v>13.694258</c:v>
                </c:pt>
                <c:pt idx="15732">
                  <c:v>14.145180999999999</c:v>
                </c:pt>
                <c:pt idx="15733">
                  <c:v>13.243335</c:v>
                </c:pt>
                <c:pt idx="15734">
                  <c:v>15.149509999999999</c:v>
                </c:pt>
                <c:pt idx="15735">
                  <c:v>12.239007000000001</c:v>
                </c:pt>
                <c:pt idx="15736">
                  <c:v>14.309153</c:v>
                </c:pt>
                <c:pt idx="15737">
                  <c:v>13.345818</c:v>
                </c:pt>
                <c:pt idx="15738">
                  <c:v>14.616600999999999</c:v>
                </c:pt>
                <c:pt idx="15739">
                  <c:v>13.407306999999999</c:v>
                </c:pt>
                <c:pt idx="15740">
                  <c:v>14.657594</c:v>
                </c:pt>
                <c:pt idx="15741">
                  <c:v>13.325321000000001</c:v>
                </c:pt>
                <c:pt idx="15742">
                  <c:v>14.452629</c:v>
                </c:pt>
                <c:pt idx="15743">
                  <c:v>13.284328</c:v>
                </c:pt>
                <c:pt idx="15744">
                  <c:v>13.612272000000001</c:v>
                </c:pt>
                <c:pt idx="15745">
                  <c:v>12.730923000000001</c:v>
                </c:pt>
                <c:pt idx="15746">
                  <c:v>14.022202</c:v>
                </c:pt>
                <c:pt idx="15747">
                  <c:v>13.427804</c:v>
                </c:pt>
                <c:pt idx="15748">
                  <c:v>13.509790000000001</c:v>
                </c:pt>
                <c:pt idx="15749">
                  <c:v>13.530286</c:v>
                </c:pt>
                <c:pt idx="15750">
                  <c:v>14.104188000000001</c:v>
                </c:pt>
                <c:pt idx="15751">
                  <c:v>13.694258</c:v>
                </c:pt>
                <c:pt idx="15752">
                  <c:v>14.391139000000001</c:v>
                </c:pt>
                <c:pt idx="15753">
                  <c:v>13.755748000000001</c:v>
                </c:pt>
                <c:pt idx="15754">
                  <c:v>14.493622</c:v>
                </c:pt>
                <c:pt idx="15755">
                  <c:v>13.4483</c:v>
                </c:pt>
                <c:pt idx="15756">
                  <c:v>13.837733999999999</c:v>
                </c:pt>
                <c:pt idx="15757">
                  <c:v>13.120355999999999</c:v>
                </c:pt>
                <c:pt idx="15758">
                  <c:v>13.4483</c:v>
                </c:pt>
                <c:pt idx="15759">
                  <c:v>13.181846</c:v>
                </c:pt>
                <c:pt idx="15760">
                  <c:v>13.858230000000001</c:v>
                </c:pt>
                <c:pt idx="15761">
                  <c:v>14.391139000000001</c:v>
                </c:pt>
                <c:pt idx="15762">
                  <c:v>13.489293</c:v>
                </c:pt>
                <c:pt idx="15763">
                  <c:v>14.411636</c:v>
                </c:pt>
                <c:pt idx="15764">
                  <c:v>14.206671</c:v>
                </c:pt>
                <c:pt idx="15765">
                  <c:v>13.550782999999999</c:v>
                </c:pt>
                <c:pt idx="15766">
                  <c:v>13.653264999999999</c:v>
                </c:pt>
                <c:pt idx="15767">
                  <c:v>14.022202</c:v>
                </c:pt>
                <c:pt idx="15768">
                  <c:v>13.653264999999999</c:v>
                </c:pt>
                <c:pt idx="15769">
                  <c:v>13.550782999999999</c:v>
                </c:pt>
                <c:pt idx="15770">
                  <c:v>13.284328</c:v>
                </c:pt>
                <c:pt idx="15771">
                  <c:v>14.637097000000001</c:v>
                </c:pt>
                <c:pt idx="15772">
                  <c:v>13.673762</c:v>
                </c:pt>
                <c:pt idx="15773">
                  <c:v>13.817237</c:v>
                </c:pt>
                <c:pt idx="15774">
                  <c:v>13.878727</c:v>
                </c:pt>
                <c:pt idx="15775">
                  <c:v>14.247664</c:v>
                </c:pt>
                <c:pt idx="15776">
                  <c:v>13.653264999999999</c:v>
                </c:pt>
                <c:pt idx="15777">
                  <c:v>13.407306999999999</c:v>
                </c:pt>
                <c:pt idx="15778">
                  <c:v>13.796741000000001</c:v>
                </c:pt>
                <c:pt idx="15779">
                  <c:v>13.817237</c:v>
                </c:pt>
                <c:pt idx="15780">
                  <c:v>12.628439999999999</c:v>
                </c:pt>
                <c:pt idx="15781">
                  <c:v>14.309153</c:v>
                </c:pt>
                <c:pt idx="15782">
                  <c:v>13.407306999999999</c:v>
                </c:pt>
                <c:pt idx="15783">
                  <c:v>13.181846</c:v>
                </c:pt>
                <c:pt idx="15784">
                  <c:v>14.042699000000001</c:v>
                </c:pt>
                <c:pt idx="15785">
                  <c:v>13.407306999999999</c:v>
                </c:pt>
                <c:pt idx="15786">
                  <c:v>13.776244</c:v>
                </c:pt>
                <c:pt idx="15787">
                  <c:v>13.817237</c:v>
                </c:pt>
                <c:pt idx="15788">
                  <c:v>14.309153</c:v>
                </c:pt>
                <c:pt idx="15789">
                  <c:v>13.079363000000001</c:v>
                </c:pt>
                <c:pt idx="15790">
                  <c:v>13.4483</c:v>
                </c:pt>
                <c:pt idx="15791">
                  <c:v>13.222839</c:v>
                </c:pt>
                <c:pt idx="15792">
                  <c:v>13.571279000000001</c:v>
                </c:pt>
                <c:pt idx="15793">
                  <c:v>13.386811</c:v>
                </c:pt>
                <c:pt idx="15794">
                  <c:v>12.751419</c:v>
                </c:pt>
                <c:pt idx="15795">
                  <c:v>15.251992</c:v>
                </c:pt>
                <c:pt idx="15796">
                  <c:v>13.755748000000001</c:v>
                </c:pt>
                <c:pt idx="15797">
                  <c:v>13.530286</c:v>
                </c:pt>
                <c:pt idx="15798">
                  <c:v>12.976881000000001</c:v>
                </c:pt>
                <c:pt idx="15799">
                  <c:v>12.730923000000001</c:v>
                </c:pt>
                <c:pt idx="15800">
                  <c:v>13.714755</c:v>
                </c:pt>
                <c:pt idx="15801">
                  <c:v>14.186173999999999</c:v>
                </c:pt>
                <c:pt idx="15802">
                  <c:v>13.776244</c:v>
                </c:pt>
                <c:pt idx="15803">
                  <c:v>14.985538</c:v>
                </c:pt>
                <c:pt idx="15804">
                  <c:v>13.4483</c:v>
                </c:pt>
                <c:pt idx="15805">
                  <c:v>11.419147000000001</c:v>
                </c:pt>
                <c:pt idx="15806">
                  <c:v>15.579936</c:v>
                </c:pt>
                <c:pt idx="15807">
                  <c:v>12.792412000000001</c:v>
                </c:pt>
                <c:pt idx="15808">
                  <c:v>13.899222999999999</c:v>
                </c:pt>
                <c:pt idx="15809">
                  <c:v>13.899222999999999</c:v>
                </c:pt>
                <c:pt idx="15810">
                  <c:v>12.402979</c:v>
                </c:pt>
                <c:pt idx="15811">
                  <c:v>14.288657000000001</c:v>
                </c:pt>
                <c:pt idx="15812">
                  <c:v>13.817237</c:v>
                </c:pt>
                <c:pt idx="15813">
                  <c:v>15.149509999999999</c:v>
                </c:pt>
                <c:pt idx="15814">
                  <c:v>12.997377</c:v>
                </c:pt>
                <c:pt idx="15815">
                  <c:v>15.395467999999999</c:v>
                </c:pt>
                <c:pt idx="15816">
                  <c:v>13.222839</c:v>
                </c:pt>
                <c:pt idx="15817">
                  <c:v>15.661922000000001</c:v>
                </c:pt>
                <c:pt idx="15818">
                  <c:v>13.612272000000001</c:v>
                </c:pt>
                <c:pt idx="15819">
                  <c:v>14.350146000000001</c:v>
                </c:pt>
                <c:pt idx="15820">
                  <c:v>12.956384</c:v>
                </c:pt>
                <c:pt idx="15821">
                  <c:v>13.079363000000001</c:v>
                </c:pt>
                <c:pt idx="15822">
                  <c:v>14.083691999999999</c:v>
                </c:pt>
                <c:pt idx="15823">
                  <c:v>14.022202</c:v>
                </c:pt>
                <c:pt idx="15824">
                  <c:v>13.817237</c:v>
                </c:pt>
                <c:pt idx="15825">
                  <c:v>15.928376999999999</c:v>
                </c:pt>
                <c:pt idx="15826">
                  <c:v>13.181846</c:v>
                </c:pt>
                <c:pt idx="15827">
                  <c:v>14.678089999999999</c:v>
                </c:pt>
                <c:pt idx="15828">
                  <c:v>12.341488999999999</c:v>
                </c:pt>
                <c:pt idx="15829">
                  <c:v>13.427804</c:v>
                </c:pt>
                <c:pt idx="15830">
                  <c:v>12.771915999999999</c:v>
                </c:pt>
                <c:pt idx="15831">
                  <c:v>14.063195</c:v>
                </c:pt>
                <c:pt idx="15832">
                  <c:v>12.956384</c:v>
                </c:pt>
                <c:pt idx="15833">
                  <c:v>15.90788</c:v>
                </c:pt>
                <c:pt idx="15834">
                  <c:v>13.263832000000001</c:v>
                </c:pt>
                <c:pt idx="15835">
                  <c:v>14.145180999999999</c:v>
                </c:pt>
                <c:pt idx="15836">
                  <c:v>13.489293</c:v>
                </c:pt>
                <c:pt idx="15837">
                  <c:v>15.108517000000001</c:v>
                </c:pt>
                <c:pt idx="15838">
                  <c:v>13.960713</c:v>
                </c:pt>
                <c:pt idx="15839">
                  <c:v>14.698587</c:v>
                </c:pt>
                <c:pt idx="15840">
                  <c:v>15.251992</c:v>
                </c:pt>
                <c:pt idx="15841">
                  <c:v>14.022202</c:v>
                </c:pt>
                <c:pt idx="15842">
                  <c:v>13.284328</c:v>
                </c:pt>
                <c:pt idx="15843">
                  <c:v>15.477454</c:v>
                </c:pt>
                <c:pt idx="15844">
                  <c:v>12.034041999999999</c:v>
                </c:pt>
                <c:pt idx="15845">
                  <c:v>15.764405</c:v>
                </c:pt>
                <c:pt idx="15846">
                  <c:v>13.284328</c:v>
                </c:pt>
                <c:pt idx="15847">
                  <c:v>15.518447</c:v>
                </c:pt>
                <c:pt idx="15848">
                  <c:v>14.329650000000001</c:v>
                </c:pt>
                <c:pt idx="15849">
                  <c:v>13.878727</c:v>
                </c:pt>
                <c:pt idx="15850">
                  <c:v>11.665105000000001</c:v>
                </c:pt>
                <c:pt idx="15851">
                  <c:v>13.858230000000001</c:v>
                </c:pt>
                <c:pt idx="15852">
                  <c:v>12.034041999999999</c:v>
                </c:pt>
                <c:pt idx="15853">
                  <c:v>13.591775999999999</c:v>
                </c:pt>
                <c:pt idx="15854">
                  <c:v>13.427804</c:v>
                </c:pt>
                <c:pt idx="15855">
                  <c:v>14.227167</c:v>
                </c:pt>
                <c:pt idx="15856">
                  <c:v>14.083691999999999</c:v>
                </c:pt>
                <c:pt idx="15857">
                  <c:v>13.776244</c:v>
                </c:pt>
                <c:pt idx="15858">
                  <c:v>13.653264999999999</c:v>
                </c:pt>
                <c:pt idx="15859">
                  <c:v>13.140853</c:v>
                </c:pt>
                <c:pt idx="15860">
                  <c:v>13.981209</c:v>
                </c:pt>
                <c:pt idx="15861">
                  <c:v>14.452629</c:v>
                </c:pt>
                <c:pt idx="15862">
                  <c:v>13.304824999999999</c:v>
                </c:pt>
                <c:pt idx="15863">
                  <c:v>14.309153</c:v>
                </c:pt>
                <c:pt idx="15864">
                  <c:v>12.997377</c:v>
                </c:pt>
                <c:pt idx="15865">
                  <c:v>14.616600999999999</c:v>
                </c:pt>
                <c:pt idx="15866">
                  <c:v>13.489293</c:v>
                </c:pt>
                <c:pt idx="15867">
                  <c:v>14.309153</c:v>
                </c:pt>
                <c:pt idx="15868">
                  <c:v>13.571279000000001</c:v>
                </c:pt>
                <c:pt idx="15869">
                  <c:v>13.4483</c:v>
                </c:pt>
                <c:pt idx="15870">
                  <c:v>14.165678</c:v>
                </c:pt>
                <c:pt idx="15871">
                  <c:v>13.817237</c:v>
                </c:pt>
                <c:pt idx="15872">
                  <c:v>13.03837</c:v>
                </c:pt>
                <c:pt idx="15873">
                  <c:v>13.981209</c:v>
                </c:pt>
                <c:pt idx="15874">
                  <c:v>13.325321000000001</c:v>
                </c:pt>
                <c:pt idx="15875">
                  <c:v>13.858230000000001</c:v>
                </c:pt>
                <c:pt idx="15876">
                  <c:v>13.09986</c:v>
                </c:pt>
                <c:pt idx="15877">
                  <c:v>14.575608000000001</c:v>
                </c:pt>
                <c:pt idx="15878">
                  <c:v>13.243335</c:v>
                </c:pt>
                <c:pt idx="15879">
                  <c:v>14.022202</c:v>
                </c:pt>
                <c:pt idx="15880">
                  <c:v>15.129013</c:v>
                </c:pt>
                <c:pt idx="15881">
                  <c:v>14.780573</c:v>
                </c:pt>
                <c:pt idx="15882">
                  <c:v>12.730923000000001</c:v>
                </c:pt>
                <c:pt idx="15883">
                  <c:v>15.047027</c:v>
                </c:pt>
                <c:pt idx="15884">
                  <c:v>12.894895</c:v>
                </c:pt>
                <c:pt idx="15885">
                  <c:v>14.719082999999999</c:v>
                </c:pt>
                <c:pt idx="15886">
                  <c:v>12.874397999999999</c:v>
                </c:pt>
                <c:pt idx="15887">
                  <c:v>15.108517000000001</c:v>
                </c:pt>
                <c:pt idx="15888">
                  <c:v>12.239007000000001</c:v>
                </c:pt>
                <c:pt idx="15889">
                  <c:v>15.170006000000001</c:v>
                </c:pt>
                <c:pt idx="15890">
                  <c:v>12.710426</c:v>
                </c:pt>
                <c:pt idx="15891">
                  <c:v>15.08802</c:v>
                </c:pt>
                <c:pt idx="15892">
                  <c:v>12.833405000000001</c:v>
                </c:pt>
                <c:pt idx="15893">
                  <c:v>15.108517000000001</c:v>
                </c:pt>
                <c:pt idx="15894">
                  <c:v>13.140853</c:v>
                </c:pt>
                <c:pt idx="15895">
                  <c:v>14.616600999999999</c:v>
                </c:pt>
                <c:pt idx="15896">
                  <c:v>13.284328</c:v>
                </c:pt>
                <c:pt idx="15897">
                  <c:v>14.596104</c:v>
                </c:pt>
                <c:pt idx="15898">
                  <c:v>12.853902</c:v>
                </c:pt>
                <c:pt idx="15899">
                  <c:v>14.555111</c:v>
                </c:pt>
                <c:pt idx="15900">
                  <c:v>14.042699000000001</c:v>
                </c:pt>
                <c:pt idx="15901">
                  <c:v>14.124684999999999</c:v>
                </c:pt>
                <c:pt idx="15902">
                  <c:v>14.165678</c:v>
                </c:pt>
                <c:pt idx="15903">
                  <c:v>14.514118</c:v>
                </c:pt>
                <c:pt idx="15904">
                  <c:v>12.956384</c:v>
                </c:pt>
                <c:pt idx="15905">
                  <c:v>14.985538</c:v>
                </c:pt>
                <c:pt idx="15906">
                  <c:v>13.243335</c:v>
                </c:pt>
                <c:pt idx="15907">
                  <c:v>13.653264999999999</c:v>
                </c:pt>
                <c:pt idx="15908">
                  <c:v>13.4483</c:v>
                </c:pt>
                <c:pt idx="15909">
                  <c:v>14.063195</c:v>
                </c:pt>
                <c:pt idx="15910">
                  <c:v>12.812908999999999</c:v>
                </c:pt>
                <c:pt idx="15911">
                  <c:v>14.411636</c:v>
                </c:pt>
                <c:pt idx="15912">
                  <c:v>12.751419</c:v>
                </c:pt>
                <c:pt idx="15913">
                  <c:v>14.924048000000001</c:v>
                </c:pt>
                <c:pt idx="15914">
                  <c:v>13.222839</c:v>
                </c:pt>
                <c:pt idx="15915">
                  <c:v>14.042699000000001</c:v>
                </c:pt>
                <c:pt idx="15916">
                  <c:v>14.001706</c:v>
                </c:pt>
                <c:pt idx="15917">
                  <c:v>13.653264999999999</c:v>
                </c:pt>
                <c:pt idx="15918">
                  <c:v>13.776244</c:v>
                </c:pt>
                <c:pt idx="15919">
                  <c:v>15.08802</c:v>
                </c:pt>
                <c:pt idx="15920">
                  <c:v>13.509790000000001</c:v>
                </c:pt>
                <c:pt idx="15921">
                  <c:v>14.145180999999999</c:v>
                </c:pt>
                <c:pt idx="15922">
                  <c:v>12.443972</c:v>
                </c:pt>
                <c:pt idx="15923">
                  <c:v>13.714755</c:v>
                </c:pt>
                <c:pt idx="15924">
                  <c:v>12.300496000000001</c:v>
                </c:pt>
                <c:pt idx="15925">
                  <c:v>14.391139000000001</c:v>
                </c:pt>
                <c:pt idx="15926">
                  <c:v>13.571279000000001</c:v>
                </c:pt>
                <c:pt idx="15927">
                  <c:v>14.370642999999999</c:v>
                </c:pt>
                <c:pt idx="15928">
                  <c:v>13.530286</c:v>
                </c:pt>
                <c:pt idx="15929">
                  <c:v>13.837733999999999</c:v>
                </c:pt>
                <c:pt idx="15930">
                  <c:v>14.350146000000001</c:v>
                </c:pt>
                <c:pt idx="15931">
                  <c:v>14.288657000000001</c:v>
                </c:pt>
                <c:pt idx="15932">
                  <c:v>14.288657000000001</c:v>
                </c:pt>
                <c:pt idx="15933">
                  <c:v>14.063195</c:v>
                </c:pt>
                <c:pt idx="15934">
                  <c:v>12.402979</c:v>
                </c:pt>
                <c:pt idx="15935">
                  <c:v>14.862558999999999</c:v>
                </c:pt>
                <c:pt idx="15936">
                  <c:v>13.140853</c:v>
                </c:pt>
                <c:pt idx="15937">
                  <c:v>14.370642999999999</c:v>
                </c:pt>
                <c:pt idx="15938">
                  <c:v>12.997377</c:v>
                </c:pt>
                <c:pt idx="15939">
                  <c:v>14.575608000000001</c:v>
                </c:pt>
                <c:pt idx="15940">
                  <c:v>12.136524</c:v>
                </c:pt>
                <c:pt idx="15941">
                  <c:v>15.006034</c:v>
                </c:pt>
                <c:pt idx="15942">
                  <c:v>12.915391</c:v>
                </c:pt>
                <c:pt idx="15943">
                  <c:v>14.26816</c:v>
                </c:pt>
                <c:pt idx="15944">
                  <c:v>12.792412000000001</c:v>
                </c:pt>
                <c:pt idx="15945">
                  <c:v>14.780573</c:v>
                </c:pt>
                <c:pt idx="15946">
                  <c:v>12.320993</c:v>
                </c:pt>
                <c:pt idx="15947">
                  <c:v>14.678089999999999</c:v>
                </c:pt>
                <c:pt idx="15948">
                  <c:v>13.120355999999999</c:v>
                </c:pt>
                <c:pt idx="15949">
                  <c:v>14.26816</c:v>
                </c:pt>
                <c:pt idx="15950">
                  <c:v>13.325321000000001</c:v>
                </c:pt>
                <c:pt idx="15951">
                  <c:v>15.149509999999999</c:v>
                </c:pt>
                <c:pt idx="15952">
                  <c:v>13.181846</c:v>
                </c:pt>
                <c:pt idx="15953">
                  <c:v>14.042699000000001</c:v>
                </c:pt>
                <c:pt idx="15954">
                  <c:v>12.997377</c:v>
                </c:pt>
                <c:pt idx="15955">
                  <c:v>13.960713</c:v>
                </c:pt>
                <c:pt idx="15956">
                  <c:v>13.427804</c:v>
                </c:pt>
                <c:pt idx="15957">
                  <c:v>14.350146000000001</c:v>
                </c:pt>
                <c:pt idx="15958">
                  <c:v>13.09986</c:v>
                </c:pt>
                <c:pt idx="15959">
                  <c:v>13.960713</c:v>
                </c:pt>
                <c:pt idx="15960">
                  <c:v>13.468797</c:v>
                </c:pt>
                <c:pt idx="15961">
                  <c:v>15.374971</c:v>
                </c:pt>
                <c:pt idx="15962">
                  <c:v>12.177517</c:v>
                </c:pt>
                <c:pt idx="15963">
                  <c:v>14.924048000000001</c:v>
                </c:pt>
                <c:pt idx="15964">
                  <c:v>14.063195</c:v>
                </c:pt>
                <c:pt idx="15965">
                  <c:v>15.210998999999999</c:v>
                </c:pt>
                <c:pt idx="15966">
                  <c:v>14.022202</c:v>
                </c:pt>
                <c:pt idx="15967">
                  <c:v>15.620929</c:v>
                </c:pt>
                <c:pt idx="15968">
                  <c:v>14.73958</c:v>
                </c:pt>
                <c:pt idx="15969">
                  <c:v>14.391139000000001</c:v>
                </c:pt>
                <c:pt idx="15970">
                  <c:v>13.468797</c:v>
                </c:pt>
                <c:pt idx="15971">
                  <c:v>14.555111</c:v>
                </c:pt>
                <c:pt idx="15972">
                  <c:v>13.653264999999999</c:v>
                </c:pt>
                <c:pt idx="15973">
                  <c:v>14.821566000000001</c:v>
                </c:pt>
                <c:pt idx="15974">
                  <c:v>13.345818</c:v>
                </c:pt>
                <c:pt idx="15975">
                  <c:v>14.965040999999999</c:v>
                </c:pt>
                <c:pt idx="15976">
                  <c:v>12.710426</c:v>
                </c:pt>
                <c:pt idx="15977">
                  <c:v>14.657594</c:v>
                </c:pt>
                <c:pt idx="15978">
                  <c:v>12.669433</c:v>
                </c:pt>
                <c:pt idx="15979">
                  <c:v>14.26816</c:v>
                </c:pt>
                <c:pt idx="15980">
                  <c:v>13.509790000000001</c:v>
                </c:pt>
                <c:pt idx="15981">
                  <c:v>14.657594</c:v>
                </c:pt>
                <c:pt idx="15982">
                  <c:v>12.997377</c:v>
                </c:pt>
                <c:pt idx="15983">
                  <c:v>15.108517000000001</c:v>
                </c:pt>
                <c:pt idx="15984">
                  <c:v>13.304824999999999</c:v>
                </c:pt>
                <c:pt idx="15985">
                  <c:v>14.780573</c:v>
                </c:pt>
                <c:pt idx="15986">
                  <c:v>13.140853</c:v>
                </c:pt>
                <c:pt idx="15987">
                  <c:v>14.637097000000001</c:v>
                </c:pt>
                <c:pt idx="15988">
                  <c:v>12.751419</c:v>
                </c:pt>
                <c:pt idx="15989">
                  <c:v>15.415964000000001</c:v>
                </c:pt>
                <c:pt idx="15990">
                  <c:v>12.771915999999999</c:v>
                </c:pt>
                <c:pt idx="15991">
                  <c:v>14.370642999999999</c:v>
                </c:pt>
                <c:pt idx="15992">
                  <c:v>12.607944</c:v>
                </c:pt>
                <c:pt idx="15993">
                  <c:v>13.612272000000001</c:v>
                </c:pt>
                <c:pt idx="15994">
                  <c:v>13.304824999999999</c:v>
                </c:pt>
                <c:pt idx="15995">
                  <c:v>14.842062</c:v>
                </c:pt>
                <c:pt idx="15996">
                  <c:v>13.714755</c:v>
                </c:pt>
                <c:pt idx="15997">
                  <c:v>14.616600999999999</c:v>
                </c:pt>
                <c:pt idx="15998">
                  <c:v>13.366313999999999</c:v>
                </c:pt>
                <c:pt idx="15999">
                  <c:v>13.735251</c:v>
                </c:pt>
                <c:pt idx="16000">
                  <c:v>12.833405000000001</c:v>
                </c:pt>
                <c:pt idx="16001">
                  <c:v>14.022202</c:v>
                </c:pt>
                <c:pt idx="16002">
                  <c:v>14.206671</c:v>
                </c:pt>
                <c:pt idx="16003">
                  <c:v>14.493622</c:v>
                </c:pt>
                <c:pt idx="16004">
                  <c:v>12.546454000000001</c:v>
                </c:pt>
                <c:pt idx="16005">
                  <c:v>14.370642999999999</c:v>
                </c:pt>
                <c:pt idx="16006">
                  <c:v>13.140853</c:v>
                </c:pt>
                <c:pt idx="16007">
                  <c:v>14.596104</c:v>
                </c:pt>
                <c:pt idx="16008">
                  <c:v>12.976881000000001</c:v>
                </c:pt>
                <c:pt idx="16009">
                  <c:v>14.063195</c:v>
                </c:pt>
                <c:pt idx="16010">
                  <c:v>13.714755</c:v>
                </c:pt>
                <c:pt idx="16011">
                  <c:v>14.514118</c:v>
                </c:pt>
                <c:pt idx="16012">
                  <c:v>12.21851</c:v>
                </c:pt>
                <c:pt idx="16013">
                  <c:v>14.452629</c:v>
                </c:pt>
                <c:pt idx="16014">
                  <c:v>13.817237</c:v>
                </c:pt>
                <c:pt idx="16015">
                  <c:v>14.411636</c:v>
                </c:pt>
                <c:pt idx="16016">
                  <c:v>12.320993</c:v>
                </c:pt>
                <c:pt idx="16017">
                  <c:v>13.981209</c:v>
                </c:pt>
                <c:pt idx="16018">
                  <c:v>12.710426</c:v>
                </c:pt>
                <c:pt idx="16019">
                  <c:v>15.026531</c:v>
                </c:pt>
                <c:pt idx="16020">
                  <c:v>12.68993</c:v>
                </c:pt>
                <c:pt idx="16021">
                  <c:v>15.108517000000001</c:v>
                </c:pt>
                <c:pt idx="16022">
                  <c:v>13.325321000000001</c:v>
                </c:pt>
                <c:pt idx="16023">
                  <c:v>14.391139000000001</c:v>
                </c:pt>
                <c:pt idx="16024">
                  <c:v>13.140853</c:v>
                </c:pt>
                <c:pt idx="16025">
                  <c:v>14.227167</c:v>
                </c:pt>
                <c:pt idx="16026">
                  <c:v>12.915391</c:v>
                </c:pt>
                <c:pt idx="16027">
                  <c:v>13.427804</c:v>
                </c:pt>
                <c:pt idx="16028">
                  <c:v>14.26816</c:v>
                </c:pt>
                <c:pt idx="16029">
                  <c:v>14.083691999999999</c:v>
                </c:pt>
                <c:pt idx="16030">
                  <c:v>13.407306999999999</c:v>
                </c:pt>
                <c:pt idx="16031">
                  <c:v>14.432131999999999</c:v>
                </c:pt>
                <c:pt idx="16032">
                  <c:v>12.566951</c:v>
                </c:pt>
                <c:pt idx="16033">
                  <c:v>15.108517000000001</c:v>
                </c:pt>
                <c:pt idx="16034">
                  <c:v>13.017874000000001</c:v>
                </c:pt>
                <c:pt idx="16035">
                  <c:v>14.26816</c:v>
                </c:pt>
                <c:pt idx="16036">
                  <c:v>14.411636</c:v>
                </c:pt>
                <c:pt idx="16037">
                  <c:v>13.817237</c:v>
                </c:pt>
                <c:pt idx="16038">
                  <c:v>12.935888</c:v>
                </c:pt>
                <c:pt idx="16039">
                  <c:v>14.104188000000001</c:v>
                </c:pt>
                <c:pt idx="16040">
                  <c:v>13.407306999999999</c:v>
                </c:pt>
                <c:pt idx="16041">
                  <c:v>14.042699000000001</c:v>
                </c:pt>
                <c:pt idx="16042">
                  <c:v>13.694258</c:v>
                </c:pt>
                <c:pt idx="16043">
                  <c:v>14.350146000000001</c:v>
                </c:pt>
                <c:pt idx="16044">
                  <c:v>12.669433</c:v>
                </c:pt>
                <c:pt idx="16045">
                  <c:v>14.637097000000001</c:v>
                </c:pt>
                <c:pt idx="16046">
                  <c:v>13.468797</c:v>
                </c:pt>
                <c:pt idx="16047">
                  <c:v>13.91972</c:v>
                </c:pt>
                <c:pt idx="16048">
                  <c:v>13.530286</c:v>
                </c:pt>
                <c:pt idx="16049">
                  <c:v>13.550782999999999</c:v>
                </c:pt>
                <c:pt idx="16050">
                  <c:v>13.263832000000001</c:v>
                </c:pt>
                <c:pt idx="16051">
                  <c:v>14.001706</c:v>
                </c:pt>
                <c:pt idx="16052">
                  <c:v>13.140853</c:v>
                </c:pt>
                <c:pt idx="16053">
                  <c:v>15.415964000000001</c:v>
                </c:pt>
                <c:pt idx="16054">
                  <c:v>13.571279000000001</c:v>
                </c:pt>
                <c:pt idx="16055">
                  <c:v>14.206671</c:v>
                </c:pt>
                <c:pt idx="16056">
                  <c:v>12.259503</c:v>
                </c:pt>
                <c:pt idx="16057">
                  <c:v>14.944545</c:v>
                </c:pt>
                <c:pt idx="16058">
                  <c:v>13.222839</c:v>
                </c:pt>
                <c:pt idx="16059">
                  <c:v>14.862558999999999</c:v>
                </c:pt>
                <c:pt idx="16060">
                  <c:v>12.915391</c:v>
                </c:pt>
                <c:pt idx="16061">
                  <c:v>14.616600999999999</c:v>
                </c:pt>
                <c:pt idx="16062">
                  <c:v>13.304824999999999</c:v>
                </c:pt>
                <c:pt idx="16063">
                  <c:v>13.427804</c:v>
                </c:pt>
                <c:pt idx="16064">
                  <c:v>12.833405000000001</c:v>
                </c:pt>
                <c:pt idx="16065">
                  <c:v>14.391139000000001</c:v>
                </c:pt>
                <c:pt idx="16066">
                  <c:v>12.833405000000001</c:v>
                </c:pt>
                <c:pt idx="16067">
                  <c:v>14.227167</c:v>
                </c:pt>
                <c:pt idx="16068">
                  <c:v>13.284328</c:v>
                </c:pt>
                <c:pt idx="16069">
                  <c:v>15.129013</c:v>
                </c:pt>
                <c:pt idx="16070">
                  <c:v>13.120355999999999</c:v>
                </c:pt>
                <c:pt idx="16071">
                  <c:v>14.288657000000001</c:v>
                </c:pt>
                <c:pt idx="16072">
                  <c:v>12.730923000000001</c:v>
                </c:pt>
                <c:pt idx="16073">
                  <c:v>14.288657000000001</c:v>
                </c:pt>
                <c:pt idx="16074">
                  <c:v>13.858230000000001</c:v>
                </c:pt>
                <c:pt idx="16075">
                  <c:v>14.124684999999999</c:v>
                </c:pt>
                <c:pt idx="16076">
                  <c:v>13.03837</c:v>
                </c:pt>
                <c:pt idx="16077">
                  <c:v>14.924048000000001</c:v>
                </c:pt>
                <c:pt idx="16078">
                  <c:v>12.587446999999999</c:v>
                </c:pt>
                <c:pt idx="16079">
                  <c:v>15.333978</c:v>
                </c:pt>
                <c:pt idx="16080">
                  <c:v>12.710426</c:v>
                </c:pt>
                <c:pt idx="16081">
                  <c:v>14.883055000000001</c:v>
                </c:pt>
                <c:pt idx="16082">
                  <c:v>13.243335</c:v>
                </c:pt>
                <c:pt idx="16083">
                  <c:v>14.678089999999999</c:v>
                </c:pt>
                <c:pt idx="16084">
                  <c:v>12.361986</c:v>
                </c:pt>
                <c:pt idx="16085">
                  <c:v>15.456956999999999</c:v>
                </c:pt>
                <c:pt idx="16086">
                  <c:v>12.751419</c:v>
                </c:pt>
                <c:pt idx="16087">
                  <c:v>14.985538</c:v>
                </c:pt>
                <c:pt idx="16088">
                  <c:v>12.730923000000001</c:v>
                </c:pt>
                <c:pt idx="16089">
                  <c:v>13.694258</c:v>
                </c:pt>
                <c:pt idx="16090">
                  <c:v>13.427804</c:v>
                </c:pt>
                <c:pt idx="16091">
                  <c:v>14.801069</c:v>
                </c:pt>
                <c:pt idx="16092">
                  <c:v>12.648937</c:v>
                </c:pt>
                <c:pt idx="16093">
                  <c:v>14.698587</c:v>
                </c:pt>
                <c:pt idx="16094">
                  <c:v>13.509790000000001</c:v>
                </c:pt>
                <c:pt idx="16095">
                  <c:v>14.022202</c:v>
                </c:pt>
                <c:pt idx="16096">
                  <c:v>13.181846</c:v>
                </c:pt>
                <c:pt idx="16097">
                  <c:v>13.509790000000001</c:v>
                </c:pt>
                <c:pt idx="16098">
                  <c:v>13.776244</c:v>
                </c:pt>
                <c:pt idx="16099">
                  <c:v>13.981209</c:v>
                </c:pt>
                <c:pt idx="16100">
                  <c:v>13.735251</c:v>
                </c:pt>
                <c:pt idx="16101">
                  <c:v>13.653264999999999</c:v>
                </c:pt>
                <c:pt idx="16102">
                  <c:v>12.915391</c:v>
                </c:pt>
                <c:pt idx="16103">
                  <c:v>15.006034</c:v>
                </c:pt>
                <c:pt idx="16104">
                  <c:v>12.935888</c:v>
                </c:pt>
                <c:pt idx="16105">
                  <c:v>14.145180999999999</c:v>
                </c:pt>
                <c:pt idx="16106">
                  <c:v>13.878727</c:v>
                </c:pt>
                <c:pt idx="16107">
                  <c:v>15.210998999999999</c:v>
                </c:pt>
                <c:pt idx="16108">
                  <c:v>12.833405000000001</c:v>
                </c:pt>
                <c:pt idx="16109">
                  <c:v>14.124684999999999</c:v>
                </c:pt>
                <c:pt idx="16110">
                  <c:v>13.325321000000001</c:v>
                </c:pt>
                <c:pt idx="16111">
                  <c:v>13.837733999999999</c:v>
                </c:pt>
                <c:pt idx="16112">
                  <c:v>13.427804</c:v>
                </c:pt>
                <c:pt idx="16113">
                  <c:v>14.104188000000001</c:v>
                </c:pt>
                <c:pt idx="16114">
                  <c:v>13.509790000000001</c:v>
                </c:pt>
                <c:pt idx="16115">
                  <c:v>13.694258</c:v>
                </c:pt>
                <c:pt idx="16116">
                  <c:v>13.91972</c:v>
                </c:pt>
                <c:pt idx="16117">
                  <c:v>13.960713</c:v>
                </c:pt>
                <c:pt idx="16118">
                  <c:v>12.853902</c:v>
                </c:pt>
                <c:pt idx="16119">
                  <c:v>14.083691999999999</c:v>
                </c:pt>
                <c:pt idx="16120">
                  <c:v>14.391139000000001</c:v>
                </c:pt>
                <c:pt idx="16121">
                  <c:v>13.181846</c:v>
                </c:pt>
                <c:pt idx="16122">
                  <c:v>12.525957999999999</c:v>
                </c:pt>
                <c:pt idx="16123">
                  <c:v>15.170006000000001</c:v>
                </c:pt>
                <c:pt idx="16124">
                  <c:v>13.4483</c:v>
                </c:pt>
                <c:pt idx="16125">
                  <c:v>13.509790000000001</c:v>
                </c:pt>
                <c:pt idx="16126">
                  <c:v>14.432131999999999</c:v>
                </c:pt>
                <c:pt idx="16127">
                  <c:v>13.796741000000001</c:v>
                </c:pt>
                <c:pt idx="16128">
                  <c:v>14.145180999999999</c:v>
                </c:pt>
                <c:pt idx="16129">
                  <c:v>13.735251</c:v>
                </c:pt>
                <c:pt idx="16130">
                  <c:v>12.484965000000001</c:v>
                </c:pt>
                <c:pt idx="16131">
                  <c:v>13.817237</c:v>
                </c:pt>
                <c:pt idx="16132">
                  <c:v>11.357657</c:v>
                </c:pt>
                <c:pt idx="16133">
                  <c:v>15.928376999999999</c:v>
                </c:pt>
                <c:pt idx="16134">
                  <c:v>12.751419</c:v>
                </c:pt>
                <c:pt idx="16135">
                  <c:v>16.071852</c:v>
                </c:pt>
                <c:pt idx="16136">
                  <c:v>12.976881000000001</c:v>
                </c:pt>
                <c:pt idx="16137">
                  <c:v>14.801069</c:v>
                </c:pt>
                <c:pt idx="16138">
                  <c:v>13.161349</c:v>
                </c:pt>
                <c:pt idx="16139">
                  <c:v>14.698587</c:v>
                </c:pt>
                <c:pt idx="16140">
                  <c:v>12.976881000000001</c:v>
                </c:pt>
                <c:pt idx="16141">
                  <c:v>14.186173999999999</c:v>
                </c:pt>
                <c:pt idx="16142">
                  <c:v>13.058866999999999</c:v>
                </c:pt>
                <c:pt idx="16143">
                  <c:v>13.386811</c:v>
                </c:pt>
                <c:pt idx="16144">
                  <c:v>13.858230000000001</c:v>
                </c:pt>
                <c:pt idx="16145">
                  <c:v>13.325321000000001</c:v>
                </c:pt>
                <c:pt idx="16146">
                  <c:v>13.161349</c:v>
                </c:pt>
                <c:pt idx="16147">
                  <c:v>13.817237</c:v>
                </c:pt>
                <c:pt idx="16148">
                  <c:v>12.833405000000001</c:v>
                </c:pt>
                <c:pt idx="16149">
                  <c:v>13.427804</c:v>
                </c:pt>
                <c:pt idx="16150">
                  <c:v>13.714755</c:v>
                </c:pt>
                <c:pt idx="16151">
                  <c:v>15.579936</c:v>
                </c:pt>
                <c:pt idx="16152">
                  <c:v>12.710426</c:v>
                </c:pt>
                <c:pt idx="16153">
                  <c:v>15.436461</c:v>
                </c:pt>
                <c:pt idx="16154">
                  <c:v>13.550782999999999</c:v>
                </c:pt>
                <c:pt idx="16155">
                  <c:v>14.247664</c:v>
                </c:pt>
                <c:pt idx="16156">
                  <c:v>13.612272000000001</c:v>
                </c:pt>
                <c:pt idx="16157">
                  <c:v>14.329650000000001</c:v>
                </c:pt>
                <c:pt idx="16158">
                  <c:v>13.09986</c:v>
                </c:pt>
                <c:pt idx="16159">
                  <c:v>13.796741000000001</c:v>
                </c:pt>
                <c:pt idx="16160">
                  <c:v>13.530286</c:v>
                </c:pt>
                <c:pt idx="16161">
                  <c:v>14.042699000000001</c:v>
                </c:pt>
                <c:pt idx="16162">
                  <c:v>13.243335</c:v>
                </c:pt>
                <c:pt idx="16163">
                  <c:v>13.91972</c:v>
                </c:pt>
                <c:pt idx="16164">
                  <c:v>14.534615000000001</c:v>
                </c:pt>
                <c:pt idx="16165">
                  <c:v>14.391139000000001</c:v>
                </c:pt>
                <c:pt idx="16166">
                  <c:v>14.104188000000001</c:v>
                </c:pt>
                <c:pt idx="16167">
                  <c:v>13.91972</c:v>
                </c:pt>
                <c:pt idx="16168">
                  <c:v>13.776244</c:v>
                </c:pt>
                <c:pt idx="16169">
                  <c:v>13.694258</c:v>
                </c:pt>
                <c:pt idx="16170">
                  <c:v>14.083691999999999</c:v>
                </c:pt>
                <c:pt idx="16171">
                  <c:v>12.935888</c:v>
                </c:pt>
                <c:pt idx="16172">
                  <c:v>14.063195</c:v>
                </c:pt>
                <c:pt idx="16173">
                  <c:v>14.514118</c:v>
                </c:pt>
                <c:pt idx="16174">
                  <c:v>13.653264999999999</c:v>
                </c:pt>
                <c:pt idx="16175">
                  <c:v>14.124684999999999</c:v>
                </c:pt>
                <c:pt idx="16176">
                  <c:v>14.514118</c:v>
                </c:pt>
                <c:pt idx="16177">
                  <c:v>14.452629</c:v>
                </c:pt>
                <c:pt idx="16178">
                  <c:v>13.899222999999999</c:v>
                </c:pt>
                <c:pt idx="16179">
                  <c:v>14.206671</c:v>
                </c:pt>
                <c:pt idx="16180">
                  <c:v>13.4483</c:v>
                </c:pt>
                <c:pt idx="16181">
                  <c:v>13.571279000000001</c:v>
                </c:pt>
                <c:pt idx="16182">
                  <c:v>12.710426</c:v>
                </c:pt>
                <c:pt idx="16183">
                  <c:v>13.796741000000001</c:v>
                </c:pt>
                <c:pt idx="16184">
                  <c:v>14.186173999999999</c:v>
                </c:pt>
                <c:pt idx="16185">
                  <c:v>13.653264999999999</c:v>
                </c:pt>
                <c:pt idx="16186">
                  <c:v>14.124684999999999</c:v>
                </c:pt>
                <c:pt idx="16187">
                  <c:v>13.284328</c:v>
                </c:pt>
                <c:pt idx="16188">
                  <c:v>13.899222999999999</c:v>
                </c:pt>
                <c:pt idx="16189">
                  <c:v>13.468797</c:v>
                </c:pt>
                <c:pt idx="16190">
                  <c:v>14.165678</c:v>
                </c:pt>
                <c:pt idx="16191">
                  <c:v>12.976881000000001</c:v>
                </c:pt>
                <c:pt idx="16192">
                  <c:v>14.452629</c:v>
                </c:pt>
                <c:pt idx="16193">
                  <c:v>13.284328</c:v>
                </c:pt>
                <c:pt idx="16194">
                  <c:v>13.366313999999999</c:v>
                </c:pt>
                <c:pt idx="16195">
                  <c:v>13.325321000000001</c:v>
                </c:pt>
                <c:pt idx="16196">
                  <c:v>13.632769</c:v>
                </c:pt>
                <c:pt idx="16197">
                  <c:v>13.530286</c:v>
                </c:pt>
                <c:pt idx="16198">
                  <c:v>14.719082999999999</c:v>
                </c:pt>
                <c:pt idx="16199">
                  <c:v>13.612272000000001</c:v>
                </c:pt>
                <c:pt idx="16200">
                  <c:v>14.227167</c:v>
                </c:pt>
                <c:pt idx="16201">
                  <c:v>13.140853</c:v>
                </c:pt>
                <c:pt idx="16202">
                  <c:v>14.083691999999999</c:v>
                </c:pt>
                <c:pt idx="16203">
                  <c:v>12.915391</c:v>
                </c:pt>
                <c:pt idx="16204">
                  <c:v>13.940215999999999</c:v>
                </c:pt>
                <c:pt idx="16205">
                  <c:v>13.489293</c:v>
                </c:pt>
                <c:pt idx="16206">
                  <c:v>14.432131999999999</c:v>
                </c:pt>
                <c:pt idx="16207">
                  <c:v>12.648937</c:v>
                </c:pt>
                <c:pt idx="16208">
                  <c:v>13.243335</c:v>
                </c:pt>
                <c:pt idx="16209">
                  <c:v>13.817237</c:v>
                </c:pt>
                <c:pt idx="16210">
                  <c:v>14.26816</c:v>
                </c:pt>
                <c:pt idx="16211">
                  <c:v>13.243335</c:v>
                </c:pt>
                <c:pt idx="16212">
                  <c:v>14.391139000000001</c:v>
                </c:pt>
                <c:pt idx="16213">
                  <c:v>13.058866999999999</c:v>
                </c:pt>
                <c:pt idx="16214">
                  <c:v>14.678089999999999</c:v>
                </c:pt>
                <c:pt idx="16215">
                  <c:v>13.427804</c:v>
                </c:pt>
                <c:pt idx="16216">
                  <c:v>14.452629</c:v>
                </c:pt>
                <c:pt idx="16217">
                  <c:v>13.366313999999999</c:v>
                </c:pt>
                <c:pt idx="16218">
                  <c:v>13.509790000000001</c:v>
                </c:pt>
                <c:pt idx="16219">
                  <c:v>13.140853</c:v>
                </c:pt>
                <c:pt idx="16220">
                  <c:v>13.837733999999999</c:v>
                </c:pt>
                <c:pt idx="16221">
                  <c:v>13.550782999999999</c:v>
                </c:pt>
                <c:pt idx="16222">
                  <c:v>13.468797</c:v>
                </c:pt>
                <c:pt idx="16223">
                  <c:v>13.140853</c:v>
                </c:pt>
                <c:pt idx="16224">
                  <c:v>15.497949999999999</c:v>
                </c:pt>
                <c:pt idx="16225">
                  <c:v>14.616600999999999</c:v>
                </c:pt>
                <c:pt idx="16226">
                  <c:v>13.899222999999999</c:v>
                </c:pt>
                <c:pt idx="16227">
                  <c:v>14.309153</c:v>
                </c:pt>
                <c:pt idx="16228">
                  <c:v>13.263832000000001</c:v>
                </c:pt>
                <c:pt idx="16229">
                  <c:v>12.874397999999999</c:v>
                </c:pt>
                <c:pt idx="16230">
                  <c:v>14.145180999999999</c:v>
                </c:pt>
                <c:pt idx="16231">
                  <c:v>13.530286</c:v>
                </c:pt>
                <c:pt idx="16232">
                  <c:v>13.981209</c:v>
                </c:pt>
                <c:pt idx="16233">
                  <c:v>13.509790000000001</c:v>
                </c:pt>
                <c:pt idx="16234">
                  <c:v>13.817237</c:v>
                </c:pt>
                <c:pt idx="16235">
                  <c:v>13.632769</c:v>
                </c:pt>
                <c:pt idx="16236">
                  <c:v>14.411636</c:v>
                </c:pt>
                <c:pt idx="16237">
                  <c:v>13.243335</c:v>
                </c:pt>
                <c:pt idx="16238">
                  <c:v>13.981209</c:v>
                </c:pt>
                <c:pt idx="16239">
                  <c:v>13.263832000000001</c:v>
                </c:pt>
                <c:pt idx="16240">
                  <c:v>13.591775999999999</c:v>
                </c:pt>
                <c:pt idx="16241">
                  <c:v>12.628439999999999</c:v>
                </c:pt>
                <c:pt idx="16242">
                  <c:v>13.468797</c:v>
                </c:pt>
                <c:pt idx="16243">
                  <c:v>13.694258</c:v>
                </c:pt>
                <c:pt idx="16244">
                  <c:v>13.140853</c:v>
                </c:pt>
                <c:pt idx="16245">
                  <c:v>15.129013</c:v>
                </c:pt>
                <c:pt idx="16246">
                  <c:v>13.386811</c:v>
                </c:pt>
                <c:pt idx="16247">
                  <c:v>14.001706</c:v>
                </c:pt>
                <c:pt idx="16248">
                  <c:v>12.812908999999999</c:v>
                </c:pt>
                <c:pt idx="16249">
                  <c:v>13.489293</c:v>
                </c:pt>
                <c:pt idx="16250">
                  <c:v>13.796741000000001</c:v>
                </c:pt>
                <c:pt idx="16251">
                  <c:v>13.530286</c:v>
                </c:pt>
                <c:pt idx="16252">
                  <c:v>13.509790000000001</c:v>
                </c:pt>
                <c:pt idx="16253">
                  <c:v>13.079363000000001</c:v>
                </c:pt>
                <c:pt idx="16254">
                  <c:v>13.817237</c:v>
                </c:pt>
                <c:pt idx="16255">
                  <c:v>13.366313999999999</c:v>
                </c:pt>
                <c:pt idx="16256">
                  <c:v>14.288657000000001</c:v>
                </c:pt>
                <c:pt idx="16257">
                  <c:v>13.755748000000001</c:v>
                </c:pt>
                <c:pt idx="16258">
                  <c:v>14.596104</c:v>
                </c:pt>
                <c:pt idx="16259">
                  <c:v>13.017874000000001</c:v>
                </c:pt>
                <c:pt idx="16260">
                  <c:v>14.432131999999999</c:v>
                </c:pt>
                <c:pt idx="16261">
                  <c:v>13.878727</c:v>
                </c:pt>
                <c:pt idx="16262">
                  <c:v>14.534615000000001</c:v>
                </c:pt>
                <c:pt idx="16263">
                  <c:v>12.915391</c:v>
                </c:pt>
                <c:pt idx="16264">
                  <c:v>14.637097000000001</c:v>
                </c:pt>
                <c:pt idx="16265">
                  <c:v>13.407306999999999</c:v>
                </c:pt>
                <c:pt idx="16266">
                  <c:v>13.796741000000001</c:v>
                </c:pt>
                <c:pt idx="16267">
                  <c:v>13.796741000000001</c:v>
                </c:pt>
                <c:pt idx="16268">
                  <c:v>14.26816</c:v>
                </c:pt>
                <c:pt idx="16269">
                  <c:v>12.587446999999999</c:v>
                </c:pt>
                <c:pt idx="16270">
                  <c:v>13.981209</c:v>
                </c:pt>
                <c:pt idx="16271">
                  <c:v>13.304824999999999</c:v>
                </c:pt>
                <c:pt idx="16272">
                  <c:v>14.493622</c:v>
                </c:pt>
                <c:pt idx="16273">
                  <c:v>13.284328</c:v>
                </c:pt>
                <c:pt idx="16274">
                  <c:v>14.596104</c:v>
                </c:pt>
                <c:pt idx="16275">
                  <c:v>13.612272000000001</c:v>
                </c:pt>
                <c:pt idx="16276">
                  <c:v>14.288657000000001</c:v>
                </c:pt>
                <c:pt idx="16277">
                  <c:v>13.776244</c:v>
                </c:pt>
                <c:pt idx="16278">
                  <c:v>14.698587</c:v>
                </c:pt>
                <c:pt idx="16279">
                  <c:v>12.956384</c:v>
                </c:pt>
                <c:pt idx="16280">
                  <c:v>14.534615000000001</c:v>
                </c:pt>
                <c:pt idx="16281">
                  <c:v>13.263832000000001</c:v>
                </c:pt>
                <c:pt idx="16282">
                  <c:v>13.714755</c:v>
                </c:pt>
                <c:pt idx="16283">
                  <c:v>13.181846</c:v>
                </c:pt>
                <c:pt idx="16284">
                  <c:v>14.965040999999999</c:v>
                </c:pt>
                <c:pt idx="16285">
                  <c:v>12.976881000000001</c:v>
                </c:pt>
                <c:pt idx="16286">
                  <c:v>13.91972</c:v>
                </c:pt>
                <c:pt idx="16287">
                  <c:v>13.058866999999999</c:v>
                </c:pt>
                <c:pt idx="16288">
                  <c:v>13.837733999999999</c:v>
                </c:pt>
                <c:pt idx="16289">
                  <c:v>13.858230000000001</c:v>
                </c:pt>
                <c:pt idx="16290">
                  <c:v>14.042699000000001</c:v>
                </c:pt>
                <c:pt idx="16291">
                  <c:v>13.222839</c:v>
                </c:pt>
                <c:pt idx="16292">
                  <c:v>13.878727</c:v>
                </c:pt>
                <c:pt idx="16293">
                  <c:v>13.468797</c:v>
                </c:pt>
                <c:pt idx="16294">
                  <c:v>14.924048000000001</c:v>
                </c:pt>
                <c:pt idx="16295">
                  <c:v>13.161349</c:v>
                </c:pt>
                <c:pt idx="16296">
                  <c:v>14.329650000000001</c:v>
                </c:pt>
                <c:pt idx="16297">
                  <c:v>13.058866999999999</c:v>
                </c:pt>
                <c:pt idx="16298">
                  <c:v>14.575608000000001</c:v>
                </c:pt>
                <c:pt idx="16299">
                  <c:v>12.915391</c:v>
                </c:pt>
                <c:pt idx="16300">
                  <c:v>14.411636</c:v>
                </c:pt>
                <c:pt idx="16301">
                  <c:v>12.730923000000001</c:v>
                </c:pt>
                <c:pt idx="16302">
                  <c:v>14.042699000000001</c:v>
                </c:pt>
                <c:pt idx="16303">
                  <c:v>13.243335</c:v>
                </c:pt>
                <c:pt idx="16304">
                  <c:v>14.493622</c:v>
                </c:pt>
                <c:pt idx="16305">
                  <c:v>12.320993</c:v>
                </c:pt>
                <c:pt idx="16306">
                  <c:v>14.821566000000001</c:v>
                </c:pt>
                <c:pt idx="16307">
                  <c:v>13.632769</c:v>
                </c:pt>
                <c:pt idx="16308">
                  <c:v>14.083691999999999</c:v>
                </c:pt>
                <c:pt idx="16309">
                  <c:v>13.181846</c:v>
                </c:pt>
                <c:pt idx="16310">
                  <c:v>13.878727</c:v>
                </c:pt>
                <c:pt idx="16311">
                  <c:v>13.017874000000001</c:v>
                </c:pt>
                <c:pt idx="16312">
                  <c:v>13.755748000000001</c:v>
                </c:pt>
                <c:pt idx="16313">
                  <c:v>12.833405000000001</c:v>
                </c:pt>
                <c:pt idx="16314">
                  <c:v>13.899222999999999</c:v>
                </c:pt>
                <c:pt idx="16315">
                  <c:v>13.91972</c:v>
                </c:pt>
                <c:pt idx="16316">
                  <c:v>14.186173999999999</c:v>
                </c:pt>
                <c:pt idx="16317">
                  <c:v>14.165678</c:v>
                </c:pt>
                <c:pt idx="16318">
                  <c:v>14.657594</c:v>
                </c:pt>
                <c:pt idx="16319">
                  <c:v>12.648937</c:v>
                </c:pt>
                <c:pt idx="16320">
                  <c:v>14.145180999999999</c:v>
                </c:pt>
                <c:pt idx="16321">
                  <c:v>12.607944</c:v>
                </c:pt>
                <c:pt idx="16322">
                  <c:v>13.202342</c:v>
                </c:pt>
                <c:pt idx="16323">
                  <c:v>13.796741000000001</c:v>
                </c:pt>
                <c:pt idx="16324">
                  <c:v>14.514118</c:v>
                </c:pt>
                <c:pt idx="16325">
                  <c:v>12.525957999999999</c:v>
                </c:pt>
                <c:pt idx="16326">
                  <c:v>13.714755</c:v>
                </c:pt>
                <c:pt idx="16327">
                  <c:v>12.956384</c:v>
                </c:pt>
                <c:pt idx="16328">
                  <c:v>14.637097000000001</c:v>
                </c:pt>
                <c:pt idx="16329">
                  <c:v>13.079363000000001</c:v>
                </c:pt>
                <c:pt idx="16330">
                  <c:v>13.673762</c:v>
                </c:pt>
                <c:pt idx="16331">
                  <c:v>13.017874000000001</c:v>
                </c:pt>
                <c:pt idx="16332">
                  <c:v>14.514118</c:v>
                </c:pt>
                <c:pt idx="16333">
                  <c:v>13.325321000000001</c:v>
                </c:pt>
                <c:pt idx="16334">
                  <c:v>13.653264999999999</c:v>
                </c:pt>
                <c:pt idx="16335">
                  <c:v>13.222839</c:v>
                </c:pt>
                <c:pt idx="16336">
                  <c:v>14.452629</c:v>
                </c:pt>
                <c:pt idx="16337">
                  <c:v>13.530286</c:v>
                </c:pt>
                <c:pt idx="16338">
                  <c:v>14.493622</c:v>
                </c:pt>
                <c:pt idx="16339">
                  <c:v>13.632769</c:v>
                </c:pt>
                <c:pt idx="16340">
                  <c:v>13.714755</c:v>
                </c:pt>
                <c:pt idx="16341">
                  <c:v>13.530286</c:v>
                </c:pt>
                <c:pt idx="16342">
                  <c:v>14.042699000000001</c:v>
                </c:pt>
                <c:pt idx="16343">
                  <c:v>12.648937</c:v>
                </c:pt>
                <c:pt idx="16344">
                  <c:v>13.550782999999999</c:v>
                </c:pt>
                <c:pt idx="16345">
                  <c:v>13.09986</c:v>
                </c:pt>
                <c:pt idx="16346">
                  <c:v>14.452629</c:v>
                </c:pt>
                <c:pt idx="16347">
                  <c:v>14.452629</c:v>
                </c:pt>
                <c:pt idx="16348">
                  <c:v>14.309153</c:v>
                </c:pt>
                <c:pt idx="16349">
                  <c:v>13.161349</c:v>
                </c:pt>
                <c:pt idx="16350">
                  <c:v>14.73958</c:v>
                </c:pt>
                <c:pt idx="16351">
                  <c:v>13.673762</c:v>
                </c:pt>
                <c:pt idx="16352">
                  <c:v>13.755748000000001</c:v>
                </c:pt>
                <c:pt idx="16353">
                  <c:v>12.566951</c:v>
                </c:pt>
                <c:pt idx="16354">
                  <c:v>13.632769</c:v>
                </c:pt>
                <c:pt idx="16355">
                  <c:v>13.202342</c:v>
                </c:pt>
                <c:pt idx="16356">
                  <c:v>13.489293</c:v>
                </c:pt>
                <c:pt idx="16357">
                  <c:v>13.960713</c:v>
                </c:pt>
                <c:pt idx="16358">
                  <c:v>13.571279000000001</c:v>
                </c:pt>
                <c:pt idx="16359">
                  <c:v>13.714755</c:v>
                </c:pt>
                <c:pt idx="16360">
                  <c:v>13.817237</c:v>
                </c:pt>
                <c:pt idx="16361">
                  <c:v>13.202342</c:v>
                </c:pt>
                <c:pt idx="16362">
                  <c:v>13.796741000000001</c:v>
                </c:pt>
                <c:pt idx="16363">
                  <c:v>12.956384</c:v>
                </c:pt>
                <c:pt idx="16364">
                  <c:v>13.91972</c:v>
                </c:pt>
                <c:pt idx="16365">
                  <c:v>13.09986</c:v>
                </c:pt>
                <c:pt idx="16366">
                  <c:v>13.550782999999999</c:v>
                </c:pt>
                <c:pt idx="16367">
                  <c:v>13.325321000000001</c:v>
                </c:pt>
                <c:pt idx="16368">
                  <c:v>13.735251</c:v>
                </c:pt>
                <c:pt idx="16369">
                  <c:v>12.956384</c:v>
                </c:pt>
                <c:pt idx="16370">
                  <c:v>14.780573</c:v>
                </c:pt>
                <c:pt idx="16371">
                  <c:v>12.730923000000001</c:v>
                </c:pt>
                <c:pt idx="16372">
                  <c:v>13.817237</c:v>
                </c:pt>
                <c:pt idx="16373">
                  <c:v>14.063195</c:v>
                </c:pt>
                <c:pt idx="16374">
                  <c:v>13.386811</c:v>
                </c:pt>
                <c:pt idx="16375">
                  <c:v>13.079363000000001</c:v>
                </c:pt>
                <c:pt idx="16376">
                  <c:v>13.837733999999999</c:v>
                </c:pt>
                <c:pt idx="16377">
                  <c:v>13.325321000000001</c:v>
                </c:pt>
                <c:pt idx="16378">
                  <c:v>13.960713</c:v>
                </c:pt>
                <c:pt idx="16379">
                  <c:v>13.017874000000001</c:v>
                </c:pt>
                <c:pt idx="16380">
                  <c:v>13.817237</c:v>
                </c:pt>
                <c:pt idx="16381">
                  <c:v>13.571279000000001</c:v>
                </c:pt>
                <c:pt idx="16382">
                  <c:v>14.063195</c:v>
                </c:pt>
                <c:pt idx="16383">
                  <c:v>13.509790000000001</c:v>
                </c:pt>
                <c:pt idx="16384">
                  <c:v>13.858230000000001</c:v>
                </c:pt>
                <c:pt idx="16385">
                  <c:v>13.468797</c:v>
                </c:pt>
                <c:pt idx="16386">
                  <c:v>13.878727</c:v>
                </c:pt>
                <c:pt idx="16387">
                  <c:v>12.894895</c:v>
                </c:pt>
                <c:pt idx="16388">
                  <c:v>13.632769</c:v>
                </c:pt>
                <c:pt idx="16389">
                  <c:v>13.960713</c:v>
                </c:pt>
                <c:pt idx="16390">
                  <c:v>13.550782999999999</c:v>
                </c:pt>
                <c:pt idx="16391">
                  <c:v>13.509790000000001</c:v>
                </c:pt>
                <c:pt idx="16392">
                  <c:v>14.206671</c:v>
                </c:pt>
                <c:pt idx="16393">
                  <c:v>13.837733999999999</c:v>
                </c:pt>
                <c:pt idx="16394">
                  <c:v>13.694258</c:v>
                </c:pt>
                <c:pt idx="16395">
                  <c:v>13.09986</c:v>
                </c:pt>
                <c:pt idx="16396">
                  <c:v>14.288657000000001</c:v>
                </c:pt>
                <c:pt idx="16397">
                  <c:v>13.366313999999999</c:v>
                </c:pt>
                <c:pt idx="16398">
                  <c:v>14.616600999999999</c:v>
                </c:pt>
                <c:pt idx="16399">
                  <c:v>13.714755</c:v>
                </c:pt>
                <c:pt idx="16400">
                  <c:v>12.997377</c:v>
                </c:pt>
                <c:pt idx="16401">
                  <c:v>14.104188000000001</c:v>
                </c:pt>
                <c:pt idx="16402">
                  <c:v>13.03837</c:v>
                </c:pt>
                <c:pt idx="16403">
                  <c:v>13.243335</c:v>
                </c:pt>
                <c:pt idx="16404">
                  <c:v>13.837733999999999</c:v>
                </c:pt>
                <c:pt idx="16405">
                  <c:v>13.509790000000001</c:v>
                </c:pt>
                <c:pt idx="16406">
                  <c:v>13.878727</c:v>
                </c:pt>
                <c:pt idx="16407">
                  <c:v>13.960713</c:v>
                </c:pt>
                <c:pt idx="16408">
                  <c:v>13.735251</c:v>
                </c:pt>
                <c:pt idx="16409">
                  <c:v>14.165678</c:v>
                </c:pt>
                <c:pt idx="16410">
                  <c:v>13.550782999999999</c:v>
                </c:pt>
                <c:pt idx="16411">
                  <c:v>13.243335</c:v>
                </c:pt>
                <c:pt idx="16412">
                  <c:v>14.001706</c:v>
                </c:pt>
                <c:pt idx="16413">
                  <c:v>12.812908999999999</c:v>
                </c:pt>
                <c:pt idx="16414">
                  <c:v>13.386811</c:v>
                </c:pt>
                <c:pt idx="16415">
                  <c:v>14.883055000000001</c:v>
                </c:pt>
                <c:pt idx="16416">
                  <c:v>13.202342</c:v>
                </c:pt>
                <c:pt idx="16417">
                  <c:v>13.222839</c:v>
                </c:pt>
                <c:pt idx="16418">
                  <c:v>13.653264999999999</c:v>
                </c:pt>
                <c:pt idx="16419">
                  <c:v>13.243335</c:v>
                </c:pt>
                <c:pt idx="16420">
                  <c:v>13.714755</c:v>
                </c:pt>
                <c:pt idx="16421">
                  <c:v>13.09986</c:v>
                </c:pt>
                <c:pt idx="16422">
                  <c:v>14.186173999999999</c:v>
                </c:pt>
                <c:pt idx="16423">
                  <c:v>13.530286</c:v>
                </c:pt>
                <c:pt idx="16424">
                  <c:v>13.899222999999999</c:v>
                </c:pt>
                <c:pt idx="16425">
                  <c:v>13.161349</c:v>
                </c:pt>
                <c:pt idx="16426">
                  <c:v>14.022202</c:v>
                </c:pt>
                <c:pt idx="16427">
                  <c:v>13.09986</c:v>
                </c:pt>
                <c:pt idx="16428">
                  <c:v>14.063195</c:v>
                </c:pt>
                <c:pt idx="16429">
                  <c:v>13.140853</c:v>
                </c:pt>
                <c:pt idx="16430">
                  <c:v>14.473125</c:v>
                </c:pt>
                <c:pt idx="16431">
                  <c:v>13.796741000000001</c:v>
                </c:pt>
                <c:pt idx="16432">
                  <c:v>12.915391</c:v>
                </c:pt>
                <c:pt idx="16433">
                  <c:v>13.304824999999999</c:v>
                </c:pt>
                <c:pt idx="16434">
                  <c:v>13.837733999999999</c:v>
                </c:pt>
                <c:pt idx="16435">
                  <c:v>13.09986</c:v>
                </c:pt>
                <c:pt idx="16436">
                  <c:v>13.694258</c:v>
                </c:pt>
                <c:pt idx="16437">
                  <c:v>13.878727</c:v>
                </c:pt>
                <c:pt idx="16438">
                  <c:v>13.181846</c:v>
                </c:pt>
                <c:pt idx="16439">
                  <c:v>13.694258</c:v>
                </c:pt>
                <c:pt idx="16440">
                  <c:v>14.227167</c:v>
                </c:pt>
                <c:pt idx="16441">
                  <c:v>13.079363000000001</c:v>
                </c:pt>
                <c:pt idx="16442">
                  <c:v>14.391139000000001</c:v>
                </c:pt>
                <c:pt idx="16443">
                  <c:v>13.202342</c:v>
                </c:pt>
                <c:pt idx="16444">
                  <c:v>13.878727</c:v>
                </c:pt>
                <c:pt idx="16445">
                  <c:v>14.26816</c:v>
                </c:pt>
                <c:pt idx="16446">
                  <c:v>13.530286</c:v>
                </c:pt>
                <c:pt idx="16447">
                  <c:v>13.694258</c:v>
                </c:pt>
                <c:pt idx="16448">
                  <c:v>13.304824999999999</c:v>
                </c:pt>
                <c:pt idx="16449">
                  <c:v>13.817237</c:v>
                </c:pt>
                <c:pt idx="16450">
                  <c:v>13.017874000000001</c:v>
                </c:pt>
                <c:pt idx="16451">
                  <c:v>13.489293</c:v>
                </c:pt>
                <c:pt idx="16452">
                  <c:v>13.550782999999999</c:v>
                </c:pt>
                <c:pt idx="16453">
                  <c:v>13.755748000000001</c:v>
                </c:pt>
                <c:pt idx="16454">
                  <c:v>13.509790000000001</c:v>
                </c:pt>
                <c:pt idx="16455">
                  <c:v>14.001706</c:v>
                </c:pt>
                <c:pt idx="16456">
                  <c:v>13.530286</c:v>
                </c:pt>
                <c:pt idx="16457">
                  <c:v>13.366313999999999</c:v>
                </c:pt>
                <c:pt idx="16458">
                  <c:v>13.612272000000001</c:v>
                </c:pt>
                <c:pt idx="16459">
                  <c:v>13.735251</c:v>
                </c:pt>
                <c:pt idx="16460">
                  <c:v>13.653264999999999</c:v>
                </c:pt>
                <c:pt idx="16461">
                  <c:v>13.735251</c:v>
                </c:pt>
                <c:pt idx="16462">
                  <c:v>14.186173999999999</c:v>
                </c:pt>
                <c:pt idx="16463">
                  <c:v>13.714755</c:v>
                </c:pt>
                <c:pt idx="16464">
                  <c:v>14.124684999999999</c:v>
                </c:pt>
                <c:pt idx="16465">
                  <c:v>13.571279000000001</c:v>
                </c:pt>
                <c:pt idx="16466">
                  <c:v>13.837733999999999</c:v>
                </c:pt>
                <c:pt idx="16467">
                  <c:v>13.079363000000001</c:v>
                </c:pt>
                <c:pt idx="16468">
                  <c:v>13.509790000000001</c:v>
                </c:pt>
                <c:pt idx="16469">
                  <c:v>13.489293</c:v>
                </c:pt>
                <c:pt idx="16470">
                  <c:v>13.140853</c:v>
                </c:pt>
                <c:pt idx="16471">
                  <c:v>13.755748000000001</c:v>
                </c:pt>
                <c:pt idx="16472">
                  <c:v>13.489293</c:v>
                </c:pt>
                <c:pt idx="16473">
                  <c:v>13.550782999999999</c:v>
                </c:pt>
                <c:pt idx="16474">
                  <c:v>13.366313999999999</c:v>
                </c:pt>
                <c:pt idx="16475">
                  <c:v>13.960713</c:v>
                </c:pt>
                <c:pt idx="16476">
                  <c:v>13.755748000000001</c:v>
                </c:pt>
                <c:pt idx="16477">
                  <c:v>13.714755</c:v>
                </c:pt>
                <c:pt idx="16478">
                  <c:v>13.796741000000001</c:v>
                </c:pt>
                <c:pt idx="16479">
                  <c:v>13.4483</c:v>
                </c:pt>
                <c:pt idx="16480">
                  <c:v>13.489293</c:v>
                </c:pt>
                <c:pt idx="16481">
                  <c:v>13.673762</c:v>
                </c:pt>
                <c:pt idx="16482">
                  <c:v>14.165678</c:v>
                </c:pt>
                <c:pt idx="16483">
                  <c:v>12.177517</c:v>
                </c:pt>
                <c:pt idx="16484">
                  <c:v>14.042699000000001</c:v>
                </c:pt>
                <c:pt idx="16485">
                  <c:v>13.714755</c:v>
                </c:pt>
                <c:pt idx="16486">
                  <c:v>13.837733999999999</c:v>
                </c:pt>
                <c:pt idx="16487">
                  <c:v>13.735251</c:v>
                </c:pt>
                <c:pt idx="16488">
                  <c:v>13.427804</c:v>
                </c:pt>
                <c:pt idx="16489">
                  <c:v>13.694258</c:v>
                </c:pt>
                <c:pt idx="16490">
                  <c:v>13.940215999999999</c:v>
                </c:pt>
                <c:pt idx="16491">
                  <c:v>13.612272000000001</c:v>
                </c:pt>
                <c:pt idx="16492">
                  <c:v>13.284328</c:v>
                </c:pt>
                <c:pt idx="16493">
                  <c:v>13.837733999999999</c:v>
                </c:pt>
                <c:pt idx="16494">
                  <c:v>13.202342</c:v>
                </c:pt>
                <c:pt idx="16495">
                  <c:v>13.058866999999999</c:v>
                </c:pt>
                <c:pt idx="16496">
                  <c:v>14.309153</c:v>
                </c:pt>
                <c:pt idx="16497">
                  <c:v>13.817237</c:v>
                </c:pt>
                <c:pt idx="16498">
                  <c:v>13.509790000000001</c:v>
                </c:pt>
                <c:pt idx="16499">
                  <c:v>13.632769</c:v>
                </c:pt>
                <c:pt idx="16500">
                  <c:v>13.776244</c:v>
                </c:pt>
                <c:pt idx="16501">
                  <c:v>13.91972</c:v>
                </c:pt>
                <c:pt idx="16502">
                  <c:v>12.976881000000001</c:v>
                </c:pt>
                <c:pt idx="16503">
                  <c:v>13.837733999999999</c:v>
                </c:pt>
                <c:pt idx="16504">
                  <c:v>14.022202</c:v>
                </c:pt>
                <c:pt idx="16505">
                  <c:v>12.525957999999999</c:v>
                </c:pt>
                <c:pt idx="16506">
                  <c:v>13.571279000000001</c:v>
                </c:pt>
                <c:pt idx="16507">
                  <c:v>13.591775999999999</c:v>
                </c:pt>
                <c:pt idx="16508">
                  <c:v>13.550782999999999</c:v>
                </c:pt>
                <c:pt idx="16509">
                  <c:v>13.612272000000001</c:v>
                </c:pt>
                <c:pt idx="16510">
                  <c:v>14.124684999999999</c:v>
                </c:pt>
                <c:pt idx="16511">
                  <c:v>14.186173999999999</c:v>
                </c:pt>
                <c:pt idx="16512">
                  <c:v>13.673762</c:v>
                </c:pt>
                <c:pt idx="16513">
                  <c:v>13.571279000000001</c:v>
                </c:pt>
                <c:pt idx="16514">
                  <c:v>13.878727</c:v>
                </c:pt>
                <c:pt idx="16515">
                  <c:v>13.120355999999999</c:v>
                </c:pt>
                <c:pt idx="16516">
                  <c:v>14.288657000000001</c:v>
                </c:pt>
                <c:pt idx="16517">
                  <c:v>13.632769</c:v>
                </c:pt>
                <c:pt idx="16518">
                  <c:v>13.202342</c:v>
                </c:pt>
                <c:pt idx="16519">
                  <c:v>13.181846</c:v>
                </c:pt>
                <c:pt idx="16520">
                  <c:v>12.402979</c:v>
                </c:pt>
                <c:pt idx="16521">
                  <c:v>13.612272000000001</c:v>
                </c:pt>
                <c:pt idx="16522">
                  <c:v>13.407306999999999</c:v>
                </c:pt>
                <c:pt idx="16523">
                  <c:v>12.68993</c:v>
                </c:pt>
                <c:pt idx="16524">
                  <c:v>11.726594</c:v>
                </c:pt>
                <c:pt idx="16525">
                  <c:v>12.853902</c:v>
                </c:pt>
                <c:pt idx="16526">
                  <c:v>12.730923000000001</c:v>
                </c:pt>
                <c:pt idx="16527">
                  <c:v>11.337161</c:v>
                </c:pt>
                <c:pt idx="16528">
                  <c:v>11.562621999999999</c:v>
                </c:pt>
                <c:pt idx="16529">
                  <c:v>11.275671000000001</c:v>
                </c:pt>
                <c:pt idx="16530">
                  <c:v>11.788084</c:v>
                </c:pt>
                <c:pt idx="16531">
                  <c:v>11.316663999999999</c:v>
                </c:pt>
                <c:pt idx="16532">
                  <c:v>13.181846</c:v>
                </c:pt>
                <c:pt idx="16533">
                  <c:v>11.788084</c:v>
                </c:pt>
                <c:pt idx="16534">
                  <c:v>11.521629000000001</c:v>
                </c:pt>
                <c:pt idx="16535">
                  <c:v>11.87007</c:v>
                </c:pt>
                <c:pt idx="16536">
                  <c:v>11.972552</c:v>
                </c:pt>
                <c:pt idx="16537">
                  <c:v>11.255174999999999</c:v>
                </c:pt>
                <c:pt idx="16538">
                  <c:v>13.366313999999999</c:v>
                </c:pt>
                <c:pt idx="16539">
                  <c:v>12.095530999999999</c:v>
                </c:pt>
                <c:pt idx="16540">
                  <c:v>11.644608</c:v>
                </c:pt>
                <c:pt idx="16541">
                  <c:v>12.402979</c:v>
                </c:pt>
                <c:pt idx="16542">
                  <c:v>11.234678000000001</c:v>
                </c:pt>
                <c:pt idx="16543">
                  <c:v>12.095530999999999</c:v>
                </c:pt>
                <c:pt idx="16544">
                  <c:v>12.136524</c:v>
                </c:pt>
                <c:pt idx="16545">
                  <c:v>12.361986</c:v>
                </c:pt>
                <c:pt idx="16546">
                  <c:v>13.571279000000001</c:v>
                </c:pt>
                <c:pt idx="16547">
                  <c:v>12.669433</c:v>
                </c:pt>
                <c:pt idx="16548">
                  <c:v>11.87007</c:v>
                </c:pt>
                <c:pt idx="16549">
                  <c:v>11.501132999999999</c:v>
                </c:pt>
                <c:pt idx="16550">
                  <c:v>11.542126</c:v>
                </c:pt>
                <c:pt idx="16551">
                  <c:v>12.566951</c:v>
                </c:pt>
                <c:pt idx="16552">
                  <c:v>11.39865</c:v>
                </c:pt>
                <c:pt idx="16553">
                  <c:v>11.214181999999999</c:v>
                </c:pt>
                <c:pt idx="16554">
                  <c:v>12.157021</c:v>
                </c:pt>
                <c:pt idx="16555">
                  <c:v>11.808579999999999</c:v>
                </c:pt>
                <c:pt idx="16556">
                  <c:v>12.034041999999999</c:v>
                </c:pt>
                <c:pt idx="16557">
                  <c:v>11.767587000000001</c:v>
                </c:pt>
                <c:pt idx="16558">
                  <c:v>12.730923000000001</c:v>
                </c:pt>
                <c:pt idx="16559">
                  <c:v>12.28</c:v>
                </c:pt>
                <c:pt idx="16560">
                  <c:v>12.607944</c:v>
                </c:pt>
                <c:pt idx="16561">
                  <c:v>12.484965000000001</c:v>
                </c:pt>
                <c:pt idx="16562">
                  <c:v>11.706098000000001</c:v>
                </c:pt>
                <c:pt idx="16563">
                  <c:v>11.849572999999999</c:v>
                </c:pt>
                <c:pt idx="16564">
                  <c:v>12.320993</c:v>
                </c:pt>
                <c:pt idx="16565">
                  <c:v>11.583119</c:v>
                </c:pt>
                <c:pt idx="16566">
                  <c:v>12.095530999999999</c:v>
                </c:pt>
                <c:pt idx="16567">
                  <c:v>11.788084</c:v>
                </c:pt>
                <c:pt idx="16568">
                  <c:v>12.464468</c:v>
                </c:pt>
                <c:pt idx="16569">
                  <c:v>12.628439999999999</c:v>
                </c:pt>
                <c:pt idx="16570">
                  <c:v>12.68993</c:v>
                </c:pt>
                <c:pt idx="16571">
                  <c:v>12.177517</c:v>
                </c:pt>
                <c:pt idx="16572">
                  <c:v>12.28</c:v>
                </c:pt>
                <c:pt idx="16573">
                  <c:v>12.382482</c:v>
                </c:pt>
                <c:pt idx="16574">
                  <c:v>11.952056000000001</c:v>
                </c:pt>
                <c:pt idx="16575">
                  <c:v>11.480636000000001</c:v>
                </c:pt>
                <c:pt idx="16576">
                  <c:v>11.931559</c:v>
                </c:pt>
                <c:pt idx="16577">
                  <c:v>11.603615</c:v>
                </c:pt>
                <c:pt idx="16578">
                  <c:v>12.013545000000001</c:v>
                </c:pt>
                <c:pt idx="16579">
                  <c:v>12.68993</c:v>
                </c:pt>
                <c:pt idx="16580">
                  <c:v>12.587446999999999</c:v>
                </c:pt>
                <c:pt idx="16581">
                  <c:v>11.460140000000001</c:v>
                </c:pt>
                <c:pt idx="16582">
                  <c:v>12.464468</c:v>
                </c:pt>
                <c:pt idx="16583">
                  <c:v>11.829077</c:v>
                </c:pt>
                <c:pt idx="16584">
                  <c:v>12.546454000000001</c:v>
                </c:pt>
                <c:pt idx="16585">
                  <c:v>11.849572999999999</c:v>
                </c:pt>
                <c:pt idx="16586">
                  <c:v>12.095530999999999</c:v>
                </c:pt>
                <c:pt idx="16587">
                  <c:v>10.660776</c:v>
                </c:pt>
                <c:pt idx="16588">
                  <c:v>12.28</c:v>
                </c:pt>
                <c:pt idx="16589">
                  <c:v>12.874397999999999</c:v>
                </c:pt>
                <c:pt idx="16590">
                  <c:v>11.624112</c:v>
                </c:pt>
                <c:pt idx="16591">
                  <c:v>12.587446999999999</c:v>
                </c:pt>
                <c:pt idx="16592">
                  <c:v>12.423475</c:v>
                </c:pt>
                <c:pt idx="16593">
                  <c:v>12.423475</c:v>
                </c:pt>
                <c:pt idx="16594">
                  <c:v>11.706098000000001</c:v>
                </c:pt>
                <c:pt idx="16595">
                  <c:v>12.546454000000001</c:v>
                </c:pt>
                <c:pt idx="16596">
                  <c:v>11.931559</c:v>
                </c:pt>
                <c:pt idx="16597">
                  <c:v>11.747090999999999</c:v>
                </c:pt>
                <c:pt idx="16598">
                  <c:v>11.193685</c:v>
                </c:pt>
                <c:pt idx="16599">
                  <c:v>11.931559</c:v>
                </c:pt>
                <c:pt idx="16600">
                  <c:v>11.952056000000001</c:v>
                </c:pt>
                <c:pt idx="16601">
                  <c:v>12.177517</c:v>
                </c:pt>
                <c:pt idx="16602">
                  <c:v>12.525957999999999</c:v>
                </c:pt>
                <c:pt idx="16603">
                  <c:v>11.911063</c:v>
                </c:pt>
                <c:pt idx="16604">
                  <c:v>12.68993</c:v>
                </c:pt>
                <c:pt idx="16605">
                  <c:v>12.402979</c:v>
                </c:pt>
                <c:pt idx="16606">
                  <c:v>12.013545000000001</c:v>
                </c:pt>
                <c:pt idx="16607">
                  <c:v>12.054538000000001</c:v>
                </c:pt>
                <c:pt idx="16608">
                  <c:v>12.546454000000001</c:v>
                </c:pt>
                <c:pt idx="16609">
                  <c:v>12.443972</c:v>
                </c:pt>
                <c:pt idx="16610">
                  <c:v>12.587446999999999</c:v>
                </c:pt>
                <c:pt idx="16611">
                  <c:v>13.304824999999999</c:v>
                </c:pt>
                <c:pt idx="16612">
                  <c:v>13.09986</c:v>
                </c:pt>
                <c:pt idx="16613">
                  <c:v>13.817237</c:v>
                </c:pt>
                <c:pt idx="16614">
                  <c:v>13.591775999999999</c:v>
                </c:pt>
                <c:pt idx="16615">
                  <c:v>13.263832000000001</c:v>
                </c:pt>
                <c:pt idx="16616">
                  <c:v>13.243335</c:v>
                </c:pt>
                <c:pt idx="16617">
                  <c:v>13.694258</c:v>
                </c:pt>
                <c:pt idx="16618">
                  <c:v>13.837733999999999</c:v>
                </c:pt>
                <c:pt idx="16619">
                  <c:v>14.001706</c:v>
                </c:pt>
                <c:pt idx="16620">
                  <c:v>14.165678</c:v>
                </c:pt>
                <c:pt idx="16621">
                  <c:v>14.432131999999999</c:v>
                </c:pt>
                <c:pt idx="16622">
                  <c:v>15.170006000000001</c:v>
                </c:pt>
                <c:pt idx="16623">
                  <c:v>14.370642999999999</c:v>
                </c:pt>
                <c:pt idx="16624">
                  <c:v>15.620929</c:v>
                </c:pt>
                <c:pt idx="16625">
                  <c:v>15.190503</c:v>
                </c:pt>
                <c:pt idx="16626">
                  <c:v>15.518447</c:v>
                </c:pt>
                <c:pt idx="16627">
                  <c:v>14.678089999999999</c:v>
                </c:pt>
                <c:pt idx="16628">
                  <c:v>16.481781999999999</c:v>
                </c:pt>
                <c:pt idx="16629">
                  <c:v>16.440788999999999</c:v>
                </c:pt>
                <c:pt idx="16630">
                  <c:v>16.010363000000002</c:v>
                </c:pt>
                <c:pt idx="16631">
                  <c:v>16.092348999999999</c:v>
                </c:pt>
                <c:pt idx="16632">
                  <c:v>16.317810000000001</c:v>
                </c:pt>
                <c:pt idx="16633">
                  <c:v>16.912209000000001</c:v>
                </c:pt>
                <c:pt idx="16634">
                  <c:v>16.666250999999999</c:v>
                </c:pt>
                <c:pt idx="16635">
                  <c:v>17.260649000000001</c:v>
                </c:pt>
                <c:pt idx="16636">
                  <c:v>17.117173999999999</c:v>
                </c:pt>
                <c:pt idx="16637">
                  <c:v>17.158166999999999</c:v>
                </c:pt>
                <c:pt idx="16638">
                  <c:v>16.461286000000001</c:v>
                </c:pt>
                <c:pt idx="16639">
                  <c:v>17.855048</c:v>
                </c:pt>
                <c:pt idx="16640">
                  <c:v>17.691075999999999</c:v>
                </c:pt>
                <c:pt idx="16641">
                  <c:v>18.080508999999999</c:v>
                </c:pt>
                <c:pt idx="16642">
                  <c:v>17.445118000000001</c:v>
                </c:pt>
                <c:pt idx="16643">
                  <c:v>17.957529999999998</c:v>
                </c:pt>
                <c:pt idx="16644">
                  <c:v>18.592922000000002</c:v>
                </c:pt>
                <c:pt idx="16645">
                  <c:v>18.162495</c:v>
                </c:pt>
                <c:pt idx="16646">
                  <c:v>18.060013000000001</c:v>
                </c:pt>
                <c:pt idx="16647">
                  <c:v>18.531431999999999</c:v>
                </c:pt>
                <c:pt idx="16648">
                  <c:v>18.182991999999999</c:v>
                </c:pt>
                <c:pt idx="16649">
                  <c:v>18.818383000000001</c:v>
                </c:pt>
                <c:pt idx="16650">
                  <c:v>18.039515999999999</c:v>
                </c:pt>
                <c:pt idx="16651">
                  <c:v>18.961859</c:v>
                </c:pt>
                <c:pt idx="16652">
                  <c:v>19.248809999999999</c:v>
                </c:pt>
                <c:pt idx="16653">
                  <c:v>18.736397</c:v>
                </c:pt>
                <c:pt idx="16654">
                  <c:v>19.023347999999999</c:v>
                </c:pt>
                <c:pt idx="16655">
                  <c:v>19.064340999999999</c:v>
                </c:pt>
                <c:pt idx="16656">
                  <c:v>19.802215</c:v>
                </c:pt>
                <c:pt idx="16657">
                  <c:v>19.002852000000001</c:v>
                </c:pt>
                <c:pt idx="16658">
                  <c:v>19.781718999999999</c:v>
                </c:pt>
                <c:pt idx="16659">
                  <c:v>19.945691</c:v>
                </c:pt>
                <c:pt idx="16660">
                  <c:v>19.720229</c:v>
                </c:pt>
                <c:pt idx="16661">
                  <c:v>19.925194000000001</c:v>
                </c:pt>
                <c:pt idx="16662">
                  <c:v>19.966187000000001</c:v>
                </c:pt>
                <c:pt idx="16663">
                  <c:v>21.113990999999999</c:v>
                </c:pt>
                <c:pt idx="16664">
                  <c:v>20.519593</c:v>
                </c:pt>
                <c:pt idx="16665">
                  <c:v>19.761222</c:v>
                </c:pt>
                <c:pt idx="16666">
                  <c:v>20.273634999999999</c:v>
                </c:pt>
                <c:pt idx="16667">
                  <c:v>20.642572000000001</c:v>
                </c:pt>
                <c:pt idx="16668">
                  <c:v>20.437607</c:v>
                </c:pt>
                <c:pt idx="16669">
                  <c:v>20.4786</c:v>
                </c:pt>
                <c:pt idx="16670">
                  <c:v>19.781718999999999</c:v>
                </c:pt>
                <c:pt idx="16671">
                  <c:v>20.437607</c:v>
                </c:pt>
                <c:pt idx="16672">
                  <c:v>20.499096000000002</c:v>
                </c:pt>
                <c:pt idx="16673">
                  <c:v>20.519593</c:v>
                </c:pt>
                <c:pt idx="16674">
                  <c:v>20.82704</c:v>
                </c:pt>
                <c:pt idx="16675">
                  <c:v>20.048172999999998</c:v>
                </c:pt>
                <c:pt idx="16676">
                  <c:v>20.786047</c:v>
                </c:pt>
                <c:pt idx="16677">
                  <c:v>20.294131</c:v>
                </c:pt>
                <c:pt idx="16678">
                  <c:v>19.966187000000001</c:v>
                </c:pt>
                <c:pt idx="16679">
                  <c:v>19.371789</c:v>
                </c:pt>
                <c:pt idx="16680">
                  <c:v>20.007180000000002</c:v>
                </c:pt>
                <c:pt idx="16681">
                  <c:v>20.191649000000002</c:v>
                </c:pt>
                <c:pt idx="16682">
                  <c:v>19.699732999999998</c:v>
                </c:pt>
                <c:pt idx="16683">
                  <c:v>19.412782</c:v>
                </c:pt>
                <c:pt idx="16684">
                  <c:v>19.966187000000001</c:v>
                </c:pt>
                <c:pt idx="16685">
                  <c:v>19.884201000000001</c:v>
                </c:pt>
                <c:pt idx="16686">
                  <c:v>19.515263999999998</c:v>
                </c:pt>
                <c:pt idx="16687">
                  <c:v>19.945691</c:v>
                </c:pt>
                <c:pt idx="16688">
                  <c:v>19.556256999999999</c:v>
                </c:pt>
                <c:pt idx="16689">
                  <c:v>19.699732999999998</c:v>
                </c:pt>
                <c:pt idx="16690">
                  <c:v>19.535761000000001</c:v>
                </c:pt>
                <c:pt idx="16691">
                  <c:v>19.084838000000001</c:v>
                </c:pt>
                <c:pt idx="16692">
                  <c:v>19.330795999999999</c:v>
                </c:pt>
                <c:pt idx="16693">
                  <c:v>20.089165999999999</c:v>
                </c:pt>
                <c:pt idx="16694">
                  <c:v>19.945691</c:v>
                </c:pt>
                <c:pt idx="16695">
                  <c:v>19.146326999999999</c:v>
                </c:pt>
                <c:pt idx="16696">
                  <c:v>19.986684</c:v>
                </c:pt>
                <c:pt idx="16697">
                  <c:v>19.494768000000001</c:v>
                </c:pt>
                <c:pt idx="16698">
                  <c:v>19.802215</c:v>
                </c:pt>
                <c:pt idx="16699">
                  <c:v>19.453775</c:v>
                </c:pt>
                <c:pt idx="16700">
                  <c:v>20.335124</c:v>
                </c:pt>
                <c:pt idx="16701">
                  <c:v>18.818383000000001</c:v>
                </c:pt>
                <c:pt idx="16702">
                  <c:v>20.089165999999999</c:v>
                </c:pt>
                <c:pt idx="16703">
                  <c:v>19.904698</c:v>
                </c:pt>
                <c:pt idx="16704">
                  <c:v>19.925194000000001</c:v>
                </c:pt>
                <c:pt idx="16705">
                  <c:v>19.761222</c:v>
                </c:pt>
                <c:pt idx="16706">
                  <c:v>18.961859</c:v>
                </c:pt>
                <c:pt idx="16707">
                  <c:v>20.191649000000002</c:v>
                </c:pt>
                <c:pt idx="16708">
                  <c:v>19.658740000000002</c:v>
                </c:pt>
                <c:pt idx="16709">
                  <c:v>19.802215</c:v>
                </c:pt>
                <c:pt idx="16710">
                  <c:v>19.884201000000001</c:v>
                </c:pt>
                <c:pt idx="16711">
                  <c:v>20.191649000000002</c:v>
                </c:pt>
                <c:pt idx="16712">
                  <c:v>19.453775</c:v>
                </c:pt>
                <c:pt idx="16713">
                  <c:v>20.027677000000001</c:v>
                </c:pt>
                <c:pt idx="16714">
                  <c:v>20.109663000000001</c:v>
                </c:pt>
                <c:pt idx="16715">
                  <c:v>20.253138</c:v>
                </c:pt>
                <c:pt idx="16716">
                  <c:v>18.572424999999999</c:v>
                </c:pt>
                <c:pt idx="16717">
                  <c:v>18.613417999999999</c:v>
                </c:pt>
                <c:pt idx="16718">
                  <c:v>18.982354999999998</c:v>
                </c:pt>
                <c:pt idx="16719">
                  <c:v>19.740725999999999</c:v>
                </c:pt>
                <c:pt idx="16720">
                  <c:v>20.171151999999999</c:v>
                </c:pt>
                <c:pt idx="16721">
                  <c:v>20.048172999999998</c:v>
                </c:pt>
                <c:pt idx="16722">
                  <c:v>20.109663000000001</c:v>
                </c:pt>
                <c:pt idx="16723">
                  <c:v>19.740725999999999</c:v>
                </c:pt>
                <c:pt idx="16724">
                  <c:v>19.146326999999999</c:v>
                </c:pt>
                <c:pt idx="16725">
                  <c:v>20.171151999999999</c:v>
                </c:pt>
                <c:pt idx="16726">
                  <c:v>20.191649000000002</c:v>
                </c:pt>
                <c:pt idx="16727">
                  <c:v>18.920866</c:v>
                </c:pt>
                <c:pt idx="16728">
                  <c:v>19.781718999999999</c:v>
                </c:pt>
                <c:pt idx="16729">
                  <c:v>19.966187000000001</c:v>
                </c:pt>
                <c:pt idx="16730">
                  <c:v>19.884201000000001</c:v>
                </c:pt>
                <c:pt idx="16731">
                  <c:v>19.084838000000001</c:v>
                </c:pt>
                <c:pt idx="16732">
                  <c:v>19.925194000000001</c:v>
                </c:pt>
                <c:pt idx="16733">
                  <c:v>20.314627999999999</c:v>
                </c:pt>
                <c:pt idx="16734">
                  <c:v>19.843208000000001</c:v>
                </c:pt>
                <c:pt idx="16735">
                  <c:v>19.453775</c:v>
                </c:pt>
                <c:pt idx="16736">
                  <c:v>19.966187000000001</c:v>
                </c:pt>
                <c:pt idx="16737">
                  <c:v>19.617747000000001</c:v>
                </c:pt>
                <c:pt idx="16738">
                  <c:v>19.084838000000001</c:v>
                </c:pt>
                <c:pt idx="16739">
                  <c:v>19.310299000000001</c:v>
                </c:pt>
                <c:pt idx="16740">
                  <c:v>20.048172999999998</c:v>
                </c:pt>
                <c:pt idx="16741">
                  <c:v>19.207816999999999</c:v>
                </c:pt>
                <c:pt idx="16742">
                  <c:v>19.18732</c:v>
                </c:pt>
                <c:pt idx="16743">
                  <c:v>20.007180000000002</c:v>
                </c:pt>
                <c:pt idx="16744">
                  <c:v>19.474271000000002</c:v>
                </c:pt>
                <c:pt idx="16745">
                  <c:v>19.658740000000002</c:v>
                </c:pt>
                <c:pt idx="16746">
                  <c:v>19.945691</c:v>
                </c:pt>
                <c:pt idx="16747">
                  <c:v>19.125831000000002</c:v>
                </c:pt>
                <c:pt idx="16748">
                  <c:v>20.950019000000001</c:v>
                </c:pt>
                <c:pt idx="16749">
                  <c:v>19.289802999999999</c:v>
                </c:pt>
                <c:pt idx="16750">
                  <c:v>19.289802999999999</c:v>
                </c:pt>
                <c:pt idx="16751">
                  <c:v>19.18732</c:v>
                </c:pt>
                <c:pt idx="16752">
                  <c:v>19.843208000000001</c:v>
                </c:pt>
                <c:pt idx="16753">
                  <c:v>19.945691</c:v>
                </c:pt>
                <c:pt idx="16754">
                  <c:v>19.166823999999998</c:v>
                </c:pt>
                <c:pt idx="16755">
                  <c:v>19.228313</c:v>
                </c:pt>
                <c:pt idx="16756">
                  <c:v>19.043845000000001</c:v>
                </c:pt>
                <c:pt idx="16757">
                  <c:v>19.535761000000001</c:v>
                </c:pt>
                <c:pt idx="16758">
                  <c:v>19.248809999999999</c:v>
                </c:pt>
                <c:pt idx="16759">
                  <c:v>19.535761000000001</c:v>
                </c:pt>
                <c:pt idx="16760">
                  <c:v>18.83888</c:v>
                </c:pt>
                <c:pt idx="16761">
                  <c:v>19.412782</c:v>
                </c:pt>
                <c:pt idx="16762">
                  <c:v>19.330795999999999</c:v>
                </c:pt>
                <c:pt idx="16763">
                  <c:v>19.064340999999999</c:v>
                </c:pt>
                <c:pt idx="16764">
                  <c:v>19.002852000000001</c:v>
                </c:pt>
                <c:pt idx="16765">
                  <c:v>19.802215</c:v>
                </c:pt>
                <c:pt idx="16766">
                  <c:v>19.166823999999998</c:v>
                </c:pt>
                <c:pt idx="16767">
                  <c:v>20.027677000000001</c:v>
                </c:pt>
                <c:pt idx="16768">
                  <c:v>19.084838000000001</c:v>
                </c:pt>
                <c:pt idx="16769">
                  <c:v>19.761222</c:v>
                </c:pt>
                <c:pt idx="16770">
                  <c:v>19.904698</c:v>
                </c:pt>
                <c:pt idx="16771">
                  <c:v>18.961859</c:v>
                </c:pt>
                <c:pt idx="16772">
                  <c:v>19.146326999999999</c:v>
                </c:pt>
                <c:pt idx="16773">
                  <c:v>19.18732</c:v>
                </c:pt>
                <c:pt idx="16774">
                  <c:v>19.945691</c:v>
                </c:pt>
                <c:pt idx="16775">
                  <c:v>19.433278000000001</c:v>
                </c:pt>
                <c:pt idx="16776">
                  <c:v>19.146326999999999</c:v>
                </c:pt>
                <c:pt idx="16777">
                  <c:v>19.228313</c:v>
                </c:pt>
                <c:pt idx="16778">
                  <c:v>18.920866</c:v>
                </c:pt>
                <c:pt idx="16779">
                  <c:v>19.248809999999999</c:v>
                </c:pt>
                <c:pt idx="16780">
                  <c:v>19.105333999999999</c:v>
                </c:pt>
                <c:pt idx="16781">
                  <c:v>20.212145</c:v>
                </c:pt>
                <c:pt idx="16782">
                  <c:v>18.77739</c:v>
                </c:pt>
                <c:pt idx="16783">
                  <c:v>19.125831000000002</c:v>
                </c:pt>
                <c:pt idx="16784">
                  <c:v>19.781718999999999</c:v>
                </c:pt>
                <c:pt idx="16785">
                  <c:v>19.515263999999998</c:v>
                </c:pt>
                <c:pt idx="16786">
                  <c:v>18.285474000000001</c:v>
                </c:pt>
                <c:pt idx="16787">
                  <c:v>19.392285000000001</c:v>
                </c:pt>
                <c:pt idx="16788">
                  <c:v>19.166823999999998</c:v>
                </c:pt>
                <c:pt idx="16789">
                  <c:v>19.269306</c:v>
                </c:pt>
                <c:pt idx="16790">
                  <c:v>18.77739</c:v>
                </c:pt>
                <c:pt idx="16791">
                  <c:v>19.576754000000001</c:v>
                </c:pt>
                <c:pt idx="16792">
                  <c:v>19.392285000000001</c:v>
                </c:pt>
                <c:pt idx="16793">
                  <c:v>19.822711999999999</c:v>
                </c:pt>
                <c:pt idx="16794">
                  <c:v>19.515263999999998</c:v>
                </c:pt>
                <c:pt idx="16795">
                  <c:v>19.617747000000001</c:v>
                </c:pt>
                <c:pt idx="16796">
                  <c:v>20.027677000000001</c:v>
                </c:pt>
                <c:pt idx="16797">
                  <c:v>19.043845000000001</c:v>
                </c:pt>
                <c:pt idx="16798">
                  <c:v>19.002852000000001</c:v>
                </c:pt>
                <c:pt idx="16799">
                  <c:v>19.207816999999999</c:v>
                </c:pt>
                <c:pt idx="16800">
                  <c:v>19.576754000000001</c:v>
                </c:pt>
                <c:pt idx="16801">
                  <c:v>19.638242999999999</c:v>
                </c:pt>
                <c:pt idx="16802">
                  <c:v>19.269306</c:v>
                </c:pt>
                <c:pt idx="16803">
                  <c:v>19.720229</c:v>
                </c:pt>
                <c:pt idx="16804">
                  <c:v>19.146326999999999</c:v>
                </c:pt>
                <c:pt idx="16805">
                  <c:v>18.900369000000001</c:v>
                </c:pt>
                <c:pt idx="16806">
                  <c:v>18.859376000000001</c:v>
                </c:pt>
                <c:pt idx="16807">
                  <c:v>19.392285000000001</c:v>
                </c:pt>
                <c:pt idx="16808">
                  <c:v>18.797886999999999</c:v>
                </c:pt>
                <c:pt idx="16809">
                  <c:v>19.720229</c:v>
                </c:pt>
                <c:pt idx="16810">
                  <c:v>19.002852000000001</c:v>
                </c:pt>
                <c:pt idx="16811">
                  <c:v>19.043845000000001</c:v>
                </c:pt>
                <c:pt idx="16812">
                  <c:v>19.207816999999999</c:v>
                </c:pt>
                <c:pt idx="16813">
                  <c:v>19.351292000000001</c:v>
                </c:pt>
                <c:pt idx="16814">
                  <c:v>19.043845000000001</c:v>
                </c:pt>
                <c:pt idx="16815">
                  <c:v>18.920866</c:v>
                </c:pt>
                <c:pt idx="16816">
                  <c:v>19.146326999999999</c:v>
                </c:pt>
                <c:pt idx="16817">
                  <c:v>19.412782</c:v>
                </c:pt>
                <c:pt idx="16818">
                  <c:v>20.560586000000001</c:v>
                </c:pt>
                <c:pt idx="16819">
                  <c:v>19.023347999999999</c:v>
                </c:pt>
                <c:pt idx="16820">
                  <c:v>19.371789</c:v>
                </c:pt>
                <c:pt idx="16821">
                  <c:v>19.207816999999999</c:v>
                </c:pt>
                <c:pt idx="16822">
                  <c:v>19.474271000000002</c:v>
                </c:pt>
                <c:pt idx="16823">
                  <c:v>18.77739</c:v>
                </c:pt>
                <c:pt idx="16824">
                  <c:v>19.023347999999999</c:v>
                </c:pt>
                <c:pt idx="16825">
                  <c:v>19.433278000000001</c:v>
                </c:pt>
                <c:pt idx="16826">
                  <c:v>19.18732</c:v>
                </c:pt>
                <c:pt idx="16827">
                  <c:v>18.83888</c:v>
                </c:pt>
                <c:pt idx="16828">
                  <c:v>19.18732</c:v>
                </c:pt>
                <c:pt idx="16829">
                  <c:v>19.228313</c:v>
                </c:pt>
                <c:pt idx="16830">
                  <c:v>18.77739</c:v>
                </c:pt>
                <c:pt idx="16831">
                  <c:v>19.166823999999998</c:v>
                </c:pt>
                <c:pt idx="16832">
                  <c:v>19.494768000000001</c:v>
                </c:pt>
                <c:pt idx="16833">
                  <c:v>20.068670000000001</c:v>
                </c:pt>
                <c:pt idx="16834">
                  <c:v>18.223984999999999</c:v>
                </c:pt>
                <c:pt idx="16835">
                  <c:v>19.146326999999999</c:v>
                </c:pt>
                <c:pt idx="16836">
                  <c:v>19.289802999999999</c:v>
                </c:pt>
                <c:pt idx="16837">
                  <c:v>19.105333999999999</c:v>
                </c:pt>
                <c:pt idx="16838">
                  <c:v>18.797886999999999</c:v>
                </c:pt>
                <c:pt idx="16839">
                  <c:v>18.77739</c:v>
                </c:pt>
                <c:pt idx="16840">
                  <c:v>19.269306</c:v>
                </c:pt>
                <c:pt idx="16841">
                  <c:v>18.920866</c:v>
                </c:pt>
                <c:pt idx="16842">
                  <c:v>19.125831000000002</c:v>
                </c:pt>
                <c:pt idx="16843">
                  <c:v>19.310299000000001</c:v>
                </c:pt>
                <c:pt idx="16844">
                  <c:v>19.679236</c:v>
                </c:pt>
                <c:pt idx="16845">
                  <c:v>18.715900999999999</c:v>
                </c:pt>
                <c:pt idx="16846">
                  <c:v>19.228313</c:v>
                </c:pt>
                <c:pt idx="16847">
                  <c:v>18.756893999999999</c:v>
                </c:pt>
                <c:pt idx="16848">
                  <c:v>19.228313</c:v>
                </c:pt>
                <c:pt idx="16849">
                  <c:v>19.084838000000001</c:v>
                </c:pt>
                <c:pt idx="16850">
                  <c:v>19.207816999999999</c:v>
                </c:pt>
                <c:pt idx="16851">
                  <c:v>19.597249999999999</c:v>
                </c:pt>
                <c:pt idx="16852">
                  <c:v>19.371789</c:v>
                </c:pt>
                <c:pt idx="16853">
                  <c:v>19.18732</c:v>
                </c:pt>
                <c:pt idx="16854">
                  <c:v>19.228313</c:v>
                </c:pt>
                <c:pt idx="16855">
                  <c:v>19.556256999999999</c:v>
                </c:pt>
                <c:pt idx="16856">
                  <c:v>18.920866</c:v>
                </c:pt>
                <c:pt idx="16857">
                  <c:v>19.166823999999998</c:v>
                </c:pt>
                <c:pt idx="16858">
                  <c:v>18.879873</c:v>
                </c:pt>
                <c:pt idx="16859">
                  <c:v>19.433278000000001</c:v>
                </c:pt>
                <c:pt idx="16860">
                  <c:v>18.387957</c:v>
                </c:pt>
                <c:pt idx="16861">
                  <c:v>19.084838000000001</c:v>
                </c:pt>
                <c:pt idx="16862">
                  <c:v>20.376117000000001</c:v>
                </c:pt>
                <c:pt idx="16863">
                  <c:v>19.310299000000001</c:v>
                </c:pt>
                <c:pt idx="16864">
                  <c:v>19.125831000000002</c:v>
                </c:pt>
                <c:pt idx="16865">
                  <c:v>19.166823999999998</c:v>
                </c:pt>
                <c:pt idx="16866">
                  <c:v>19.638242999999999</c:v>
                </c:pt>
                <c:pt idx="16867">
                  <c:v>18.654411</c:v>
                </c:pt>
                <c:pt idx="16868">
                  <c:v>19.043845000000001</c:v>
                </c:pt>
                <c:pt idx="16869">
                  <c:v>19.166823999999998</c:v>
                </c:pt>
                <c:pt idx="16870">
                  <c:v>19.494768000000001</c:v>
                </c:pt>
                <c:pt idx="16871">
                  <c:v>18.756893999999999</c:v>
                </c:pt>
                <c:pt idx="16872">
                  <c:v>19.433278000000001</c:v>
                </c:pt>
                <c:pt idx="16873">
                  <c:v>19.146326999999999</c:v>
                </c:pt>
                <c:pt idx="16874">
                  <c:v>18.982354999999998</c:v>
                </c:pt>
                <c:pt idx="16875">
                  <c:v>17.998522999999999</c:v>
                </c:pt>
                <c:pt idx="16876">
                  <c:v>19.146326999999999</c:v>
                </c:pt>
                <c:pt idx="16877">
                  <c:v>19.597249999999999</c:v>
                </c:pt>
                <c:pt idx="16878">
                  <c:v>18.77739</c:v>
                </c:pt>
                <c:pt idx="16879">
                  <c:v>19.330795999999999</c:v>
                </c:pt>
                <c:pt idx="16880">
                  <c:v>19.228313</c:v>
                </c:pt>
                <c:pt idx="16881">
                  <c:v>19.289802999999999</c:v>
                </c:pt>
                <c:pt idx="16882">
                  <c:v>18.633914999999998</c:v>
                </c:pt>
                <c:pt idx="16883">
                  <c:v>19.084838000000001</c:v>
                </c:pt>
                <c:pt idx="16884">
                  <c:v>19.289802999999999</c:v>
                </c:pt>
                <c:pt idx="16885">
                  <c:v>19.023347999999999</c:v>
                </c:pt>
                <c:pt idx="16886">
                  <c:v>18.961859</c:v>
                </c:pt>
                <c:pt idx="16887">
                  <c:v>18.736397</c:v>
                </c:pt>
                <c:pt idx="16888">
                  <c:v>19.699732999999998</c:v>
                </c:pt>
                <c:pt idx="16889">
                  <c:v>18.83888</c:v>
                </c:pt>
                <c:pt idx="16890">
                  <c:v>19.18732</c:v>
                </c:pt>
                <c:pt idx="16891">
                  <c:v>19.556256999999999</c:v>
                </c:pt>
                <c:pt idx="16892">
                  <c:v>19.576754000000001</c:v>
                </c:pt>
                <c:pt idx="16893">
                  <c:v>18.654411</c:v>
                </c:pt>
                <c:pt idx="16894">
                  <c:v>19.966187000000001</c:v>
                </c:pt>
                <c:pt idx="16895">
                  <c:v>18.346964</c:v>
                </c:pt>
                <c:pt idx="16896">
                  <c:v>19.043845000000001</c:v>
                </c:pt>
                <c:pt idx="16897">
                  <c:v>18.961859</c:v>
                </c:pt>
                <c:pt idx="16898">
                  <c:v>19.002852000000001</c:v>
                </c:pt>
                <c:pt idx="16899">
                  <c:v>18.633914999999998</c:v>
                </c:pt>
                <c:pt idx="16900">
                  <c:v>19.146326999999999</c:v>
                </c:pt>
                <c:pt idx="16901">
                  <c:v>20.294131</c:v>
                </c:pt>
                <c:pt idx="16902">
                  <c:v>18.633914999999998</c:v>
                </c:pt>
                <c:pt idx="16903">
                  <c:v>19.535761000000001</c:v>
                </c:pt>
                <c:pt idx="16904">
                  <c:v>18.572424999999999</c:v>
                </c:pt>
                <c:pt idx="16905">
                  <c:v>19.084838000000001</c:v>
                </c:pt>
                <c:pt idx="16906">
                  <c:v>18.613417999999999</c:v>
                </c:pt>
                <c:pt idx="16907">
                  <c:v>18.941362000000002</c:v>
                </c:pt>
                <c:pt idx="16908">
                  <c:v>18.305971</c:v>
                </c:pt>
                <c:pt idx="16909">
                  <c:v>19.084838000000001</c:v>
                </c:pt>
                <c:pt idx="16910">
                  <c:v>19.843208000000001</c:v>
                </c:pt>
                <c:pt idx="16911">
                  <c:v>18.859376000000001</c:v>
                </c:pt>
                <c:pt idx="16912">
                  <c:v>19.207816999999999</c:v>
                </c:pt>
                <c:pt idx="16913">
                  <c:v>19.002852000000001</c:v>
                </c:pt>
                <c:pt idx="16914">
                  <c:v>19.658740000000002</c:v>
                </c:pt>
                <c:pt idx="16915">
                  <c:v>18.080508999999999</c:v>
                </c:pt>
                <c:pt idx="16916">
                  <c:v>19.248809999999999</c:v>
                </c:pt>
                <c:pt idx="16917">
                  <c:v>19.597249999999999</c:v>
                </c:pt>
                <c:pt idx="16918">
                  <c:v>19.18732</c:v>
                </c:pt>
                <c:pt idx="16919">
                  <c:v>18.715900999999999</c:v>
                </c:pt>
                <c:pt idx="16920">
                  <c:v>18.346964</c:v>
                </c:pt>
                <c:pt idx="16921">
                  <c:v>19.474271000000002</c:v>
                </c:pt>
                <c:pt idx="16922">
                  <c:v>19.125831000000002</c:v>
                </c:pt>
                <c:pt idx="16923">
                  <c:v>18.941362000000002</c:v>
                </c:pt>
                <c:pt idx="16924">
                  <c:v>19.043845000000001</c:v>
                </c:pt>
                <c:pt idx="16925">
                  <c:v>18.797886999999999</c:v>
                </c:pt>
                <c:pt idx="16926">
                  <c:v>18.182991999999999</c:v>
                </c:pt>
                <c:pt idx="16927">
                  <c:v>18.367460000000001</c:v>
                </c:pt>
                <c:pt idx="16928">
                  <c:v>19.002852000000001</c:v>
                </c:pt>
                <c:pt idx="16929">
                  <c:v>18.244481</c:v>
                </c:pt>
                <c:pt idx="16930">
                  <c:v>19.084838000000001</c:v>
                </c:pt>
                <c:pt idx="16931">
                  <c:v>19.084838000000001</c:v>
                </c:pt>
                <c:pt idx="16932">
                  <c:v>19.18732</c:v>
                </c:pt>
                <c:pt idx="16933">
                  <c:v>18.305971</c:v>
                </c:pt>
                <c:pt idx="16934">
                  <c:v>19.269306</c:v>
                </c:pt>
                <c:pt idx="16935">
                  <c:v>19.18732</c:v>
                </c:pt>
                <c:pt idx="16936">
                  <c:v>19.597249999999999</c:v>
                </c:pt>
                <c:pt idx="16937">
                  <c:v>18.449445999999998</c:v>
                </c:pt>
                <c:pt idx="16938">
                  <c:v>19.228313</c:v>
                </c:pt>
                <c:pt idx="16939">
                  <c:v>18.654411</c:v>
                </c:pt>
                <c:pt idx="16940">
                  <c:v>18.961859</c:v>
                </c:pt>
                <c:pt idx="16941">
                  <c:v>18.982354999999998</c:v>
                </c:pt>
                <c:pt idx="16942">
                  <c:v>19.18732</c:v>
                </c:pt>
                <c:pt idx="16943">
                  <c:v>18.674907999999999</c:v>
                </c:pt>
                <c:pt idx="16944">
                  <c:v>17.998522999999999</c:v>
                </c:pt>
                <c:pt idx="16945">
                  <c:v>19.248809999999999</c:v>
                </c:pt>
                <c:pt idx="16946">
                  <c:v>19.023347999999999</c:v>
                </c:pt>
                <c:pt idx="16947">
                  <c:v>19.740725999999999</c:v>
                </c:pt>
                <c:pt idx="16948">
                  <c:v>18.715900999999999</c:v>
                </c:pt>
                <c:pt idx="16949">
                  <c:v>18.83888</c:v>
                </c:pt>
                <c:pt idx="16950">
                  <c:v>19.371789</c:v>
                </c:pt>
                <c:pt idx="16951">
                  <c:v>19.822711999999999</c:v>
                </c:pt>
                <c:pt idx="16952">
                  <c:v>18.469943000000001</c:v>
                </c:pt>
                <c:pt idx="16953">
                  <c:v>18.982354999999998</c:v>
                </c:pt>
                <c:pt idx="16954">
                  <c:v>18.633914999999998</c:v>
                </c:pt>
                <c:pt idx="16955">
                  <c:v>19.146326999999999</c:v>
                </c:pt>
                <c:pt idx="16956">
                  <c:v>18.982354999999998</c:v>
                </c:pt>
                <c:pt idx="16957">
                  <c:v>18.510936000000001</c:v>
                </c:pt>
                <c:pt idx="16958">
                  <c:v>19.658740000000002</c:v>
                </c:pt>
                <c:pt idx="16959">
                  <c:v>18.305971</c:v>
                </c:pt>
                <c:pt idx="16960">
                  <c:v>19.18732</c:v>
                </c:pt>
                <c:pt idx="16961">
                  <c:v>19.474271000000002</c:v>
                </c:pt>
                <c:pt idx="16962">
                  <c:v>18.42895</c:v>
                </c:pt>
                <c:pt idx="16963">
                  <c:v>18.941362000000002</c:v>
                </c:pt>
                <c:pt idx="16964">
                  <c:v>19.556256999999999</c:v>
                </c:pt>
                <c:pt idx="16965">
                  <c:v>18.756893999999999</c:v>
                </c:pt>
                <c:pt idx="16966">
                  <c:v>18.961859</c:v>
                </c:pt>
                <c:pt idx="16967">
                  <c:v>18.203488</c:v>
                </c:pt>
                <c:pt idx="16968">
                  <c:v>19.310299000000001</c:v>
                </c:pt>
                <c:pt idx="16969">
                  <c:v>19.084838000000001</c:v>
                </c:pt>
                <c:pt idx="16970">
                  <c:v>18.326467000000001</c:v>
                </c:pt>
                <c:pt idx="16971">
                  <c:v>18.654411</c:v>
                </c:pt>
                <c:pt idx="16972">
                  <c:v>18.592922000000002</c:v>
                </c:pt>
                <c:pt idx="16973">
                  <c:v>18.900369000000001</c:v>
                </c:pt>
                <c:pt idx="16974">
                  <c:v>18.592922000000002</c:v>
                </c:pt>
                <c:pt idx="16975">
                  <c:v>18.510936000000001</c:v>
                </c:pt>
                <c:pt idx="16976">
                  <c:v>19.207816999999999</c:v>
                </c:pt>
                <c:pt idx="16977">
                  <c:v>19.679236</c:v>
                </c:pt>
                <c:pt idx="16978">
                  <c:v>17.875544000000001</c:v>
                </c:pt>
                <c:pt idx="16979">
                  <c:v>18.674907999999999</c:v>
                </c:pt>
                <c:pt idx="16980">
                  <c:v>19.679236</c:v>
                </c:pt>
                <c:pt idx="16981">
                  <c:v>18.756893999999999</c:v>
                </c:pt>
                <c:pt idx="16982">
                  <c:v>19.617747000000001</c:v>
                </c:pt>
                <c:pt idx="16983">
                  <c:v>18.920866</c:v>
                </c:pt>
                <c:pt idx="16984">
                  <c:v>18.285474000000001</c:v>
                </c:pt>
                <c:pt idx="16985">
                  <c:v>18.654411</c:v>
                </c:pt>
                <c:pt idx="16986">
                  <c:v>19.228313</c:v>
                </c:pt>
                <c:pt idx="16987">
                  <c:v>19.228313</c:v>
                </c:pt>
                <c:pt idx="16988">
                  <c:v>19.289802999999999</c:v>
                </c:pt>
                <c:pt idx="16989">
                  <c:v>18.83888</c:v>
                </c:pt>
                <c:pt idx="16990">
                  <c:v>19.18732</c:v>
                </c:pt>
                <c:pt idx="16991">
                  <c:v>18.715900999999999</c:v>
                </c:pt>
                <c:pt idx="16992">
                  <c:v>18.982354999999998</c:v>
                </c:pt>
                <c:pt idx="16993">
                  <c:v>18.510936000000001</c:v>
                </c:pt>
                <c:pt idx="16994">
                  <c:v>18.736397</c:v>
                </c:pt>
                <c:pt idx="16995">
                  <c:v>19.310299000000001</c:v>
                </c:pt>
                <c:pt idx="16996">
                  <c:v>18.244481</c:v>
                </c:pt>
                <c:pt idx="16997">
                  <c:v>19.064340999999999</c:v>
                </c:pt>
                <c:pt idx="16998">
                  <c:v>19.966187000000001</c:v>
                </c:pt>
                <c:pt idx="16999">
                  <c:v>19.228313</c:v>
                </c:pt>
                <c:pt idx="17000">
                  <c:v>18.551929000000001</c:v>
                </c:pt>
                <c:pt idx="17001">
                  <c:v>19.351292000000001</c:v>
                </c:pt>
                <c:pt idx="17002">
                  <c:v>18.531431999999999</c:v>
                </c:pt>
                <c:pt idx="17003">
                  <c:v>19.207816999999999</c:v>
                </c:pt>
                <c:pt idx="17004">
                  <c:v>18.551929000000001</c:v>
                </c:pt>
                <c:pt idx="17005">
                  <c:v>18.531431999999999</c:v>
                </c:pt>
                <c:pt idx="17006">
                  <c:v>19.535761000000001</c:v>
                </c:pt>
                <c:pt idx="17007">
                  <c:v>19.207816999999999</c:v>
                </c:pt>
                <c:pt idx="17008">
                  <c:v>18.367460000000001</c:v>
                </c:pt>
                <c:pt idx="17009">
                  <c:v>18.736397</c:v>
                </c:pt>
                <c:pt idx="17010">
                  <c:v>19.351292000000001</c:v>
                </c:pt>
                <c:pt idx="17011">
                  <c:v>19.023347999999999</c:v>
                </c:pt>
                <c:pt idx="17012">
                  <c:v>19.084838000000001</c:v>
                </c:pt>
                <c:pt idx="17013">
                  <c:v>18.572424999999999</c:v>
                </c:pt>
                <c:pt idx="17014">
                  <c:v>18.346964</c:v>
                </c:pt>
                <c:pt idx="17015">
                  <c:v>19.474271000000002</c:v>
                </c:pt>
                <c:pt idx="17016">
                  <c:v>19.207816999999999</c:v>
                </c:pt>
                <c:pt idx="17017">
                  <c:v>19.228313</c:v>
                </c:pt>
                <c:pt idx="17018">
                  <c:v>18.941362000000002</c:v>
                </c:pt>
                <c:pt idx="17019">
                  <c:v>18.83888</c:v>
                </c:pt>
                <c:pt idx="17020">
                  <c:v>19.412782</c:v>
                </c:pt>
                <c:pt idx="17021">
                  <c:v>18.818383000000001</c:v>
                </c:pt>
                <c:pt idx="17022">
                  <c:v>18.531431999999999</c:v>
                </c:pt>
                <c:pt idx="17023">
                  <c:v>18.42895</c:v>
                </c:pt>
                <c:pt idx="17024">
                  <c:v>17.670579</c:v>
                </c:pt>
                <c:pt idx="17025">
                  <c:v>19.453775</c:v>
                </c:pt>
                <c:pt idx="17026">
                  <c:v>18.920866</c:v>
                </c:pt>
                <c:pt idx="17027">
                  <c:v>18.900369000000001</c:v>
                </c:pt>
                <c:pt idx="17028">
                  <c:v>18.879873</c:v>
                </c:pt>
                <c:pt idx="17029">
                  <c:v>19.043845000000001</c:v>
                </c:pt>
                <c:pt idx="17030">
                  <c:v>19.084838000000001</c:v>
                </c:pt>
                <c:pt idx="17031">
                  <c:v>18.920866</c:v>
                </c:pt>
                <c:pt idx="17032">
                  <c:v>19.330795999999999</c:v>
                </c:pt>
                <c:pt idx="17033">
                  <c:v>18.490438999999999</c:v>
                </c:pt>
                <c:pt idx="17034">
                  <c:v>18.469943000000001</c:v>
                </c:pt>
                <c:pt idx="17035">
                  <c:v>18.715900999999999</c:v>
                </c:pt>
                <c:pt idx="17036">
                  <c:v>18.223984999999999</c:v>
                </c:pt>
                <c:pt idx="17037">
                  <c:v>17.773061999999999</c:v>
                </c:pt>
                <c:pt idx="17038">
                  <c:v>18.695404</c:v>
                </c:pt>
                <c:pt idx="17039">
                  <c:v>18.920866</c:v>
                </c:pt>
                <c:pt idx="17040">
                  <c:v>18.141998999999998</c:v>
                </c:pt>
                <c:pt idx="17041">
                  <c:v>19.248809999999999</c:v>
                </c:pt>
                <c:pt idx="17042">
                  <c:v>18.469943000000001</c:v>
                </c:pt>
                <c:pt idx="17043">
                  <c:v>18.961859</c:v>
                </c:pt>
                <c:pt idx="17044">
                  <c:v>18.674907999999999</c:v>
                </c:pt>
                <c:pt idx="17045">
                  <c:v>19.412782</c:v>
                </c:pt>
                <c:pt idx="17046">
                  <c:v>19.617747000000001</c:v>
                </c:pt>
                <c:pt idx="17047">
                  <c:v>18.510936000000001</c:v>
                </c:pt>
                <c:pt idx="17048">
                  <c:v>19.289802999999999</c:v>
                </c:pt>
                <c:pt idx="17049">
                  <c:v>18.408453000000002</c:v>
                </c:pt>
                <c:pt idx="17050">
                  <c:v>18.633914999999998</c:v>
                </c:pt>
                <c:pt idx="17051">
                  <c:v>18.961859</c:v>
                </c:pt>
                <c:pt idx="17052">
                  <c:v>19.535761000000001</c:v>
                </c:pt>
                <c:pt idx="17053">
                  <c:v>18.77739</c:v>
                </c:pt>
                <c:pt idx="17054">
                  <c:v>19.289802999999999</c:v>
                </c:pt>
                <c:pt idx="17055">
                  <c:v>18.879873</c:v>
                </c:pt>
                <c:pt idx="17056">
                  <c:v>18.449445999999998</c:v>
                </c:pt>
                <c:pt idx="17057">
                  <c:v>18.469943000000001</c:v>
                </c:pt>
                <c:pt idx="17058">
                  <c:v>19.105333999999999</c:v>
                </c:pt>
                <c:pt idx="17059">
                  <c:v>17.670579</c:v>
                </c:pt>
                <c:pt idx="17060">
                  <c:v>19.207816999999999</c:v>
                </c:pt>
                <c:pt idx="17061">
                  <c:v>18.674907999999999</c:v>
                </c:pt>
                <c:pt idx="17062">
                  <c:v>18.469943000000001</c:v>
                </c:pt>
                <c:pt idx="17063">
                  <c:v>18.264977999999999</c:v>
                </c:pt>
                <c:pt idx="17064">
                  <c:v>18.695404</c:v>
                </c:pt>
                <c:pt idx="17065">
                  <c:v>18.879873</c:v>
                </c:pt>
                <c:pt idx="17066">
                  <c:v>19.002852000000001</c:v>
                </c:pt>
                <c:pt idx="17067">
                  <c:v>18.469943000000001</c:v>
                </c:pt>
                <c:pt idx="17068">
                  <c:v>19.228313</c:v>
                </c:pt>
                <c:pt idx="17069">
                  <c:v>18.572424999999999</c:v>
                </c:pt>
                <c:pt idx="17070">
                  <c:v>18.695404</c:v>
                </c:pt>
                <c:pt idx="17071">
                  <c:v>18.920866</c:v>
                </c:pt>
                <c:pt idx="17072">
                  <c:v>18.695404</c:v>
                </c:pt>
                <c:pt idx="17073">
                  <c:v>18.531431999999999</c:v>
                </c:pt>
                <c:pt idx="17074">
                  <c:v>18.285474000000001</c:v>
                </c:pt>
                <c:pt idx="17075">
                  <c:v>18.77739</c:v>
                </c:pt>
                <c:pt idx="17076">
                  <c:v>19.412782</c:v>
                </c:pt>
                <c:pt idx="17077">
                  <c:v>18.674907999999999</c:v>
                </c:pt>
                <c:pt idx="17078">
                  <c:v>19.535761000000001</c:v>
                </c:pt>
                <c:pt idx="17079">
                  <c:v>18.408453000000002</c:v>
                </c:pt>
                <c:pt idx="17080">
                  <c:v>18.715900999999999</c:v>
                </c:pt>
                <c:pt idx="17081">
                  <c:v>18.695404</c:v>
                </c:pt>
                <c:pt idx="17082">
                  <c:v>19.371789</c:v>
                </c:pt>
                <c:pt idx="17083">
                  <c:v>18.551929000000001</c:v>
                </c:pt>
                <c:pt idx="17084">
                  <c:v>18.551929000000001</c:v>
                </c:pt>
                <c:pt idx="17085">
                  <c:v>18.654411</c:v>
                </c:pt>
                <c:pt idx="17086">
                  <c:v>18.285474000000001</c:v>
                </c:pt>
                <c:pt idx="17087">
                  <c:v>18.83888</c:v>
                </c:pt>
                <c:pt idx="17088">
                  <c:v>18.223984999999999</c:v>
                </c:pt>
                <c:pt idx="17089">
                  <c:v>18.572424999999999</c:v>
                </c:pt>
                <c:pt idx="17090">
                  <c:v>19.330795999999999</c:v>
                </c:pt>
                <c:pt idx="17091">
                  <c:v>18.736397</c:v>
                </c:pt>
                <c:pt idx="17092">
                  <c:v>18.387957</c:v>
                </c:pt>
                <c:pt idx="17093">
                  <c:v>18.305971</c:v>
                </c:pt>
                <c:pt idx="17094">
                  <c:v>18.572424999999999</c:v>
                </c:pt>
                <c:pt idx="17095">
                  <c:v>18.326467000000001</c:v>
                </c:pt>
                <c:pt idx="17096">
                  <c:v>18.141998999999998</c:v>
                </c:pt>
                <c:pt idx="17097">
                  <c:v>19.105333999999999</c:v>
                </c:pt>
                <c:pt idx="17098">
                  <c:v>18.510936000000001</c:v>
                </c:pt>
                <c:pt idx="17099">
                  <c:v>18.77739</c:v>
                </c:pt>
                <c:pt idx="17100">
                  <c:v>18.510936000000001</c:v>
                </c:pt>
                <c:pt idx="17101">
                  <c:v>18.469943000000001</c:v>
                </c:pt>
                <c:pt idx="17102">
                  <c:v>19.105333999999999</c:v>
                </c:pt>
                <c:pt idx="17103">
                  <c:v>17.629586</c:v>
                </c:pt>
                <c:pt idx="17104">
                  <c:v>18.531431999999999</c:v>
                </c:pt>
                <c:pt idx="17105">
                  <c:v>18.674907999999999</c:v>
                </c:pt>
                <c:pt idx="17106">
                  <c:v>18.654411</c:v>
                </c:pt>
                <c:pt idx="17107">
                  <c:v>17.568097000000002</c:v>
                </c:pt>
                <c:pt idx="17108">
                  <c:v>18.346964</c:v>
                </c:pt>
                <c:pt idx="17109">
                  <c:v>18.449445999999998</c:v>
                </c:pt>
                <c:pt idx="17110">
                  <c:v>18.42895</c:v>
                </c:pt>
                <c:pt idx="17111">
                  <c:v>18.551929000000001</c:v>
                </c:pt>
                <c:pt idx="17112">
                  <c:v>19.371789</c:v>
                </c:pt>
                <c:pt idx="17113">
                  <c:v>18.756893999999999</c:v>
                </c:pt>
                <c:pt idx="17114">
                  <c:v>18.121502</c:v>
                </c:pt>
                <c:pt idx="17115">
                  <c:v>18.42895</c:v>
                </c:pt>
                <c:pt idx="17116">
                  <c:v>18.326467000000001</c:v>
                </c:pt>
                <c:pt idx="17117">
                  <c:v>18.982354999999998</c:v>
                </c:pt>
                <c:pt idx="17118">
                  <c:v>17.814055</c:v>
                </c:pt>
                <c:pt idx="17119">
                  <c:v>18.633914999999998</c:v>
                </c:pt>
                <c:pt idx="17120">
                  <c:v>18.859376000000001</c:v>
                </c:pt>
                <c:pt idx="17121">
                  <c:v>18.551929000000001</c:v>
                </c:pt>
                <c:pt idx="17122">
                  <c:v>18.408453000000002</c:v>
                </c:pt>
                <c:pt idx="17123">
                  <c:v>18.162495</c:v>
                </c:pt>
                <c:pt idx="17124">
                  <c:v>19.064340999999999</c:v>
                </c:pt>
                <c:pt idx="17125">
                  <c:v>18.162495</c:v>
                </c:pt>
                <c:pt idx="17126">
                  <c:v>18.756893999999999</c:v>
                </c:pt>
                <c:pt idx="17127">
                  <c:v>18.83888</c:v>
                </c:pt>
                <c:pt idx="17128">
                  <c:v>19.392285000000001</c:v>
                </c:pt>
                <c:pt idx="17129">
                  <c:v>18.182991999999999</c:v>
                </c:pt>
                <c:pt idx="17130">
                  <c:v>18.469943000000001</c:v>
                </c:pt>
                <c:pt idx="17131">
                  <c:v>20.027677000000001</c:v>
                </c:pt>
                <c:pt idx="17132">
                  <c:v>19.064340999999999</c:v>
                </c:pt>
                <c:pt idx="17133">
                  <c:v>18.592922000000002</c:v>
                </c:pt>
                <c:pt idx="17134">
                  <c:v>18.326467000000001</c:v>
                </c:pt>
                <c:pt idx="17135">
                  <c:v>18.83888</c:v>
                </c:pt>
                <c:pt idx="17136">
                  <c:v>17.424620999999998</c:v>
                </c:pt>
                <c:pt idx="17137">
                  <c:v>18.449445999999998</c:v>
                </c:pt>
                <c:pt idx="17138">
                  <c:v>19.023347999999999</c:v>
                </c:pt>
                <c:pt idx="17139">
                  <c:v>18.654411</c:v>
                </c:pt>
                <c:pt idx="17140">
                  <c:v>18.326467000000001</c:v>
                </c:pt>
                <c:pt idx="17141">
                  <c:v>18.736397</c:v>
                </c:pt>
                <c:pt idx="17142">
                  <c:v>18.797886999999999</c:v>
                </c:pt>
                <c:pt idx="17143">
                  <c:v>18.182991999999999</c:v>
                </c:pt>
                <c:pt idx="17144">
                  <c:v>17.916537000000002</c:v>
                </c:pt>
                <c:pt idx="17145">
                  <c:v>18.080508999999999</c:v>
                </c:pt>
                <c:pt idx="17146">
                  <c:v>18.879873</c:v>
                </c:pt>
                <c:pt idx="17147">
                  <c:v>17.978027000000001</c:v>
                </c:pt>
                <c:pt idx="17148">
                  <c:v>18.346964</c:v>
                </c:pt>
                <c:pt idx="17149">
                  <c:v>17.937034000000001</c:v>
                </c:pt>
                <c:pt idx="17150">
                  <c:v>18.531431999999999</c:v>
                </c:pt>
                <c:pt idx="17151">
                  <c:v>18.182991999999999</c:v>
                </c:pt>
                <c:pt idx="17152">
                  <c:v>18.387957</c:v>
                </c:pt>
                <c:pt idx="17153">
                  <c:v>18.449445999999998</c:v>
                </c:pt>
                <c:pt idx="17154">
                  <c:v>18.572424999999999</c:v>
                </c:pt>
                <c:pt idx="17155">
                  <c:v>17.752565000000001</c:v>
                </c:pt>
                <c:pt idx="17156">
                  <c:v>18.42895</c:v>
                </c:pt>
                <c:pt idx="17157">
                  <c:v>18.42895</c:v>
                </c:pt>
                <c:pt idx="17158">
                  <c:v>17.445118000000001</c:v>
                </c:pt>
                <c:pt idx="17159">
                  <c:v>18.387957</c:v>
                </c:pt>
                <c:pt idx="17160">
                  <c:v>18.695404</c:v>
                </c:pt>
                <c:pt idx="17161">
                  <c:v>18.531431999999999</c:v>
                </c:pt>
                <c:pt idx="17162">
                  <c:v>18.818383000000001</c:v>
                </c:pt>
                <c:pt idx="17163">
                  <c:v>18.305971</c:v>
                </c:pt>
                <c:pt idx="17164">
                  <c:v>18.490438999999999</c:v>
                </c:pt>
                <c:pt idx="17165">
                  <c:v>18.879873</c:v>
                </c:pt>
                <c:pt idx="17166">
                  <c:v>18.797886999999999</c:v>
                </c:pt>
                <c:pt idx="17167">
                  <c:v>18.285474000000001</c:v>
                </c:pt>
                <c:pt idx="17168">
                  <c:v>19.043845000000001</c:v>
                </c:pt>
                <c:pt idx="17169">
                  <c:v>18.592922000000002</c:v>
                </c:pt>
                <c:pt idx="17170">
                  <c:v>18.42895</c:v>
                </c:pt>
                <c:pt idx="17171">
                  <c:v>17.670579</c:v>
                </c:pt>
                <c:pt idx="17172">
                  <c:v>19.023347999999999</c:v>
                </c:pt>
                <c:pt idx="17173">
                  <c:v>18.264977999999999</c:v>
                </c:pt>
                <c:pt idx="17174">
                  <c:v>18.756893999999999</c:v>
                </c:pt>
                <c:pt idx="17175">
                  <c:v>18.490438999999999</c:v>
                </c:pt>
                <c:pt idx="17176">
                  <c:v>18.572424999999999</c:v>
                </c:pt>
                <c:pt idx="17177">
                  <c:v>16.912209000000001</c:v>
                </c:pt>
                <c:pt idx="17178">
                  <c:v>19.125831000000002</c:v>
                </c:pt>
                <c:pt idx="17179">
                  <c:v>18.633914999999998</c:v>
                </c:pt>
                <c:pt idx="17180">
                  <c:v>18.346964</c:v>
                </c:pt>
                <c:pt idx="17181">
                  <c:v>18.633914999999998</c:v>
                </c:pt>
                <c:pt idx="17182">
                  <c:v>18.797886999999999</c:v>
                </c:pt>
                <c:pt idx="17183">
                  <c:v>18.182991999999999</c:v>
                </c:pt>
                <c:pt idx="17184">
                  <c:v>17.711572</c:v>
                </c:pt>
                <c:pt idx="17185">
                  <c:v>18.572424999999999</c:v>
                </c:pt>
                <c:pt idx="17186">
                  <c:v>19.371789</c:v>
                </c:pt>
                <c:pt idx="17187">
                  <c:v>18.572424999999999</c:v>
                </c:pt>
                <c:pt idx="17188">
                  <c:v>19.207816999999999</c:v>
                </c:pt>
                <c:pt idx="17189">
                  <c:v>18.367460000000001</c:v>
                </c:pt>
                <c:pt idx="17190">
                  <c:v>20.273634999999999</c:v>
                </c:pt>
                <c:pt idx="17191">
                  <c:v>19.740725999999999</c:v>
                </c:pt>
                <c:pt idx="17192">
                  <c:v>18.613417999999999</c:v>
                </c:pt>
                <c:pt idx="17193">
                  <c:v>17.773061999999999</c:v>
                </c:pt>
                <c:pt idx="17194">
                  <c:v>19.351292000000001</c:v>
                </c:pt>
                <c:pt idx="17195">
                  <c:v>18.264977999999999</c:v>
                </c:pt>
                <c:pt idx="17196">
                  <c:v>18.285474000000001</c:v>
                </c:pt>
                <c:pt idx="17197">
                  <c:v>17.691075999999999</c:v>
                </c:pt>
                <c:pt idx="17198">
                  <c:v>18.77739</c:v>
                </c:pt>
                <c:pt idx="17199">
                  <c:v>17.076180999999998</c:v>
                </c:pt>
                <c:pt idx="17200">
                  <c:v>18.080508999999999</c:v>
                </c:pt>
                <c:pt idx="17201">
                  <c:v>17.588592999999999</c:v>
                </c:pt>
                <c:pt idx="17202">
                  <c:v>17.937034000000001</c:v>
                </c:pt>
                <c:pt idx="17203">
                  <c:v>17.957529999999998</c:v>
                </c:pt>
                <c:pt idx="17204">
                  <c:v>19.084838000000001</c:v>
                </c:pt>
                <c:pt idx="17205">
                  <c:v>19.392285000000001</c:v>
                </c:pt>
                <c:pt idx="17206">
                  <c:v>18.674907999999999</c:v>
                </c:pt>
                <c:pt idx="17207">
                  <c:v>18.101006000000002</c:v>
                </c:pt>
                <c:pt idx="17208">
                  <c:v>18.469943000000001</c:v>
                </c:pt>
                <c:pt idx="17209">
                  <c:v>17.793558000000001</c:v>
                </c:pt>
                <c:pt idx="17210">
                  <c:v>18.080508999999999</c:v>
                </c:pt>
                <c:pt idx="17211">
                  <c:v>18.469943000000001</c:v>
                </c:pt>
                <c:pt idx="17212">
                  <c:v>18.326467000000001</c:v>
                </c:pt>
                <c:pt idx="17213">
                  <c:v>17.076180999999998</c:v>
                </c:pt>
                <c:pt idx="17214">
                  <c:v>19.310299000000001</c:v>
                </c:pt>
                <c:pt idx="17215">
                  <c:v>17.998522999999999</c:v>
                </c:pt>
                <c:pt idx="17216">
                  <c:v>19.515263999999998</c:v>
                </c:pt>
                <c:pt idx="17217">
                  <c:v>17.834551000000001</c:v>
                </c:pt>
                <c:pt idx="17218">
                  <c:v>18.264977999999999</c:v>
                </c:pt>
                <c:pt idx="17219">
                  <c:v>18.367460000000001</c:v>
                </c:pt>
                <c:pt idx="17220">
                  <c:v>19.576754000000001</c:v>
                </c:pt>
                <c:pt idx="17221">
                  <c:v>17.773061999999999</c:v>
                </c:pt>
                <c:pt idx="17222">
                  <c:v>18.736397</c:v>
                </c:pt>
                <c:pt idx="17223">
                  <c:v>18.736397</c:v>
                </c:pt>
                <c:pt idx="17224">
                  <c:v>19.433278000000001</c:v>
                </c:pt>
                <c:pt idx="17225">
                  <c:v>17.896041</c:v>
                </c:pt>
                <c:pt idx="17226">
                  <c:v>18.305971</c:v>
                </c:pt>
                <c:pt idx="17227">
                  <c:v>17.937034000000001</c:v>
                </c:pt>
                <c:pt idx="17228">
                  <c:v>18.695404</c:v>
                </c:pt>
                <c:pt idx="17229">
                  <c:v>17.732068999999999</c:v>
                </c:pt>
                <c:pt idx="17230">
                  <c:v>18.572424999999999</c:v>
                </c:pt>
                <c:pt idx="17231">
                  <c:v>18.490438999999999</c:v>
                </c:pt>
                <c:pt idx="17232">
                  <c:v>18.121502</c:v>
                </c:pt>
                <c:pt idx="17233">
                  <c:v>18.346964</c:v>
                </c:pt>
                <c:pt idx="17234">
                  <c:v>19.084838000000001</c:v>
                </c:pt>
                <c:pt idx="17235">
                  <c:v>18.42895</c:v>
                </c:pt>
                <c:pt idx="17236">
                  <c:v>18.162495</c:v>
                </c:pt>
                <c:pt idx="17237">
                  <c:v>18.490438999999999</c:v>
                </c:pt>
                <c:pt idx="17238">
                  <c:v>18.367460000000001</c:v>
                </c:pt>
                <c:pt idx="17239">
                  <c:v>17.875544000000001</c:v>
                </c:pt>
                <c:pt idx="17240">
                  <c:v>18.879873</c:v>
                </c:pt>
                <c:pt idx="17241">
                  <c:v>17.670579</c:v>
                </c:pt>
                <c:pt idx="17242">
                  <c:v>18.613417999999999</c:v>
                </c:pt>
                <c:pt idx="17243">
                  <c:v>17.301642000000001</c:v>
                </c:pt>
                <c:pt idx="17244">
                  <c:v>18.264977999999999</c:v>
                </c:pt>
                <c:pt idx="17245">
                  <c:v>17.691075999999999</c:v>
                </c:pt>
                <c:pt idx="17246">
                  <c:v>19.166823999999998</c:v>
                </c:pt>
                <c:pt idx="17247">
                  <c:v>17.506606999999999</c:v>
                </c:pt>
                <c:pt idx="17248">
                  <c:v>18.715900999999999</c:v>
                </c:pt>
                <c:pt idx="17249">
                  <c:v>18.387957</c:v>
                </c:pt>
                <c:pt idx="17250">
                  <c:v>18.490438999999999</c:v>
                </c:pt>
                <c:pt idx="17251">
                  <c:v>17.629586</c:v>
                </c:pt>
                <c:pt idx="17252">
                  <c:v>19.371789</c:v>
                </c:pt>
                <c:pt idx="17253">
                  <c:v>18.42895</c:v>
                </c:pt>
                <c:pt idx="17254">
                  <c:v>18.264977999999999</c:v>
                </c:pt>
                <c:pt idx="17255">
                  <c:v>18.367460000000001</c:v>
                </c:pt>
                <c:pt idx="17256">
                  <c:v>19.863705</c:v>
                </c:pt>
                <c:pt idx="17257">
                  <c:v>17.937034000000001</c:v>
                </c:pt>
                <c:pt idx="17258">
                  <c:v>18.818383000000001</c:v>
                </c:pt>
                <c:pt idx="17259">
                  <c:v>18.367460000000001</c:v>
                </c:pt>
                <c:pt idx="17260">
                  <c:v>19.084838000000001</c:v>
                </c:pt>
                <c:pt idx="17261">
                  <c:v>17.404125000000001</c:v>
                </c:pt>
                <c:pt idx="17262">
                  <c:v>18.961859</c:v>
                </c:pt>
                <c:pt idx="17263">
                  <c:v>17.609089999999998</c:v>
                </c:pt>
                <c:pt idx="17264">
                  <c:v>18.367460000000001</c:v>
                </c:pt>
                <c:pt idx="17265">
                  <c:v>18.572424999999999</c:v>
                </c:pt>
                <c:pt idx="17266">
                  <c:v>19.966187000000001</c:v>
                </c:pt>
                <c:pt idx="17267">
                  <c:v>17.178663</c:v>
                </c:pt>
                <c:pt idx="17268">
                  <c:v>19.289802999999999</c:v>
                </c:pt>
                <c:pt idx="17269">
                  <c:v>17.465613999999999</c:v>
                </c:pt>
                <c:pt idx="17270">
                  <c:v>18.449445999999998</c:v>
                </c:pt>
                <c:pt idx="17271">
                  <c:v>17.916537000000002</c:v>
                </c:pt>
                <c:pt idx="17272">
                  <c:v>18.961859</c:v>
                </c:pt>
                <c:pt idx="17273">
                  <c:v>17.937034000000001</c:v>
                </c:pt>
                <c:pt idx="17274">
                  <c:v>18.346964</c:v>
                </c:pt>
                <c:pt idx="17275">
                  <c:v>17.793558000000001</c:v>
                </c:pt>
                <c:pt idx="17276">
                  <c:v>19.433278000000001</c:v>
                </c:pt>
                <c:pt idx="17277">
                  <c:v>18.572424999999999</c:v>
                </c:pt>
                <c:pt idx="17278">
                  <c:v>19.310299000000001</c:v>
                </c:pt>
                <c:pt idx="17279">
                  <c:v>17.978027000000001</c:v>
                </c:pt>
                <c:pt idx="17280">
                  <c:v>18.141998999999998</c:v>
                </c:pt>
                <c:pt idx="17281">
                  <c:v>18.756893999999999</c:v>
                </c:pt>
                <c:pt idx="17282">
                  <c:v>19.002852000000001</c:v>
                </c:pt>
                <c:pt idx="17283">
                  <c:v>17.609089999999998</c:v>
                </c:pt>
                <c:pt idx="17284">
                  <c:v>18.715900999999999</c:v>
                </c:pt>
                <c:pt idx="17285">
                  <c:v>17.752565000000001</c:v>
                </c:pt>
                <c:pt idx="17286">
                  <c:v>19.064340999999999</c:v>
                </c:pt>
                <c:pt idx="17287">
                  <c:v>17.445118000000001</c:v>
                </c:pt>
                <c:pt idx="17288">
                  <c:v>19.371789</c:v>
                </c:pt>
                <c:pt idx="17289">
                  <c:v>18.039515999999999</c:v>
                </c:pt>
                <c:pt idx="17290">
                  <c:v>19.269306</c:v>
                </c:pt>
                <c:pt idx="17291">
                  <c:v>18.326467000000001</c:v>
                </c:pt>
                <c:pt idx="17292">
                  <c:v>19.248809999999999</c:v>
                </c:pt>
                <c:pt idx="17293">
                  <c:v>18.900369000000001</c:v>
                </c:pt>
                <c:pt idx="17294">
                  <c:v>18.715900999999999</c:v>
                </c:pt>
                <c:pt idx="17295">
                  <c:v>18.101006000000002</c:v>
                </c:pt>
                <c:pt idx="17296">
                  <c:v>18.551929000000001</c:v>
                </c:pt>
                <c:pt idx="17297">
                  <c:v>18.121502</c:v>
                </c:pt>
                <c:pt idx="17298">
                  <c:v>17.793558000000001</c:v>
                </c:pt>
                <c:pt idx="17299">
                  <c:v>19.002852000000001</c:v>
                </c:pt>
                <c:pt idx="17300">
                  <c:v>18.551929000000001</c:v>
                </c:pt>
                <c:pt idx="17301">
                  <c:v>18.346964</c:v>
                </c:pt>
                <c:pt idx="17302">
                  <c:v>17.609089999999998</c:v>
                </c:pt>
                <c:pt idx="17303">
                  <c:v>18.101006000000002</c:v>
                </c:pt>
                <c:pt idx="17304">
                  <c:v>17.998522999999999</c:v>
                </c:pt>
                <c:pt idx="17305">
                  <c:v>18.449445999999998</c:v>
                </c:pt>
                <c:pt idx="17306">
                  <c:v>18.572424999999999</c:v>
                </c:pt>
                <c:pt idx="17307">
                  <c:v>18.941362000000002</c:v>
                </c:pt>
                <c:pt idx="17308">
                  <c:v>19.351292000000001</c:v>
                </c:pt>
                <c:pt idx="17309">
                  <c:v>17.609089999999998</c:v>
                </c:pt>
                <c:pt idx="17310">
                  <c:v>18.592922000000002</c:v>
                </c:pt>
                <c:pt idx="17311">
                  <c:v>18.080508999999999</c:v>
                </c:pt>
                <c:pt idx="17312">
                  <c:v>19.494768000000001</c:v>
                </c:pt>
                <c:pt idx="17313">
                  <c:v>17.629586</c:v>
                </c:pt>
                <c:pt idx="17314">
                  <c:v>18.736397</c:v>
                </c:pt>
                <c:pt idx="17315">
                  <c:v>17.814055</c:v>
                </c:pt>
                <c:pt idx="17316">
                  <c:v>19.125831000000002</c:v>
                </c:pt>
                <c:pt idx="17317">
                  <c:v>17.547599999999999</c:v>
                </c:pt>
                <c:pt idx="17318">
                  <c:v>18.900369000000001</c:v>
                </c:pt>
                <c:pt idx="17319">
                  <c:v>19.330795999999999</c:v>
                </c:pt>
                <c:pt idx="17320">
                  <c:v>19.904698</c:v>
                </c:pt>
                <c:pt idx="17321">
                  <c:v>17.814055</c:v>
                </c:pt>
                <c:pt idx="17322">
                  <c:v>18.654411</c:v>
                </c:pt>
                <c:pt idx="17323">
                  <c:v>18.510936000000001</c:v>
                </c:pt>
                <c:pt idx="17324">
                  <c:v>18.285474000000001</c:v>
                </c:pt>
                <c:pt idx="17325">
                  <c:v>17.568097000000002</c:v>
                </c:pt>
                <c:pt idx="17326">
                  <c:v>18.572424999999999</c:v>
                </c:pt>
                <c:pt idx="17327">
                  <c:v>18.060013000000001</c:v>
                </c:pt>
                <c:pt idx="17328">
                  <c:v>18.264977999999999</c:v>
                </c:pt>
                <c:pt idx="17329">
                  <c:v>18.633914999999998</c:v>
                </c:pt>
                <c:pt idx="17330">
                  <c:v>19.166823999999998</c:v>
                </c:pt>
                <c:pt idx="17331">
                  <c:v>18.367460000000001</c:v>
                </c:pt>
                <c:pt idx="17332">
                  <c:v>18.244481</c:v>
                </c:pt>
                <c:pt idx="17333">
                  <c:v>17.588592999999999</c:v>
                </c:pt>
                <c:pt idx="17334">
                  <c:v>19.207816999999999</c:v>
                </c:pt>
                <c:pt idx="17335">
                  <c:v>18.449445999999998</c:v>
                </c:pt>
                <c:pt idx="17336">
                  <c:v>18.654411</c:v>
                </c:pt>
                <c:pt idx="17337">
                  <c:v>17.650082999999999</c:v>
                </c:pt>
                <c:pt idx="17338">
                  <c:v>20.355620999999999</c:v>
                </c:pt>
                <c:pt idx="17339">
                  <c:v>17.773061999999999</c:v>
                </c:pt>
                <c:pt idx="17340">
                  <c:v>18.941362000000002</c:v>
                </c:pt>
                <c:pt idx="17341">
                  <c:v>18.203488</c:v>
                </c:pt>
                <c:pt idx="17342">
                  <c:v>19.084838000000001</c:v>
                </c:pt>
                <c:pt idx="17343">
                  <c:v>18.223984999999999</c:v>
                </c:pt>
                <c:pt idx="17344">
                  <c:v>19.248809999999999</c:v>
                </c:pt>
                <c:pt idx="17345">
                  <c:v>18.572424999999999</c:v>
                </c:pt>
                <c:pt idx="17346">
                  <c:v>18.244481</c:v>
                </c:pt>
                <c:pt idx="17347">
                  <c:v>18.42895</c:v>
                </c:pt>
                <c:pt idx="17348">
                  <c:v>18.900369000000001</c:v>
                </c:pt>
                <c:pt idx="17349">
                  <c:v>18.019020000000001</c:v>
                </c:pt>
                <c:pt idx="17350">
                  <c:v>18.019020000000001</c:v>
                </c:pt>
                <c:pt idx="17351">
                  <c:v>18.572424999999999</c:v>
                </c:pt>
                <c:pt idx="17352">
                  <c:v>18.285474000000001</c:v>
                </c:pt>
                <c:pt idx="17353">
                  <c:v>18.264977999999999</c:v>
                </c:pt>
                <c:pt idx="17354">
                  <c:v>18.285474000000001</c:v>
                </c:pt>
                <c:pt idx="17355">
                  <c:v>18.756893999999999</c:v>
                </c:pt>
                <c:pt idx="17356">
                  <c:v>18.203488</c:v>
                </c:pt>
                <c:pt idx="17357">
                  <c:v>18.695404</c:v>
                </c:pt>
                <c:pt idx="17358">
                  <c:v>18.346964</c:v>
                </c:pt>
                <c:pt idx="17359">
                  <c:v>18.387957</c:v>
                </c:pt>
                <c:pt idx="17360">
                  <c:v>17.691075999999999</c:v>
                </c:pt>
                <c:pt idx="17361">
                  <c:v>18.019020000000001</c:v>
                </c:pt>
                <c:pt idx="17362">
                  <c:v>18.961859</c:v>
                </c:pt>
                <c:pt idx="17363">
                  <c:v>17.035188000000002</c:v>
                </c:pt>
                <c:pt idx="17364">
                  <c:v>18.715900999999999</c:v>
                </c:pt>
                <c:pt idx="17365">
                  <c:v>18.223984999999999</c:v>
                </c:pt>
                <c:pt idx="17366">
                  <c:v>18.633914999999998</c:v>
                </c:pt>
                <c:pt idx="17367">
                  <c:v>18.141998999999998</c:v>
                </c:pt>
                <c:pt idx="17368">
                  <c:v>18.592922000000002</c:v>
                </c:pt>
                <c:pt idx="17369">
                  <c:v>17.465613999999999</c:v>
                </c:pt>
                <c:pt idx="17370">
                  <c:v>18.469943000000001</c:v>
                </c:pt>
                <c:pt idx="17371">
                  <c:v>19.494768000000001</c:v>
                </c:pt>
                <c:pt idx="17372">
                  <c:v>17.506606999999999</c:v>
                </c:pt>
                <c:pt idx="17373">
                  <c:v>18.387957</c:v>
                </c:pt>
                <c:pt idx="17374">
                  <c:v>18.531431999999999</c:v>
                </c:pt>
                <c:pt idx="17375">
                  <c:v>18.797886999999999</c:v>
                </c:pt>
                <c:pt idx="17376">
                  <c:v>17.178663</c:v>
                </c:pt>
                <c:pt idx="17377">
                  <c:v>17.404125000000001</c:v>
                </c:pt>
                <c:pt idx="17378">
                  <c:v>18.203488</c:v>
                </c:pt>
                <c:pt idx="17379">
                  <c:v>17.711572</c:v>
                </c:pt>
                <c:pt idx="17380">
                  <c:v>17.957529999999998</c:v>
                </c:pt>
                <c:pt idx="17381">
                  <c:v>17.691075999999999</c:v>
                </c:pt>
                <c:pt idx="17382">
                  <c:v>17.260649000000001</c:v>
                </c:pt>
                <c:pt idx="17383">
                  <c:v>17.547599999999999</c:v>
                </c:pt>
                <c:pt idx="17384">
                  <c:v>18.264977999999999</c:v>
                </c:pt>
                <c:pt idx="17385">
                  <c:v>16.481781999999999</c:v>
                </c:pt>
                <c:pt idx="17386">
                  <c:v>18.674907999999999</c:v>
                </c:pt>
                <c:pt idx="17387">
                  <c:v>18.654411</c:v>
                </c:pt>
                <c:pt idx="17388">
                  <c:v>17.178663</c:v>
                </c:pt>
                <c:pt idx="17389">
                  <c:v>19.023347999999999</c:v>
                </c:pt>
                <c:pt idx="17390">
                  <c:v>16.78923</c:v>
                </c:pt>
                <c:pt idx="17391">
                  <c:v>20.499096000000002</c:v>
                </c:pt>
                <c:pt idx="17392">
                  <c:v>18.818383000000001</c:v>
                </c:pt>
                <c:pt idx="17393">
                  <c:v>16.645754</c:v>
                </c:pt>
                <c:pt idx="17394">
                  <c:v>16.912209000000001</c:v>
                </c:pt>
                <c:pt idx="17395">
                  <c:v>16.994195000000001</c:v>
                </c:pt>
                <c:pt idx="17396">
                  <c:v>18.326467000000001</c:v>
                </c:pt>
                <c:pt idx="17397">
                  <c:v>18.101006000000002</c:v>
                </c:pt>
                <c:pt idx="17398">
                  <c:v>18.83888</c:v>
                </c:pt>
                <c:pt idx="17399">
                  <c:v>16.686747</c:v>
                </c:pt>
                <c:pt idx="17400">
                  <c:v>18.83888</c:v>
                </c:pt>
                <c:pt idx="17401">
                  <c:v>20.027677000000001</c:v>
                </c:pt>
                <c:pt idx="17402">
                  <c:v>17.178663</c:v>
                </c:pt>
                <c:pt idx="17403">
                  <c:v>18.141998999999998</c:v>
                </c:pt>
                <c:pt idx="17404">
                  <c:v>18.346964</c:v>
                </c:pt>
                <c:pt idx="17405">
                  <c:v>17.691075999999999</c:v>
                </c:pt>
                <c:pt idx="17406">
                  <c:v>18.121502</c:v>
                </c:pt>
                <c:pt idx="17407">
                  <c:v>18.633914999999998</c:v>
                </c:pt>
                <c:pt idx="17408">
                  <c:v>19.166823999999998</c:v>
                </c:pt>
                <c:pt idx="17409">
                  <c:v>18.510936000000001</c:v>
                </c:pt>
                <c:pt idx="17410">
                  <c:v>18.285474000000001</c:v>
                </c:pt>
                <c:pt idx="17411">
                  <c:v>17.937034000000001</c:v>
                </c:pt>
                <c:pt idx="17412">
                  <c:v>18.121502</c:v>
                </c:pt>
                <c:pt idx="17413">
                  <c:v>18.141998999999998</c:v>
                </c:pt>
                <c:pt idx="17414">
                  <c:v>18.141998999999998</c:v>
                </c:pt>
                <c:pt idx="17415">
                  <c:v>19.494768000000001</c:v>
                </c:pt>
                <c:pt idx="17416">
                  <c:v>17.219656000000001</c:v>
                </c:pt>
                <c:pt idx="17417">
                  <c:v>19.105333999999999</c:v>
                </c:pt>
                <c:pt idx="17418">
                  <c:v>17.855048</c:v>
                </c:pt>
                <c:pt idx="17419">
                  <c:v>19.699732999999998</c:v>
                </c:pt>
                <c:pt idx="17420">
                  <c:v>17.506606999999999</c:v>
                </c:pt>
                <c:pt idx="17421">
                  <c:v>19.474271000000002</c:v>
                </c:pt>
                <c:pt idx="17422">
                  <c:v>17.711572</c:v>
                </c:pt>
                <c:pt idx="17423">
                  <c:v>18.674907999999999</c:v>
                </c:pt>
                <c:pt idx="17424">
                  <c:v>17.650082999999999</c:v>
                </c:pt>
                <c:pt idx="17425">
                  <c:v>18.592922000000002</c:v>
                </c:pt>
                <c:pt idx="17426">
                  <c:v>17.568097000000002</c:v>
                </c:pt>
                <c:pt idx="17427">
                  <c:v>18.572424999999999</c:v>
                </c:pt>
                <c:pt idx="17428">
                  <c:v>17.588592999999999</c:v>
                </c:pt>
                <c:pt idx="17429">
                  <c:v>18.818383000000001</c:v>
                </c:pt>
                <c:pt idx="17430">
                  <c:v>17.773061999999999</c:v>
                </c:pt>
                <c:pt idx="17431">
                  <c:v>18.715900999999999</c:v>
                </c:pt>
                <c:pt idx="17432">
                  <c:v>17.650082999999999</c:v>
                </c:pt>
                <c:pt idx="17433">
                  <c:v>18.818383000000001</c:v>
                </c:pt>
                <c:pt idx="17434">
                  <c:v>17.404125000000001</c:v>
                </c:pt>
                <c:pt idx="17435">
                  <c:v>17.178663</c:v>
                </c:pt>
                <c:pt idx="17436">
                  <c:v>17.896041</c:v>
                </c:pt>
                <c:pt idx="17437">
                  <c:v>19.228313</c:v>
                </c:pt>
                <c:pt idx="17438">
                  <c:v>17.937034000000001</c:v>
                </c:pt>
                <c:pt idx="17439">
                  <c:v>18.592922000000002</c:v>
                </c:pt>
                <c:pt idx="17440">
                  <c:v>17.937034000000001</c:v>
                </c:pt>
                <c:pt idx="17441">
                  <c:v>19.392285000000001</c:v>
                </c:pt>
                <c:pt idx="17442">
                  <c:v>17.773061999999999</c:v>
                </c:pt>
                <c:pt idx="17443">
                  <c:v>18.77739</c:v>
                </c:pt>
                <c:pt idx="17444">
                  <c:v>18.060013000000001</c:v>
                </c:pt>
                <c:pt idx="17445">
                  <c:v>18.613417999999999</c:v>
                </c:pt>
                <c:pt idx="17446">
                  <c:v>16.994195000000001</c:v>
                </c:pt>
                <c:pt idx="17447">
                  <c:v>18.449445999999998</c:v>
                </c:pt>
                <c:pt idx="17448">
                  <c:v>19.556256999999999</c:v>
                </c:pt>
                <c:pt idx="17449">
                  <c:v>18.510936000000001</c:v>
                </c:pt>
                <c:pt idx="17450">
                  <c:v>17.219656000000001</c:v>
                </c:pt>
                <c:pt idx="17451">
                  <c:v>19.310299000000001</c:v>
                </c:pt>
                <c:pt idx="17452">
                  <c:v>18.039515999999999</c:v>
                </c:pt>
                <c:pt idx="17453">
                  <c:v>18.387957</c:v>
                </c:pt>
                <c:pt idx="17454">
                  <c:v>17.404125000000001</c:v>
                </c:pt>
                <c:pt idx="17455">
                  <c:v>18.900369000000001</c:v>
                </c:pt>
                <c:pt idx="17456">
                  <c:v>18.203488</c:v>
                </c:pt>
                <c:pt idx="17457">
                  <c:v>19.638242999999999</c:v>
                </c:pt>
                <c:pt idx="17458">
                  <c:v>17.978027000000001</c:v>
                </c:pt>
                <c:pt idx="17459">
                  <c:v>18.367460000000001</c:v>
                </c:pt>
                <c:pt idx="17460">
                  <c:v>17.957529999999998</c:v>
                </c:pt>
                <c:pt idx="17461">
                  <c:v>18.346964</c:v>
                </c:pt>
                <c:pt idx="17462">
                  <c:v>17.096677</c:v>
                </c:pt>
                <c:pt idx="17463">
                  <c:v>19.125831000000002</c:v>
                </c:pt>
                <c:pt idx="17464">
                  <c:v>17.383628000000002</c:v>
                </c:pt>
                <c:pt idx="17465">
                  <c:v>19.064340999999999</c:v>
                </c:pt>
                <c:pt idx="17466">
                  <c:v>17.916537000000002</c:v>
                </c:pt>
                <c:pt idx="17467">
                  <c:v>19.371789</c:v>
                </c:pt>
                <c:pt idx="17468">
                  <c:v>15.96937</c:v>
                </c:pt>
                <c:pt idx="17469">
                  <c:v>18.941362000000002</c:v>
                </c:pt>
                <c:pt idx="17470">
                  <c:v>17.814055</c:v>
                </c:pt>
                <c:pt idx="17471">
                  <c:v>18.101006000000002</c:v>
                </c:pt>
                <c:pt idx="17472">
                  <c:v>17.014690999999999</c:v>
                </c:pt>
                <c:pt idx="17473">
                  <c:v>18.797886999999999</c:v>
                </c:pt>
                <c:pt idx="17474">
                  <c:v>17.547599999999999</c:v>
                </c:pt>
                <c:pt idx="17475">
                  <c:v>19.351292000000001</c:v>
                </c:pt>
                <c:pt idx="17476">
                  <c:v>17.342635000000001</c:v>
                </c:pt>
                <c:pt idx="17477">
                  <c:v>19.597249999999999</c:v>
                </c:pt>
                <c:pt idx="17478">
                  <c:v>16.666250999999999</c:v>
                </c:pt>
                <c:pt idx="17479">
                  <c:v>18.83888</c:v>
                </c:pt>
                <c:pt idx="17480">
                  <c:v>17.588592999999999</c:v>
                </c:pt>
                <c:pt idx="17481">
                  <c:v>19.433278000000001</c:v>
                </c:pt>
                <c:pt idx="17482">
                  <c:v>16.625257999999999</c:v>
                </c:pt>
                <c:pt idx="17483">
                  <c:v>19.207816999999999</c:v>
                </c:pt>
                <c:pt idx="17484">
                  <c:v>16.871216</c:v>
                </c:pt>
                <c:pt idx="17485">
                  <c:v>19.474271000000002</c:v>
                </c:pt>
                <c:pt idx="17486">
                  <c:v>16.973697999999999</c:v>
                </c:pt>
                <c:pt idx="17487">
                  <c:v>18.531431999999999</c:v>
                </c:pt>
                <c:pt idx="17488">
                  <c:v>17.117173999999999</c:v>
                </c:pt>
                <c:pt idx="17489">
                  <c:v>20.704060999999999</c:v>
                </c:pt>
                <c:pt idx="17490">
                  <c:v>16.748237</c:v>
                </c:pt>
                <c:pt idx="17491">
                  <c:v>19.617747000000001</c:v>
                </c:pt>
                <c:pt idx="17492">
                  <c:v>16.912209000000001</c:v>
                </c:pt>
                <c:pt idx="17493">
                  <c:v>20.048172999999998</c:v>
                </c:pt>
                <c:pt idx="17494">
                  <c:v>16.010363000000002</c:v>
                </c:pt>
                <c:pt idx="17495">
                  <c:v>19.269306</c:v>
                </c:pt>
                <c:pt idx="17496">
                  <c:v>17.158166999999999</c:v>
                </c:pt>
                <c:pt idx="17497">
                  <c:v>19.105333999999999</c:v>
                </c:pt>
                <c:pt idx="17498">
                  <c:v>17.117173999999999</c:v>
                </c:pt>
                <c:pt idx="17499">
                  <c:v>20.089165999999999</c:v>
                </c:pt>
                <c:pt idx="17500">
                  <c:v>17.055683999999999</c:v>
                </c:pt>
                <c:pt idx="17501">
                  <c:v>18.101006000000002</c:v>
                </c:pt>
                <c:pt idx="17502">
                  <c:v>17.609089999999998</c:v>
                </c:pt>
                <c:pt idx="17503">
                  <c:v>19.371789</c:v>
                </c:pt>
                <c:pt idx="17504">
                  <c:v>16.871216</c:v>
                </c:pt>
                <c:pt idx="17505">
                  <c:v>18.859376000000001</c:v>
                </c:pt>
                <c:pt idx="17506">
                  <c:v>17.588592999999999</c:v>
                </c:pt>
                <c:pt idx="17507">
                  <c:v>19.248809999999999</c:v>
                </c:pt>
                <c:pt idx="17508">
                  <c:v>17.978027000000001</c:v>
                </c:pt>
                <c:pt idx="17509">
                  <c:v>20.171151999999999</c:v>
                </c:pt>
                <c:pt idx="17510">
                  <c:v>16.584264999999998</c:v>
                </c:pt>
                <c:pt idx="17511">
                  <c:v>20.212145</c:v>
                </c:pt>
                <c:pt idx="17512">
                  <c:v>17.527104000000001</c:v>
                </c:pt>
                <c:pt idx="17513">
                  <c:v>18.77739</c:v>
                </c:pt>
                <c:pt idx="17514">
                  <c:v>16.768733000000001</c:v>
                </c:pt>
                <c:pt idx="17515">
                  <c:v>20.82704</c:v>
                </c:pt>
                <c:pt idx="17516">
                  <c:v>16.112845</c:v>
                </c:pt>
                <c:pt idx="17517">
                  <c:v>19.146326999999999</c:v>
                </c:pt>
                <c:pt idx="17518">
                  <c:v>17.486111000000001</c:v>
                </c:pt>
                <c:pt idx="17519">
                  <c:v>19.535761000000001</c:v>
                </c:pt>
                <c:pt idx="17520">
                  <c:v>16.666250999999999</c:v>
                </c:pt>
                <c:pt idx="17521">
                  <c:v>20.847536999999999</c:v>
                </c:pt>
                <c:pt idx="17522">
                  <c:v>17.158166999999999</c:v>
                </c:pt>
                <c:pt idx="17523">
                  <c:v>18.285474000000001</c:v>
                </c:pt>
                <c:pt idx="17524">
                  <c:v>17.178663</c:v>
                </c:pt>
                <c:pt idx="17525">
                  <c:v>20.724557999999998</c:v>
                </c:pt>
                <c:pt idx="17526">
                  <c:v>16.092348999999999</c:v>
                </c:pt>
                <c:pt idx="17527">
                  <c:v>19.945691</c:v>
                </c:pt>
                <c:pt idx="17528">
                  <c:v>17.506606999999999</c:v>
                </c:pt>
                <c:pt idx="17529">
                  <c:v>19.556256999999999</c:v>
                </c:pt>
                <c:pt idx="17530">
                  <c:v>16.727740000000001</c:v>
                </c:pt>
                <c:pt idx="17531">
                  <c:v>20.847536999999999</c:v>
                </c:pt>
                <c:pt idx="17532">
                  <c:v>16.399795999999998</c:v>
                </c:pt>
                <c:pt idx="17533">
                  <c:v>19.494768000000001</c:v>
                </c:pt>
                <c:pt idx="17534">
                  <c:v>16.399795999999998</c:v>
                </c:pt>
                <c:pt idx="17535">
                  <c:v>19.658740000000002</c:v>
                </c:pt>
                <c:pt idx="17536">
                  <c:v>15.805398</c:v>
                </c:pt>
                <c:pt idx="17537">
                  <c:v>20.437607</c:v>
                </c:pt>
                <c:pt idx="17538">
                  <c:v>16.973697999999999</c:v>
                </c:pt>
                <c:pt idx="17539">
                  <c:v>19.740725999999999</c:v>
                </c:pt>
                <c:pt idx="17540">
                  <c:v>16.78923</c:v>
                </c:pt>
                <c:pt idx="17541">
                  <c:v>19.925194000000001</c:v>
                </c:pt>
                <c:pt idx="17542">
                  <c:v>16.297314</c:v>
                </c:pt>
                <c:pt idx="17543">
                  <c:v>20.683565000000002</c:v>
                </c:pt>
                <c:pt idx="17544">
                  <c:v>17.383628000000002</c:v>
                </c:pt>
                <c:pt idx="17545">
                  <c:v>19.658740000000002</c:v>
                </c:pt>
                <c:pt idx="17546">
                  <c:v>16.727740000000001</c:v>
                </c:pt>
                <c:pt idx="17547">
                  <c:v>19.822711999999999</c:v>
                </c:pt>
                <c:pt idx="17548">
                  <c:v>16.748237</c:v>
                </c:pt>
                <c:pt idx="17549">
                  <c:v>20.499096000000002</c:v>
                </c:pt>
                <c:pt idx="17550">
                  <c:v>17.588592999999999</c:v>
                </c:pt>
                <c:pt idx="17551">
                  <c:v>20.212145</c:v>
                </c:pt>
                <c:pt idx="17552">
                  <c:v>17.260649000000001</c:v>
                </c:pt>
                <c:pt idx="17553">
                  <c:v>19.105333999999999</c:v>
                </c:pt>
                <c:pt idx="17554">
                  <c:v>16.707243999999999</c:v>
                </c:pt>
                <c:pt idx="17555">
                  <c:v>19.248809999999999</c:v>
                </c:pt>
                <c:pt idx="17556">
                  <c:v>14.821566000000001</c:v>
                </c:pt>
                <c:pt idx="17557">
                  <c:v>19.658740000000002</c:v>
                </c:pt>
                <c:pt idx="17558">
                  <c:v>15.96937</c:v>
                </c:pt>
                <c:pt idx="17559">
                  <c:v>20.540088999999998</c:v>
                </c:pt>
                <c:pt idx="17560">
                  <c:v>16.276817000000001</c:v>
                </c:pt>
                <c:pt idx="17561">
                  <c:v>19.843208000000001</c:v>
                </c:pt>
                <c:pt idx="17562">
                  <c:v>16.256321</c:v>
                </c:pt>
                <c:pt idx="17563">
                  <c:v>20.786047</c:v>
                </c:pt>
                <c:pt idx="17564">
                  <c:v>15.682418999999999</c:v>
                </c:pt>
                <c:pt idx="17565">
                  <c:v>19.904698</c:v>
                </c:pt>
                <c:pt idx="17566">
                  <c:v>16.194831000000001</c:v>
                </c:pt>
                <c:pt idx="17567">
                  <c:v>19.904698</c:v>
                </c:pt>
                <c:pt idx="17568">
                  <c:v>15.190503</c:v>
                </c:pt>
                <c:pt idx="17569">
                  <c:v>20.970516</c:v>
                </c:pt>
                <c:pt idx="17570">
                  <c:v>16.809726000000001</c:v>
                </c:pt>
                <c:pt idx="17571">
                  <c:v>20.007180000000002</c:v>
                </c:pt>
                <c:pt idx="17572">
                  <c:v>16.481781999999999</c:v>
                </c:pt>
                <c:pt idx="17573">
                  <c:v>20.437607</c:v>
                </c:pt>
                <c:pt idx="17574">
                  <c:v>15.948873000000001</c:v>
                </c:pt>
                <c:pt idx="17575">
                  <c:v>20.212145</c:v>
                </c:pt>
                <c:pt idx="17576">
                  <c:v>15.251992</c:v>
                </c:pt>
                <c:pt idx="17577">
                  <c:v>19.863705</c:v>
                </c:pt>
                <c:pt idx="17578">
                  <c:v>16.235824000000001</c:v>
                </c:pt>
                <c:pt idx="17579">
                  <c:v>20.4786</c:v>
                </c:pt>
                <c:pt idx="17580">
                  <c:v>17.219656000000001</c:v>
                </c:pt>
                <c:pt idx="17581">
                  <c:v>20.335124</c:v>
                </c:pt>
                <c:pt idx="17582">
                  <c:v>15.928376999999999</c:v>
                </c:pt>
                <c:pt idx="17583">
                  <c:v>21.318956</c:v>
                </c:pt>
                <c:pt idx="17584">
                  <c:v>15.743907999999999</c:v>
                </c:pt>
                <c:pt idx="17585">
                  <c:v>21.277963</c:v>
                </c:pt>
                <c:pt idx="17586">
                  <c:v>14.883055000000001</c:v>
                </c:pt>
                <c:pt idx="17587">
                  <c:v>19.371789</c:v>
                </c:pt>
                <c:pt idx="17588">
                  <c:v>15.805398</c:v>
                </c:pt>
                <c:pt idx="17589">
                  <c:v>20.806543999999999</c:v>
                </c:pt>
                <c:pt idx="17590">
                  <c:v>16.297314</c:v>
                </c:pt>
                <c:pt idx="17591">
                  <c:v>20.724557999999998</c:v>
                </c:pt>
                <c:pt idx="17592">
                  <c:v>16.666250999999999</c:v>
                </c:pt>
                <c:pt idx="17593">
                  <c:v>19.658740000000002</c:v>
                </c:pt>
                <c:pt idx="17594">
                  <c:v>16.604761</c:v>
                </c:pt>
                <c:pt idx="17595">
                  <c:v>19.638242999999999</c:v>
                </c:pt>
                <c:pt idx="17596">
                  <c:v>16.522774999999999</c:v>
                </c:pt>
                <c:pt idx="17597">
                  <c:v>19.310299000000001</c:v>
                </c:pt>
                <c:pt idx="17598">
                  <c:v>17.076180999999998</c:v>
                </c:pt>
                <c:pt idx="17599">
                  <c:v>20.909026000000001</c:v>
                </c:pt>
                <c:pt idx="17600">
                  <c:v>16.994195000000001</c:v>
                </c:pt>
                <c:pt idx="17601">
                  <c:v>20.007180000000002</c:v>
                </c:pt>
                <c:pt idx="17602">
                  <c:v>15.456956999999999</c:v>
                </c:pt>
                <c:pt idx="17603">
                  <c:v>19.617747000000001</c:v>
                </c:pt>
                <c:pt idx="17604">
                  <c:v>16.78923</c:v>
                </c:pt>
                <c:pt idx="17605">
                  <c:v>19.125831000000002</c:v>
                </c:pt>
                <c:pt idx="17606">
                  <c:v>16.030859</c:v>
                </c:pt>
                <c:pt idx="17607">
                  <c:v>20.007180000000002</c:v>
                </c:pt>
                <c:pt idx="17608">
                  <c:v>16.748237</c:v>
                </c:pt>
                <c:pt idx="17609">
                  <c:v>20.868033</c:v>
                </c:pt>
                <c:pt idx="17610">
                  <c:v>17.096677</c:v>
                </c:pt>
                <c:pt idx="17611">
                  <c:v>20.663067999999999</c:v>
                </c:pt>
                <c:pt idx="17612">
                  <c:v>15.928376999999999</c:v>
                </c:pt>
                <c:pt idx="17613">
                  <c:v>19.843208000000001</c:v>
                </c:pt>
                <c:pt idx="17614">
                  <c:v>17.117173999999999</c:v>
                </c:pt>
                <c:pt idx="17615">
                  <c:v>19.269306</c:v>
                </c:pt>
                <c:pt idx="17616">
                  <c:v>15.928376999999999</c:v>
                </c:pt>
                <c:pt idx="17617">
                  <c:v>19.064340999999999</c:v>
                </c:pt>
                <c:pt idx="17618">
                  <c:v>16.399795999999998</c:v>
                </c:pt>
                <c:pt idx="17619">
                  <c:v>21.154983999999999</c:v>
                </c:pt>
                <c:pt idx="17620">
                  <c:v>16.092348999999999</c:v>
                </c:pt>
                <c:pt idx="17621">
                  <c:v>21.113990999999999</c:v>
                </c:pt>
                <c:pt idx="17622">
                  <c:v>15.08802</c:v>
                </c:pt>
                <c:pt idx="17623">
                  <c:v>20.376117000000001</c:v>
                </c:pt>
                <c:pt idx="17624">
                  <c:v>15.784901</c:v>
                </c:pt>
                <c:pt idx="17625">
                  <c:v>19.945691</c:v>
                </c:pt>
                <c:pt idx="17626">
                  <c:v>15.08802</c:v>
                </c:pt>
                <c:pt idx="17627">
                  <c:v>20.683565000000002</c:v>
                </c:pt>
                <c:pt idx="17628">
                  <c:v>16.912209000000001</c:v>
                </c:pt>
                <c:pt idx="17629">
                  <c:v>21.154983999999999</c:v>
                </c:pt>
                <c:pt idx="17630">
                  <c:v>15.784901</c:v>
                </c:pt>
                <c:pt idx="17631">
                  <c:v>21.892858</c:v>
                </c:pt>
                <c:pt idx="17632">
                  <c:v>16.809726000000001</c:v>
                </c:pt>
                <c:pt idx="17633">
                  <c:v>20.847536999999999</c:v>
                </c:pt>
                <c:pt idx="17634">
                  <c:v>15.682418999999999</c:v>
                </c:pt>
                <c:pt idx="17635">
                  <c:v>21.236969999999999</c:v>
                </c:pt>
                <c:pt idx="17636">
                  <c:v>17.322139</c:v>
                </c:pt>
                <c:pt idx="17637">
                  <c:v>20.396614</c:v>
                </c:pt>
                <c:pt idx="17638">
                  <c:v>15.292985</c:v>
                </c:pt>
                <c:pt idx="17639">
                  <c:v>19.269306</c:v>
                </c:pt>
                <c:pt idx="17640">
                  <c:v>15.784901</c:v>
                </c:pt>
                <c:pt idx="17641">
                  <c:v>21.052502</c:v>
                </c:pt>
                <c:pt idx="17642">
                  <c:v>16.297314</c:v>
                </c:pt>
                <c:pt idx="17643">
                  <c:v>17.711572</c:v>
                </c:pt>
                <c:pt idx="17644">
                  <c:v>17.855048</c:v>
                </c:pt>
                <c:pt idx="17645">
                  <c:v>17.814055</c:v>
                </c:pt>
                <c:pt idx="17646">
                  <c:v>18.449445999999998</c:v>
                </c:pt>
                <c:pt idx="17647">
                  <c:v>18.920866</c:v>
                </c:pt>
                <c:pt idx="17648">
                  <c:v>18.121502</c:v>
                </c:pt>
                <c:pt idx="17649">
                  <c:v>18.510936000000001</c:v>
                </c:pt>
                <c:pt idx="17650">
                  <c:v>17.691075999999999</c:v>
                </c:pt>
                <c:pt idx="17651">
                  <c:v>18.244481</c:v>
                </c:pt>
                <c:pt idx="17652">
                  <c:v>18.121502</c:v>
                </c:pt>
                <c:pt idx="17653">
                  <c:v>17.117173999999999</c:v>
                </c:pt>
                <c:pt idx="17654">
                  <c:v>18.633914999999998</c:v>
                </c:pt>
                <c:pt idx="17655">
                  <c:v>18.551929000000001</c:v>
                </c:pt>
                <c:pt idx="17656">
                  <c:v>17.670579</c:v>
                </c:pt>
                <c:pt idx="17657">
                  <c:v>17.957529999999998</c:v>
                </c:pt>
                <c:pt idx="17658">
                  <c:v>19.043845000000001</c:v>
                </c:pt>
                <c:pt idx="17659">
                  <c:v>18.83888</c:v>
                </c:pt>
                <c:pt idx="17660">
                  <c:v>18.941362000000002</c:v>
                </c:pt>
                <c:pt idx="17661">
                  <c:v>18.244481</c:v>
                </c:pt>
                <c:pt idx="17662">
                  <c:v>18.879873</c:v>
                </c:pt>
                <c:pt idx="17663">
                  <c:v>17.670579</c:v>
                </c:pt>
                <c:pt idx="17664">
                  <c:v>17.670579</c:v>
                </c:pt>
                <c:pt idx="17665">
                  <c:v>18.695404</c:v>
                </c:pt>
                <c:pt idx="17666">
                  <c:v>18.326467000000001</c:v>
                </c:pt>
                <c:pt idx="17667">
                  <c:v>18.592922000000002</c:v>
                </c:pt>
                <c:pt idx="17668">
                  <c:v>18.695404</c:v>
                </c:pt>
                <c:pt idx="17669">
                  <c:v>18.654411</c:v>
                </c:pt>
                <c:pt idx="17670">
                  <c:v>18.244481</c:v>
                </c:pt>
                <c:pt idx="17671">
                  <c:v>17.732068999999999</c:v>
                </c:pt>
                <c:pt idx="17672">
                  <c:v>17.814055</c:v>
                </c:pt>
                <c:pt idx="17673">
                  <c:v>18.367460000000001</c:v>
                </c:pt>
                <c:pt idx="17674">
                  <c:v>18.285474000000001</c:v>
                </c:pt>
                <c:pt idx="17675">
                  <c:v>18.531431999999999</c:v>
                </c:pt>
                <c:pt idx="17676">
                  <c:v>17.199159999999999</c:v>
                </c:pt>
                <c:pt idx="17677">
                  <c:v>18.285474000000001</c:v>
                </c:pt>
                <c:pt idx="17678">
                  <c:v>18.039515999999999</c:v>
                </c:pt>
                <c:pt idx="17679">
                  <c:v>18.060013000000001</c:v>
                </c:pt>
                <c:pt idx="17680">
                  <c:v>17.773061999999999</c:v>
                </c:pt>
                <c:pt idx="17681">
                  <c:v>18.449445999999998</c:v>
                </c:pt>
                <c:pt idx="17682">
                  <c:v>17.875544000000001</c:v>
                </c:pt>
                <c:pt idx="17683">
                  <c:v>18.162495</c:v>
                </c:pt>
                <c:pt idx="17684">
                  <c:v>17.916537000000002</c:v>
                </c:pt>
                <c:pt idx="17685">
                  <c:v>18.141998999999998</c:v>
                </c:pt>
                <c:pt idx="17686">
                  <c:v>17.916537000000002</c:v>
                </c:pt>
                <c:pt idx="17687">
                  <c:v>18.490438999999999</c:v>
                </c:pt>
                <c:pt idx="17688">
                  <c:v>18.900369000000001</c:v>
                </c:pt>
                <c:pt idx="17689">
                  <c:v>17.445118000000001</c:v>
                </c:pt>
                <c:pt idx="17690">
                  <c:v>17.219656000000001</c:v>
                </c:pt>
                <c:pt idx="17691">
                  <c:v>17.957529999999998</c:v>
                </c:pt>
                <c:pt idx="17692">
                  <c:v>18.531431999999999</c:v>
                </c:pt>
                <c:pt idx="17693">
                  <c:v>17.670579</c:v>
                </c:pt>
                <c:pt idx="17694">
                  <c:v>17.547599999999999</c:v>
                </c:pt>
                <c:pt idx="17695">
                  <c:v>18.695404</c:v>
                </c:pt>
                <c:pt idx="17696">
                  <c:v>18.264977999999999</c:v>
                </c:pt>
                <c:pt idx="17697">
                  <c:v>18.572424999999999</c:v>
                </c:pt>
                <c:pt idx="17698">
                  <c:v>17.978027000000001</c:v>
                </c:pt>
                <c:pt idx="17699">
                  <c:v>18.900369000000001</c:v>
                </c:pt>
                <c:pt idx="17700">
                  <c:v>16.850719000000002</c:v>
                </c:pt>
                <c:pt idx="17701">
                  <c:v>17.773061999999999</c:v>
                </c:pt>
                <c:pt idx="17702">
                  <c:v>17.957529999999998</c:v>
                </c:pt>
                <c:pt idx="17703">
                  <c:v>18.162495</c:v>
                </c:pt>
                <c:pt idx="17704">
                  <c:v>17.219656000000001</c:v>
                </c:pt>
                <c:pt idx="17705">
                  <c:v>18.121502</c:v>
                </c:pt>
                <c:pt idx="17706">
                  <c:v>18.080508999999999</c:v>
                </c:pt>
                <c:pt idx="17707">
                  <c:v>17.363132</c:v>
                </c:pt>
                <c:pt idx="17708">
                  <c:v>18.182991999999999</c:v>
                </c:pt>
                <c:pt idx="17709">
                  <c:v>18.244481</c:v>
                </c:pt>
                <c:pt idx="17710">
                  <c:v>19.064340999999999</c:v>
                </c:pt>
                <c:pt idx="17711">
                  <c:v>17.998522999999999</c:v>
                </c:pt>
                <c:pt idx="17712">
                  <c:v>18.961859</c:v>
                </c:pt>
                <c:pt idx="17713">
                  <c:v>17.896041</c:v>
                </c:pt>
                <c:pt idx="17714">
                  <c:v>17.773061999999999</c:v>
                </c:pt>
                <c:pt idx="17715">
                  <c:v>17.834551000000001</c:v>
                </c:pt>
                <c:pt idx="17716">
                  <c:v>18.387957</c:v>
                </c:pt>
                <c:pt idx="17717">
                  <c:v>18.695404</c:v>
                </c:pt>
                <c:pt idx="17718">
                  <c:v>18.346964</c:v>
                </c:pt>
                <c:pt idx="17719">
                  <c:v>18.346964</c:v>
                </c:pt>
                <c:pt idx="17720">
                  <c:v>18.818383000000001</c:v>
                </c:pt>
                <c:pt idx="17721">
                  <c:v>17.978027000000001</c:v>
                </c:pt>
                <c:pt idx="17722">
                  <c:v>17.588592999999999</c:v>
                </c:pt>
                <c:pt idx="17723">
                  <c:v>17.506606999999999</c:v>
                </c:pt>
                <c:pt idx="17724">
                  <c:v>17.711572</c:v>
                </c:pt>
                <c:pt idx="17725">
                  <c:v>18.572424999999999</c:v>
                </c:pt>
                <c:pt idx="17726">
                  <c:v>18.080508999999999</c:v>
                </c:pt>
                <c:pt idx="17727">
                  <c:v>17.937034000000001</c:v>
                </c:pt>
                <c:pt idx="17728">
                  <c:v>18.060013000000001</c:v>
                </c:pt>
                <c:pt idx="17729">
                  <c:v>18.613417999999999</c:v>
                </c:pt>
                <c:pt idx="17730">
                  <c:v>17.322139</c:v>
                </c:pt>
                <c:pt idx="17731">
                  <c:v>18.326467000000001</c:v>
                </c:pt>
                <c:pt idx="17732">
                  <c:v>18.285474000000001</c:v>
                </c:pt>
                <c:pt idx="17733">
                  <c:v>17.691075999999999</c:v>
                </c:pt>
                <c:pt idx="17734">
                  <c:v>18.715900999999999</c:v>
                </c:pt>
                <c:pt idx="17735">
                  <c:v>18.551929000000001</c:v>
                </c:pt>
                <c:pt idx="17736">
                  <c:v>18.346964</c:v>
                </c:pt>
                <c:pt idx="17737">
                  <c:v>17.875544000000001</c:v>
                </c:pt>
                <c:pt idx="17738">
                  <c:v>18.080508999999999</c:v>
                </c:pt>
                <c:pt idx="17739">
                  <c:v>18.818383000000001</c:v>
                </c:pt>
                <c:pt idx="17740">
                  <c:v>18.654411</c:v>
                </c:pt>
                <c:pt idx="17741">
                  <c:v>17.691075999999999</c:v>
                </c:pt>
                <c:pt idx="17742">
                  <c:v>17.916537000000002</c:v>
                </c:pt>
                <c:pt idx="17743">
                  <c:v>18.121502</c:v>
                </c:pt>
                <c:pt idx="17744">
                  <c:v>18.469943000000001</c:v>
                </c:pt>
                <c:pt idx="17745">
                  <c:v>17.957529999999998</c:v>
                </c:pt>
                <c:pt idx="17746">
                  <c:v>17.957529999999998</c:v>
                </c:pt>
                <c:pt idx="17747">
                  <c:v>17.588592999999999</c:v>
                </c:pt>
                <c:pt idx="17748">
                  <c:v>17.896041</c:v>
                </c:pt>
                <c:pt idx="17749">
                  <c:v>17.896041</c:v>
                </c:pt>
                <c:pt idx="17750">
                  <c:v>17.711572</c:v>
                </c:pt>
                <c:pt idx="17751">
                  <c:v>17.629586</c:v>
                </c:pt>
                <c:pt idx="17752">
                  <c:v>17.937034000000001</c:v>
                </c:pt>
                <c:pt idx="17753">
                  <c:v>19.18732</c:v>
                </c:pt>
                <c:pt idx="17754">
                  <c:v>18.019020000000001</c:v>
                </c:pt>
                <c:pt idx="17755">
                  <c:v>17.486111000000001</c:v>
                </c:pt>
                <c:pt idx="17756">
                  <c:v>18.408453000000002</c:v>
                </c:pt>
                <c:pt idx="17757">
                  <c:v>17.814055</c:v>
                </c:pt>
                <c:pt idx="17758">
                  <c:v>18.449445999999998</c:v>
                </c:pt>
                <c:pt idx="17759">
                  <c:v>17.383628000000002</c:v>
                </c:pt>
                <c:pt idx="17760">
                  <c:v>17.650082999999999</c:v>
                </c:pt>
                <c:pt idx="17761">
                  <c:v>18.101006000000002</c:v>
                </c:pt>
                <c:pt idx="17762">
                  <c:v>18.572424999999999</c:v>
                </c:pt>
                <c:pt idx="17763">
                  <c:v>17.855048</c:v>
                </c:pt>
                <c:pt idx="17764">
                  <c:v>17.937034000000001</c:v>
                </c:pt>
                <c:pt idx="17765">
                  <c:v>17.834551000000001</c:v>
                </c:pt>
                <c:pt idx="17766">
                  <c:v>17.691075999999999</c:v>
                </c:pt>
                <c:pt idx="17767">
                  <c:v>18.080508999999999</c:v>
                </c:pt>
                <c:pt idx="17768">
                  <c:v>18.060013000000001</c:v>
                </c:pt>
                <c:pt idx="17769">
                  <c:v>18.264977999999999</c:v>
                </c:pt>
                <c:pt idx="17770">
                  <c:v>17.445118000000001</c:v>
                </c:pt>
                <c:pt idx="17771">
                  <c:v>17.834551000000001</c:v>
                </c:pt>
                <c:pt idx="17772">
                  <c:v>17.834551000000001</c:v>
                </c:pt>
                <c:pt idx="17773">
                  <c:v>17.998522999999999</c:v>
                </c:pt>
                <c:pt idx="17774">
                  <c:v>17.260649000000001</c:v>
                </c:pt>
                <c:pt idx="17775">
                  <c:v>17.875544000000001</c:v>
                </c:pt>
                <c:pt idx="17776">
                  <c:v>18.305971</c:v>
                </c:pt>
                <c:pt idx="17777">
                  <c:v>18.039515999999999</c:v>
                </c:pt>
                <c:pt idx="17778">
                  <c:v>17.588592999999999</c:v>
                </c:pt>
                <c:pt idx="17779">
                  <c:v>18.77739</c:v>
                </c:pt>
                <c:pt idx="17780">
                  <c:v>18.715900999999999</c:v>
                </c:pt>
                <c:pt idx="17781">
                  <c:v>17.158166999999999</c:v>
                </c:pt>
                <c:pt idx="17782">
                  <c:v>17.896041</c:v>
                </c:pt>
                <c:pt idx="17783">
                  <c:v>17.855048</c:v>
                </c:pt>
                <c:pt idx="17784">
                  <c:v>18.060013000000001</c:v>
                </c:pt>
                <c:pt idx="17785">
                  <c:v>18.141998999999998</c:v>
                </c:pt>
                <c:pt idx="17786">
                  <c:v>17.752565000000001</c:v>
                </c:pt>
                <c:pt idx="17787">
                  <c:v>17.773061999999999</c:v>
                </c:pt>
                <c:pt idx="17788">
                  <c:v>17.957529999999998</c:v>
                </c:pt>
                <c:pt idx="17789">
                  <c:v>18.060013000000001</c:v>
                </c:pt>
                <c:pt idx="17790">
                  <c:v>17.588592999999999</c:v>
                </c:pt>
                <c:pt idx="17791">
                  <c:v>18.080508999999999</c:v>
                </c:pt>
                <c:pt idx="17792">
                  <c:v>17.527104000000001</c:v>
                </c:pt>
                <c:pt idx="17793">
                  <c:v>18.141998999999998</c:v>
                </c:pt>
                <c:pt idx="17794">
                  <c:v>17.896041</c:v>
                </c:pt>
                <c:pt idx="17795">
                  <c:v>18.756893999999999</c:v>
                </c:pt>
                <c:pt idx="17796">
                  <c:v>17.281146</c:v>
                </c:pt>
                <c:pt idx="17797">
                  <c:v>18.367460000000001</c:v>
                </c:pt>
                <c:pt idx="17798">
                  <c:v>18.305971</c:v>
                </c:pt>
                <c:pt idx="17799">
                  <c:v>18.121502</c:v>
                </c:pt>
                <c:pt idx="17800">
                  <c:v>17.219656000000001</c:v>
                </c:pt>
                <c:pt idx="17801">
                  <c:v>18.531431999999999</c:v>
                </c:pt>
                <c:pt idx="17802">
                  <c:v>17.875544000000001</c:v>
                </c:pt>
                <c:pt idx="17803">
                  <c:v>17.588592999999999</c:v>
                </c:pt>
                <c:pt idx="17804">
                  <c:v>17.650082999999999</c:v>
                </c:pt>
                <c:pt idx="17805">
                  <c:v>17.875544000000001</c:v>
                </c:pt>
                <c:pt idx="17806">
                  <c:v>18.039515999999999</c:v>
                </c:pt>
                <c:pt idx="17807">
                  <c:v>17.301642000000001</c:v>
                </c:pt>
                <c:pt idx="17808">
                  <c:v>17.978027000000001</c:v>
                </c:pt>
                <c:pt idx="17809">
                  <c:v>18.449445999999998</c:v>
                </c:pt>
                <c:pt idx="17810">
                  <c:v>17.937034000000001</c:v>
                </c:pt>
                <c:pt idx="17811">
                  <c:v>19.351292000000001</c:v>
                </c:pt>
                <c:pt idx="17812">
                  <c:v>18.510936000000001</c:v>
                </c:pt>
                <c:pt idx="17813">
                  <c:v>18.039515999999999</c:v>
                </c:pt>
                <c:pt idx="17814">
                  <c:v>17.691075999999999</c:v>
                </c:pt>
                <c:pt idx="17815">
                  <c:v>18.633914999999998</c:v>
                </c:pt>
                <c:pt idx="17816">
                  <c:v>17.773061999999999</c:v>
                </c:pt>
                <c:pt idx="17817">
                  <c:v>18.879873</c:v>
                </c:pt>
                <c:pt idx="17818">
                  <c:v>17.055683999999999</c:v>
                </c:pt>
                <c:pt idx="17819">
                  <c:v>17.875544000000001</c:v>
                </c:pt>
                <c:pt idx="17820">
                  <c:v>18.572424999999999</c:v>
                </c:pt>
                <c:pt idx="17821">
                  <c:v>17.998522999999999</c:v>
                </c:pt>
                <c:pt idx="17822">
                  <c:v>17.896041</c:v>
                </c:pt>
                <c:pt idx="17823">
                  <c:v>17.650082999999999</c:v>
                </c:pt>
                <c:pt idx="17824">
                  <c:v>17.834551000000001</c:v>
                </c:pt>
                <c:pt idx="17825">
                  <c:v>18.264977999999999</c:v>
                </c:pt>
                <c:pt idx="17826">
                  <c:v>17.670579</c:v>
                </c:pt>
                <c:pt idx="17827">
                  <c:v>17.793558000000001</c:v>
                </c:pt>
                <c:pt idx="17828">
                  <c:v>18.326467000000001</c:v>
                </c:pt>
                <c:pt idx="17829">
                  <c:v>18.42895</c:v>
                </c:pt>
                <c:pt idx="17830">
                  <c:v>17.732068999999999</c:v>
                </c:pt>
                <c:pt idx="17831">
                  <c:v>17.896041</c:v>
                </c:pt>
                <c:pt idx="17832">
                  <c:v>18.244481</c:v>
                </c:pt>
                <c:pt idx="17833">
                  <c:v>18.531431999999999</c:v>
                </c:pt>
                <c:pt idx="17834">
                  <c:v>17.363132</c:v>
                </c:pt>
                <c:pt idx="17835">
                  <c:v>18.121502</c:v>
                </c:pt>
                <c:pt idx="17836">
                  <c:v>18.531431999999999</c:v>
                </c:pt>
                <c:pt idx="17837">
                  <c:v>17.957529999999998</c:v>
                </c:pt>
                <c:pt idx="17838">
                  <c:v>17.773061999999999</c:v>
                </c:pt>
                <c:pt idx="17839">
                  <c:v>18.510936000000001</c:v>
                </c:pt>
                <c:pt idx="17840">
                  <c:v>18.592922000000002</c:v>
                </c:pt>
                <c:pt idx="17841">
                  <c:v>18.244481</c:v>
                </c:pt>
                <c:pt idx="17842">
                  <c:v>17.752565000000001</c:v>
                </c:pt>
                <c:pt idx="17843">
                  <c:v>18.060013000000001</c:v>
                </c:pt>
                <c:pt idx="17844">
                  <c:v>17.322139</c:v>
                </c:pt>
                <c:pt idx="17845">
                  <c:v>17.752565000000001</c:v>
                </c:pt>
                <c:pt idx="17846">
                  <c:v>18.019020000000001</c:v>
                </c:pt>
                <c:pt idx="17847">
                  <c:v>18.592922000000002</c:v>
                </c:pt>
                <c:pt idx="17848">
                  <c:v>16.748237</c:v>
                </c:pt>
                <c:pt idx="17849">
                  <c:v>18.490438999999999</c:v>
                </c:pt>
                <c:pt idx="17850">
                  <c:v>17.732068999999999</c:v>
                </c:pt>
                <c:pt idx="17851">
                  <c:v>17.609089999999998</c:v>
                </c:pt>
                <c:pt idx="17852">
                  <c:v>17.096677</c:v>
                </c:pt>
                <c:pt idx="17853">
                  <c:v>18.674907999999999</c:v>
                </c:pt>
                <c:pt idx="17854">
                  <c:v>17.978027000000001</c:v>
                </c:pt>
                <c:pt idx="17855">
                  <c:v>17.855048</c:v>
                </c:pt>
                <c:pt idx="17856">
                  <c:v>18.654411</c:v>
                </c:pt>
                <c:pt idx="17857">
                  <c:v>17.404125000000001</c:v>
                </c:pt>
                <c:pt idx="17858">
                  <c:v>17.711572</c:v>
                </c:pt>
                <c:pt idx="17859">
                  <c:v>17.916537000000002</c:v>
                </c:pt>
                <c:pt idx="17860">
                  <c:v>17.691075999999999</c:v>
                </c:pt>
                <c:pt idx="17861">
                  <c:v>17.752565000000001</c:v>
                </c:pt>
                <c:pt idx="17862">
                  <c:v>17.486111000000001</c:v>
                </c:pt>
                <c:pt idx="17863">
                  <c:v>18.121502</c:v>
                </c:pt>
                <c:pt idx="17864">
                  <c:v>17.916537000000002</c:v>
                </c:pt>
                <c:pt idx="17865">
                  <c:v>19.002852000000001</c:v>
                </c:pt>
                <c:pt idx="17866">
                  <c:v>16.768733000000001</c:v>
                </c:pt>
                <c:pt idx="17867">
                  <c:v>17.732068999999999</c:v>
                </c:pt>
                <c:pt idx="17868">
                  <c:v>17.814055</c:v>
                </c:pt>
                <c:pt idx="17869">
                  <c:v>18.408453000000002</c:v>
                </c:pt>
                <c:pt idx="17870">
                  <c:v>17.629586</c:v>
                </c:pt>
                <c:pt idx="17871">
                  <c:v>18.736397</c:v>
                </c:pt>
                <c:pt idx="17872">
                  <c:v>18.387957</c:v>
                </c:pt>
                <c:pt idx="17873">
                  <c:v>18.305971</c:v>
                </c:pt>
                <c:pt idx="17874">
                  <c:v>17.568097000000002</c:v>
                </c:pt>
                <c:pt idx="17875">
                  <c:v>18.674907999999999</c:v>
                </c:pt>
                <c:pt idx="17876">
                  <c:v>18.162495</c:v>
                </c:pt>
                <c:pt idx="17877">
                  <c:v>17.465613999999999</c:v>
                </c:pt>
                <c:pt idx="17878">
                  <c:v>17.814055</c:v>
                </c:pt>
                <c:pt idx="17879">
                  <c:v>18.633914999999998</c:v>
                </c:pt>
                <c:pt idx="17880">
                  <c:v>18.141998999999998</c:v>
                </c:pt>
                <c:pt idx="17881">
                  <c:v>17.957529999999998</c:v>
                </c:pt>
                <c:pt idx="17882">
                  <c:v>17.342635000000001</c:v>
                </c:pt>
                <c:pt idx="17883">
                  <c:v>18.101006000000002</c:v>
                </c:pt>
                <c:pt idx="17884">
                  <c:v>17.404125000000001</c:v>
                </c:pt>
                <c:pt idx="17885">
                  <c:v>17.773061999999999</c:v>
                </c:pt>
                <c:pt idx="17886">
                  <c:v>17.814055</c:v>
                </c:pt>
                <c:pt idx="17887">
                  <c:v>18.859376000000001</c:v>
                </c:pt>
                <c:pt idx="17888">
                  <c:v>17.609089999999998</c:v>
                </c:pt>
                <c:pt idx="17889">
                  <c:v>19.18732</c:v>
                </c:pt>
                <c:pt idx="17890">
                  <c:v>17.773061999999999</c:v>
                </c:pt>
                <c:pt idx="17891">
                  <c:v>18.531431999999999</c:v>
                </c:pt>
                <c:pt idx="17892">
                  <c:v>16.871216</c:v>
                </c:pt>
                <c:pt idx="17893">
                  <c:v>18.510936000000001</c:v>
                </c:pt>
                <c:pt idx="17894">
                  <c:v>17.486111000000001</c:v>
                </c:pt>
                <c:pt idx="17895">
                  <c:v>18.42895</c:v>
                </c:pt>
                <c:pt idx="17896">
                  <c:v>17.875544000000001</c:v>
                </c:pt>
                <c:pt idx="17897">
                  <c:v>18.408453000000002</c:v>
                </c:pt>
                <c:pt idx="17898">
                  <c:v>16.809726000000001</c:v>
                </c:pt>
                <c:pt idx="17899">
                  <c:v>17.13767</c:v>
                </c:pt>
                <c:pt idx="17900">
                  <c:v>17.732068999999999</c:v>
                </c:pt>
                <c:pt idx="17901">
                  <c:v>18.101006000000002</c:v>
                </c:pt>
                <c:pt idx="17902">
                  <c:v>17.691075999999999</c:v>
                </c:pt>
                <c:pt idx="17903">
                  <c:v>18.141998999999998</c:v>
                </c:pt>
                <c:pt idx="17904">
                  <c:v>17.055683999999999</c:v>
                </c:pt>
                <c:pt idx="17905">
                  <c:v>19.166823999999998</c:v>
                </c:pt>
                <c:pt idx="17906">
                  <c:v>17.609089999999998</c:v>
                </c:pt>
                <c:pt idx="17907">
                  <c:v>18.674907999999999</c:v>
                </c:pt>
                <c:pt idx="17908">
                  <c:v>17.547599999999999</c:v>
                </c:pt>
                <c:pt idx="17909">
                  <c:v>19.084838000000001</c:v>
                </c:pt>
                <c:pt idx="17910">
                  <c:v>17.260649000000001</c:v>
                </c:pt>
                <c:pt idx="17911">
                  <c:v>18.510936000000001</c:v>
                </c:pt>
                <c:pt idx="17912">
                  <c:v>16.912209000000001</c:v>
                </c:pt>
                <c:pt idx="17913">
                  <c:v>18.449445999999998</c:v>
                </c:pt>
                <c:pt idx="17914">
                  <c:v>17.527104000000001</c:v>
                </c:pt>
                <c:pt idx="17915">
                  <c:v>18.387957</c:v>
                </c:pt>
                <c:pt idx="17916">
                  <c:v>17.691075999999999</c:v>
                </c:pt>
                <c:pt idx="17917">
                  <c:v>18.387957</c:v>
                </c:pt>
                <c:pt idx="17918">
                  <c:v>16.461286000000001</c:v>
                </c:pt>
                <c:pt idx="17919">
                  <c:v>18.387957</c:v>
                </c:pt>
                <c:pt idx="17920">
                  <c:v>18.080508999999999</c:v>
                </c:pt>
                <c:pt idx="17921">
                  <c:v>18.039515999999999</c:v>
                </c:pt>
                <c:pt idx="17922">
                  <c:v>17.342635000000001</c:v>
                </c:pt>
                <c:pt idx="17923">
                  <c:v>18.285474000000001</c:v>
                </c:pt>
                <c:pt idx="17924">
                  <c:v>17.670579</c:v>
                </c:pt>
                <c:pt idx="17925">
                  <c:v>18.203488</c:v>
                </c:pt>
                <c:pt idx="17926">
                  <c:v>18.019020000000001</c:v>
                </c:pt>
                <c:pt idx="17927">
                  <c:v>18.613417999999999</c:v>
                </c:pt>
                <c:pt idx="17928">
                  <c:v>17.014690999999999</c:v>
                </c:pt>
                <c:pt idx="17929">
                  <c:v>18.531431999999999</c:v>
                </c:pt>
                <c:pt idx="17930">
                  <c:v>16.78923</c:v>
                </c:pt>
                <c:pt idx="17931">
                  <c:v>19.125831000000002</c:v>
                </c:pt>
                <c:pt idx="17932">
                  <c:v>17.404125000000001</c:v>
                </c:pt>
                <c:pt idx="17933">
                  <c:v>19.064340999999999</c:v>
                </c:pt>
                <c:pt idx="17934">
                  <c:v>17.13767</c:v>
                </c:pt>
                <c:pt idx="17935">
                  <c:v>18.797886999999999</c:v>
                </c:pt>
                <c:pt idx="17936">
                  <c:v>16.666250999999999</c:v>
                </c:pt>
                <c:pt idx="17937">
                  <c:v>19.351292000000001</c:v>
                </c:pt>
                <c:pt idx="17938">
                  <c:v>17.752565000000001</c:v>
                </c:pt>
                <c:pt idx="17939">
                  <c:v>18.408453000000002</c:v>
                </c:pt>
                <c:pt idx="17940">
                  <c:v>17.588592999999999</c:v>
                </c:pt>
                <c:pt idx="17941">
                  <c:v>18.920866</c:v>
                </c:pt>
                <c:pt idx="17942">
                  <c:v>18.039515999999999</c:v>
                </c:pt>
                <c:pt idx="17943">
                  <c:v>18.039515999999999</c:v>
                </c:pt>
                <c:pt idx="17944">
                  <c:v>17.937034000000001</c:v>
                </c:pt>
                <c:pt idx="17945">
                  <c:v>18.326467000000001</c:v>
                </c:pt>
                <c:pt idx="17946">
                  <c:v>18.674907999999999</c:v>
                </c:pt>
                <c:pt idx="17947">
                  <c:v>17.855048</c:v>
                </c:pt>
                <c:pt idx="17948">
                  <c:v>18.223984999999999</c:v>
                </c:pt>
                <c:pt idx="17949">
                  <c:v>17.978027000000001</c:v>
                </c:pt>
                <c:pt idx="17950">
                  <c:v>19.064340999999999</c:v>
                </c:pt>
                <c:pt idx="17951">
                  <c:v>18.203488</c:v>
                </c:pt>
                <c:pt idx="17952">
                  <c:v>17.035188000000002</c:v>
                </c:pt>
                <c:pt idx="17953">
                  <c:v>19.248809999999999</c:v>
                </c:pt>
                <c:pt idx="17954">
                  <c:v>17.199159999999999</c:v>
                </c:pt>
                <c:pt idx="17955">
                  <c:v>18.141998999999998</c:v>
                </c:pt>
                <c:pt idx="17956">
                  <c:v>16.994195000000001</c:v>
                </c:pt>
                <c:pt idx="17957">
                  <c:v>18.633914999999998</c:v>
                </c:pt>
                <c:pt idx="17958">
                  <c:v>17.383628000000002</c:v>
                </c:pt>
                <c:pt idx="17959">
                  <c:v>18.715900999999999</c:v>
                </c:pt>
                <c:pt idx="17960">
                  <c:v>17.076180999999998</c:v>
                </c:pt>
                <c:pt idx="17961">
                  <c:v>18.469943000000001</c:v>
                </c:pt>
                <c:pt idx="17962">
                  <c:v>16.297314</c:v>
                </c:pt>
                <c:pt idx="17963">
                  <c:v>18.449445999999998</c:v>
                </c:pt>
                <c:pt idx="17964">
                  <c:v>17.199159999999999</c:v>
                </c:pt>
                <c:pt idx="17965">
                  <c:v>18.080508999999999</c:v>
                </c:pt>
                <c:pt idx="17966">
                  <c:v>17.732068999999999</c:v>
                </c:pt>
                <c:pt idx="17967">
                  <c:v>18.715900999999999</c:v>
                </c:pt>
                <c:pt idx="17968">
                  <c:v>17.527104000000001</c:v>
                </c:pt>
                <c:pt idx="17969">
                  <c:v>17.568097000000002</c:v>
                </c:pt>
                <c:pt idx="17970">
                  <c:v>17.404125000000001</c:v>
                </c:pt>
                <c:pt idx="17971">
                  <c:v>18.408453000000002</c:v>
                </c:pt>
                <c:pt idx="17972">
                  <c:v>18.101006000000002</c:v>
                </c:pt>
                <c:pt idx="17973">
                  <c:v>18.060013000000001</c:v>
                </c:pt>
                <c:pt idx="17974">
                  <c:v>17.896041</c:v>
                </c:pt>
                <c:pt idx="17975">
                  <c:v>17.793558000000001</c:v>
                </c:pt>
                <c:pt idx="17976">
                  <c:v>18.449445999999998</c:v>
                </c:pt>
                <c:pt idx="17977">
                  <c:v>17.670579</c:v>
                </c:pt>
                <c:pt idx="17978">
                  <c:v>17.793558000000001</c:v>
                </c:pt>
                <c:pt idx="17979">
                  <c:v>18.551929000000001</c:v>
                </c:pt>
                <c:pt idx="17980">
                  <c:v>17.711572</c:v>
                </c:pt>
                <c:pt idx="17981">
                  <c:v>18.203488</c:v>
                </c:pt>
                <c:pt idx="17982">
                  <c:v>17.486111000000001</c:v>
                </c:pt>
                <c:pt idx="17983">
                  <c:v>19.248809999999999</c:v>
                </c:pt>
                <c:pt idx="17984">
                  <c:v>16.768733000000001</c:v>
                </c:pt>
                <c:pt idx="17985">
                  <c:v>18.572424999999999</c:v>
                </c:pt>
                <c:pt idx="17986">
                  <c:v>17.855048</c:v>
                </c:pt>
                <c:pt idx="17987">
                  <c:v>18.756893999999999</c:v>
                </c:pt>
                <c:pt idx="17988">
                  <c:v>15.948873000000001</c:v>
                </c:pt>
                <c:pt idx="17989">
                  <c:v>18.592922000000002</c:v>
                </c:pt>
                <c:pt idx="17990">
                  <c:v>18.408453000000002</c:v>
                </c:pt>
                <c:pt idx="17991">
                  <c:v>18.182991999999999</c:v>
                </c:pt>
                <c:pt idx="17992">
                  <c:v>17.527104000000001</c:v>
                </c:pt>
                <c:pt idx="17993">
                  <c:v>18.223984999999999</c:v>
                </c:pt>
                <c:pt idx="17994">
                  <c:v>18.941362000000002</c:v>
                </c:pt>
                <c:pt idx="17995">
                  <c:v>17.937034000000001</c:v>
                </c:pt>
                <c:pt idx="17996">
                  <c:v>18.141998999999998</c:v>
                </c:pt>
                <c:pt idx="17997">
                  <c:v>18.141998999999998</c:v>
                </c:pt>
                <c:pt idx="17998">
                  <c:v>17.568097000000002</c:v>
                </c:pt>
                <c:pt idx="17999">
                  <c:v>18.469943000000001</c:v>
                </c:pt>
                <c:pt idx="18000">
                  <c:v>18.223984999999999</c:v>
                </c:pt>
                <c:pt idx="18001">
                  <c:v>17.957529999999998</c:v>
                </c:pt>
                <c:pt idx="18002">
                  <c:v>17.465613999999999</c:v>
                </c:pt>
                <c:pt idx="18003">
                  <c:v>18.797886999999999</c:v>
                </c:pt>
                <c:pt idx="18004">
                  <c:v>16.891711999999998</c:v>
                </c:pt>
                <c:pt idx="18005">
                  <c:v>18.715900999999999</c:v>
                </c:pt>
                <c:pt idx="18006">
                  <c:v>16.768733000000001</c:v>
                </c:pt>
                <c:pt idx="18007">
                  <c:v>18.141998999999998</c:v>
                </c:pt>
                <c:pt idx="18008">
                  <c:v>16.543272000000002</c:v>
                </c:pt>
                <c:pt idx="18009">
                  <c:v>17.978027000000001</c:v>
                </c:pt>
                <c:pt idx="18010">
                  <c:v>17.240152999999999</c:v>
                </c:pt>
                <c:pt idx="18011">
                  <c:v>18.060013000000001</c:v>
                </c:pt>
                <c:pt idx="18012">
                  <c:v>18.182991999999999</c:v>
                </c:pt>
                <c:pt idx="18013">
                  <c:v>17.957529999999998</c:v>
                </c:pt>
                <c:pt idx="18014">
                  <c:v>17.752565000000001</c:v>
                </c:pt>
                <c:pt idx="18015">
                  <c:v>18.203488</c:v>
                </c:pt>
                <c:pt idx="18016">
                  <c:v>17.670579</c:v>
                </c:pt>
                <c:pt idx="18017">
                  <c:v>17.178663</c:v>
                </c:pt>
                <c:pt idx="18018">
                  <c:v>18.654411</c:v>
                </c:pt>
                <c:pt idx="18019">
                  <c:v>17.834551000000001</c:v>
                </c:pt>
                <c:pt idx="18020">
                  <c:v>17.793558000000001</c:v>
                </c:pt>
                <c:pt idx="18021">
                  <c:v>16.994195000000001</c:v>
                </c:pt>
                <c:pt idx="18022">
                  <c:v>18.572424999999999</c:v>
                </c:pt>
                <c:pt idx="18023">
                  <c:v>17.609089999999998</c:v>
                </c:pt>
                <c:pt idx="18024">
                  <c:v>18.674907999999999</c:v>
                </c:pt>
                <c:pt idx="18025">
                  <c:v>18.182991999999999</c:v>
                </c:pt>
                <c:pt idx="18026">
                  <c:v>17.937034000000001</c:v>
                </c:pt>
                <c:pt idx="18027">
                  <c:v>18.920866</c:v>
                </c:pt>
                <c:pt idx="18028">
                  <c:v>17.363132</c:v>
                </c:pt>
                <c:pt idx="18029">
                  <c:v>17.752565000000001</c:v>
                </c:pt>
                <c:pt idx="18030">
                  <c:v>17.404125000000001</c:v>
                </c:pt>
                <c:pt idx="18031">
                  <c:v>17.814055</c:v>
                </c:pt>
                <c:pt idx="18032">
                  <c:v>17.588592999999999</c:v>
                </c:pt>
                <c:pt idx="18033">
                  <c:v>17.793558000000001</c:v>
                </c:pt>
                <c:pt idx="18034">
                  <c:v>17.588592999999999</c:v>
                </c:pt>
                <c:pt idx="18035">
                  <c:v>18.101006000000002</c:v>
                </c:pt>
                <c:pt idx="18036">
                  <c:v>17.465613999999999</c:v>
                </c:pt>
                <c:pt idx="18037">
                  <c:v>18.019020000000001</c:v>
                </c:pt>
                <c:pt idx="18038">
                  <c:v>18.182991999999999</c:v>
                </c:pt>
                <c:pt idx="18039">
                  <c:v>17.752565000000001</c:v>
                </c:pt>
                <c:pt idx="18040">
                  <c:v>18.101006000000002</c:v>
                </c:pt>
                <c:pt idx="18041">
                  <c:v>17.404125000000001</c:v>
                </c:pt>
                <c:pt idx="18042">
                  <c:v>18.203488</c:v>
                </c:pt>
                <c:pt idx="18043">
                  <c:v>17.916537000000002</c:v>
                </c:pt>
                <c:pt idx="18044">
                  <c:v>16.563768</c:v>
                </c:pt>
                <c:pt idx="18045">
                  <c:v>17.752565000000001</c:v>
                </c:pt>
                <c:pt idx="18046">
                  <c:v>18.244481</c:v>
                </c:pt>
                <c:pt idx="18047">
                  <c:v>17.670579</c:v>
                </c:pt>
                <c:pt idx="18048">
                  <c:v>17.547599999999999</c:v>
                </c:pt>
                <c:pt idx="18049">
                  <c:v>17.896041</c:v>
                </c:pt>
                <c:pt idx="18050">
                  <c:v>16.912209000000001</c:v>
                </c:pt>
                <c:pt idx="18051">
                  <c:v>16.891711999999998</c:v>
                </c:pt>
                <c:pt idx="18052">
                  <c:v>18.715900999999999</c:v>
                </c:pt>
                <c:pt idx="18053">
                  <c:v>18.756893999999999</c:v>
                </c:pt>
                <c:pt idx="18054">
                  <c:v>17.793558000000001</c:v>
                </c:pt>
                <c:pt idx="18055">
                  <c:v>17.588592999999999</c:v>
                </c:pt>
                <c:pt idx="18056">
                  <c:v>19.904698</c:v>
                </c:pt>
                <c:pt idx="18057">
                  <c:v>16.686747</c:v>
                </c:pt>
                <c:pt idx="18058">
                  <c:v>18.77739</c:v>
                </c:pt>
                <c:pt idx="18059">
                  <c:v>17.752565000000001</c:v>
                </c:pt>
                <c:pt idx="18060">
                  <c:v>19.781718999999999</c:v>
                </c:pt>
                <c:pt idx="18061">
                  <c:v>16.912209000000001</c:v>
                </c:pt>
                <c:pt idx="18062">
                  <c:v>19.966187000000001</c:v>
                </c:pt>
                <c:pt idx="18063">
                  <c:v>17.773061999999999</c:v>
                </c:pt>
                <c:pt idx="18064">
                  <c:v>19.289802999999999</c:v>
                </c:pt>
                <c:pt idx="18065">
                  <c:v>18.654411</c:v>
                </c:pt>
                <c:pt idx="18066">
                  <c:v>17.219656000000001</c:v>
                </c:pt>
                <c:pt idx="18067">
                  <c:v>18.346964</c:v>
                </c:pt>
                <c:pt idx="18068">
                  <c:v>17.855048</c:v>
                </c:pt>
                <c:pt idx="18069">
                  <c:v>16.891711999999998</c:v>
                </c:pt>
                <c:pt idx="18070">
                  <c:v>17.855048</c:v>
                </c:pt>
                <c:pt idx="18071">
                  <c:v>18.346964</c:v>
                </c:pt>
                <c:pt idx="18072">
                  <c:v>17.773061999999999</c:v>
                </c:pt>
                <c:pt idx="18073">
                  <c:v>17.240152999999999</c:v>
                </c:pt>
                <c:pt idx="18074">
                  <c:v>18.346964</c:v>
                </c:pt>
                <c:pt idx="18075">
                  <c:v>17.937034000000001</c:v>
                </c:pt>
                <c:pt idx="18076">
                  <c:v>18.039515999999999</c:v>
                </c:pt>
                <c:pt idx="18077">
                  <c:v>17.035188000000002</c:v>
                </c:pt>
                <c:pt idx="18078">
                  <c:v>18.592922000000002</c:v>
                </c:pt>
                <c:pt idx="18079">
                  <c:v>17.383628000000002</c:v>
                </c:pt>
                <c:pt idx="18080">
                  <c:v>18.080508999999999</c:v>
                </c:pt>
                <c:pt idx="18081">
                  <c:v>17.527104000000001</c:v>
                </c:pt>
                <c:pt idx="18082">
                  <c:v>19.638242999999999</c:v>
                </c:pt>
                <c:pt idx="18083">
                  <c:v>16.625257999999999</c:v>
                </c:pt>
                <c:pt idx="18084">
                  <c:v>18.592922000000002</c:v>
                </c:pt>
                <c:pt idx="18085">
                  <c:v>16.912209000000001</c:v>
                </c:pt>
                <c:pt idx="18086">
                  <c:v>18.797886999999999</c:v>
                </c:pt>
                <c:pt idx="18087">
                  <c:v>16.174334999999999</c:v>
                </c:pt>
                <c:pt idx="18088">
                  <c:v>17.957529999999998</c:v>
                </c:pt>
                <c:pt idx="18089">
                  <c:v>17.424620999999998</c:v>
                </c:pt>
                <c:pt idx="18090">
                  <c:v>18.633914999999998</c:v>
                </c:pt>
                <c:pt idx="18091">
                  <c:v>17.814055</c:v>
                </c:pt>
                <c:pt idx="18092">
                  <c:v>18.879873</c:v>
                </c:pt>
                <c:pt idx="18093">
                  <c:v>17.609089999999998</c:v>
                </c:pt>
                <c:pt idx="18094">
                  <c:v>18.613417999999999</c:v>
                </c:pt>
                <c:pt idx="18095">
                  <c:v>17.158166999999999</c:v>
                </c:pt>
                <c:pt idx="18096">
                  <c:v>19.064340999999999</c:v>
                </c:pt>
                <c:pt idx="18097">
                  <c:v>16.973697999999999</c:v>
                </c:pt>
                <c:pt idx="18098">
                  <c:v>17.834551000000001</c:v>
                </c:pt>
                <c:pt idx="18099">
                  <c:v>18.182991999999999</c:v>
                </c:pt>
                <c:pt idx="18100">
                  <c:v>18.674907999999999</c:v>
                </c:pt>
                <c:pt idx="18101">
                  <c:v>17.363132</c:v>
                </c:pt>
                <c:pt idx="18102">
                  <c:v>17.670579</c:v>
                </c:pt>
                <c:pt idx="18103">
                  <c:v>16.625257999999999</c:v>
                </c:pt>
                <c:pt idx="18104">
                  <c:v>18.613417999999999</c:v>
                </c:pt>
                <c:pt idx="18105">
                  <c:v>17.055683999999999</c:v>
                </c:pt>
                <c:pt idx="18106">
                  <c:v>18.490438999999999</c:v>
                </c:pt>
                <c:pt idx="18107">
                  <c:v>17.342635000000001</c:v>
                </c:pt>
                <c:pt idx="18108">
                  <c:v>19.453775</c:v>
                </c:pt>
                <c:pt idx="18109">
                  <c:v>16.563768</c:v>
                </c:pt>
                <c:pt idx="18110">
                  <c:v>18.83888</c:v>
                </c:pt>
                <c:pt idx="18111">
                  <c:v>16.891711999999998</c:v>
                </c:pt>
                <c:pt idx="18112">
                  <c:v>18.305971</c:v>
                </c:pt>
                <c:pt idx="18113">
                  <c:v>15.600433000000001</c:v>
                </c:pt>
                <c:pt idx="18114">
                  <c:v>19.966187000000001</c:v>
                </c:pt>
                <c:pt idx="18115">
                  <c:v>17.055683999999999</c:v>
                </c:pt>
                <c:pt idx="18116">
                  <c:v>18.83888</c:v>
                </c:pt>
                <c:pt idx="18117">
                  <c:v>17.035188000000002</c:v>
                </c:pt>
                <c:pt idx="18118">
                  <c:v>20.007180000000002</c:v>
                </c:pt>
                <c:pt idx="18119">
                  <c:v>16.256321</c:v>
                </c:pt>
                <c:pt idx="18120">
                  <c:v>19.146326999999999</c:v>
                </c:pt>
                <c:pt idx="18121">
                  <c:v>17.937034000000001</c:v>
                </c:pt>
                <c:pt idx="18122">
                  <c:v>18.920866</c:v>
                </c:pt>
                <c:pt idx="18123">
                  <c:v>15.477454</c:v>
                </c:pt>
                <c:pt idx="18124">
                  <c:v>19.371789</c:v>
                </c:pt>
                <c:pt idx="18125">
                  <c:v>15.702915000000001</c:v>
                </c:pt>
                <c:pt idx="18126">
                  <c:v>19.146326999999999</c:v>
                </c:pt>
                <c:pt idx="18127">
                  <c:v>17.834551000000001</c:v>
                </c:pt>
                <c:pt idx="18128">
                  <c:v>18.879873</c:v>
                </c:pt>
                <c:pt idx="18129">
                  <c:v>16.092348999999999</c:v>
                </c:pt>
                <c:pt idx="18130">
                  <c:v>19.863705</c:v>
                </c:pt>
                <c:pt idx="18131">
                  <c:v>18.060013000000001</c:v>
                </c:pt>
                <c:pt idx="18132">
                  <c:v>19.002852000000001</c:v>
                </c:pt>
                <c:pt idx="18133">
                  <c:v>16.932704999999999</c:v>
                </c:pt>
                <c:pt idx="18134">
                  <c:v>19.289802999999999</c:v>
                </c:pt>
                <c:pt idx="18135">
                  <c:v>15.825894</c:v>
                </c:pt>
                <c:pt idx="18136">
                  <c:v>18.941362000000002</c:v>
                </c:pt>
                <c:pt idx="18137">
                  <c:v>16.563768</c:v>
                </c:pt>
                <c:pt idx="18138">
                  <c:v>19.146326999999999</c:v>
                </c:pt>
                <c:pt idx="18139">
                  <c:v>15.887384000000001</c:v>
                </c:pt>
                <c:pt idx="18140">
                  <c:v>19.904698</c:v>
                </c:pt>
                <c:pt idx="18141">
                  <c:v>16.174334999999999</c:v>
                </c:pt>
                <c:pt idx="18142">
                  <c:v>18.203488</c:v>
                </c:pt>
                <c:pt idx="18143">
                  <c:v>17.014690999999999</c:v>
                </c:pt>
                <c:pt idx="18144">
                  <c:v>19.863705</c:v>
                </c:pt>
                <c:pt idx="18145">
                  <c:v>15.887384000000001</c:v>
                </c:pt>
                <c:pt idx="18146">
                  <c:v>19.269306</c:v>
                </c:pt>
                <c:pt idx="18147">
                  <c:v>15.518447</c:v>
                </c:pt>
                <c:pt idx="18148">
                  <c:v>19.330795999999999</c:v>
                </c:pt>
                <c:pt idx="18149">
                  <c:v>16.748237</c:v>
                </c:pt>
                <c:pt idx="18150">
                  <c:v>20.294131</c:v>
                </c:pt>
                <c:pt idx="18151">
                  <c:v>16.071852</c:v>
                </c:pt>
                <c:pt idx="18152">
                  <c:v>20.540088999999998</c:v>
                </c:pt>
                <c:pt idx="18153">
                  <c:v>16.994195000000001</c:v>
                </c:pt>
                <c:pt idx="18154">
                  <c:v>18.182991999999999</c:v>
                </c:pt>
                <c:pt idx="18155">
                  <c:v>14.883055000000001</c:v>
                </c:pt>
                <c:pt idx="18156">
                  <c:v>19.617747000000001</c:v>
                </c:pt>
                <c:pt idx="18157">
                  <c:v>16.112845</c:v>
                </c:pt>
                <c:pt idx="18158">
                  <c:v>19.658740000000002</c:v>
                </c:pt>
                <c:pt idx="18159">
                  <c:v>16.994195000000001</c:v>
                </c:pt>
                <c:pt idx="18160">
                  <c:v>19.966187000000001</c:v>
                </c:pt>
                <c:pt idx="18161">
                  <c:v>15.436461</c:v>
                </c:pt>
                <c:pt idx="18162">
                  <c:v>20.417110000000001</c:v>
                </c:pt>
                <c:pt idx="18163">
                  <c:v>15.661922000000001</c:v>
                </c:pt>
                <c:pt idx="18164">
                  <c:v>18.715900999999999</c:v>
                </c:pt>
                <c:pt idx="18165">
                  <c:v>16.666250999999999</c:v>
                </c:pt>
                <c:pt idx="18166">
                  <c:v>19.904698</c:v>
                </c:pt>
                <c:pt idx="18167">
                  <c:v>15.538943</c:v>
                </c:pt>
                <c:pt idx="18168">
                  <c:v>19.843208000000001</c:v>
                </c:pt>
                <c:pt idx="18169">
                  <c:v>17.076180999999998</c:v>
                </c:pt>
                <c:pt idx="18170">
                  <c:v>20.027677000000001</c:v>
                </c:pt>
                <c:pt idx="18171">
                  <c:v>15.764405</c:v>
                </c:pt>
                <c:pt idx="18172">
                  <c:v>19.433278000000001</c:v>
                </c:pt>
                <c:pt idx="18173">
                  <c:v>15.272489</c:v>
                </c:pt>
                <c:pt idx="18174">
                  <c:v>20.437607</c:v>
                </c:pt>
                <c:pt idx="18175">
                  <c:v>16.010363000000002</c:v>
                </c:pt>
                <c:pt idx="18176">
                  <c:v>19.740725999999999</c:v>
                </c:pt>
                <c:pt idx="18177">
                  <c:v>16.625257999999999</c:v>
                </c:pt>
                <c:pt idx="18178">
                  <c:v>20.068670000000001</c:v>
                </c:pt>
                <c:pt idx="18179">
                  <c:v>15.928376999999999</c:v>
                </c:pt>
                <c:pt idx="18180">
                  <c:v>18.223984999999999</c:v>
                </c:pt>
                <c:pt idx="18181">
                  <c:v>15.948873000000001</c:v>
                </c:pt>
                <c:pt idx="18182">
                  <c:v>19.146326999999999</c:v>
                </c:pt>
                <c:pt idx="18183">
                  <c:v>15.374971</c:v>
                </c:pt>
                <c:pt idx="18184">
                  <c:v>19.679236</c:v>
                </c:pt>
                <c:pt idx="18185">
                  <c:v>16.481781999999999</c:v>
                </c:pt>
                <c:pt idx="18186">
                  <c:v>19.105333999999999</c:v>
                </c:pt>
                <c:pt idx="18187">
                  <c:v>15.743907999999999</c:v>
                </c:pt>
                <c:pt idx="18188">
                  <c:v>19.699732999999998</c:v>
                </c:pt>
                <c:pt idx="18189">
                  <c:v>15.436461</c:v>
                </c:pt>
                <c:pt idx="18190">
                  <c:v>20.355620999999999</c:v>
                </c:pt>
                <c:pt idx="18191">
                  <c:v>16.194831000000001</c:v>
                </c:pt>
                <c:pt idx="18192">
                  <c:v>19.986684</c:v>
                </c:pt>
                <c:pt idx="18193">
                  <c:v>15.333978</c:v>
                </c:pt>
                <c:pt idx="18194">
                  <c:v>20.314627999999999</c:v>
                </c:pt>
                <c:pt idx="18195">
                  <c:v>15.477454</c:v>
                </c:pt>
                <c:pt idx="18196">
                  <c:v>21.503425</c:v>
                </c:pt>
                <c:pt idx="18197">
                  <c:v>15.96937</c:v>
                </c:pt>
                <c:pt idx="18198">
                  <c:v>20.335124</c:v>
                </c:pt>
                <c:pt idx="18199">
                  <c:v>14.821566000000001</c:v>
                </c:pt>
                <c:pt idx="18200">
                  <c:v>20.130158999999999</c:v>
                </c:pt>
                <c:pt idx="18201">
                  <c:v>15.149509999999999</c:v>
                </c:pt>
                <c:pt idx="18202">
                  <c:v>19.843208000000001</c:v>
                </c:pt>
                <c:pt idx="18203">
                  <c:v>16.399795999999998</c:v>
                </c:pt>
                <c:pt idx="18204">
                  <c:v>20.437607</c:v>
                </c:pt>
                <c:pt idx="18205">
                  <c:v>15.805398</c:v>
                </c:pt>
                <c:pt idx="18206">
                  <c:v>20.048172999999998</c:v>
                </c:pt>
                <c:pt idx="18207">
                  <c:v>15.55944</c:v>
                </c:pt>
                <c:pt idx="18208">
                  <c:v>19.617747000000001</c:v>
                </c:pt>
                <c:pt idx="18209">
                  <c:v>15.477454</c:v>
                </c:pt>
                <c:pt idx="18210">
                  <c:v>19.986684</c:v>
                </c:pt>
                <c:pt idx="18211">
                  <c:v>15.702915000000001</c:v>
                </c:pt>
                <c:pt idx="18212">
                  <c:v>19.720229</c:v>
                </c:pt>
                <c:pt idx="18213">
                  <c:v>15.333978</c:v>
                </c:pt>
                <c:pt idx="18214">
                  <c:v>20.581081999999999</c:v>
                </c:pt>
                <c:pt idx="18215">
                  <c:v>15.579936</c:v>
                </c:pt>
                <c:pt idx="18216">
                  <c:v>21.052502</c:v>
                </c:pt>
                <c:pt idx="18217">
                  <c:v>15.96937</c:v>
                </c:pt>
                <c:pt idx="18218">
                  <c:v>20.232641999999998</c:v>
                </c:pt>
                <c:pt idx="18219">
                  <c:v>15.067524000000001</c:v>
                </c:pt>
                <c:pt idx="18220">
                  <c:v>19.617747000000001</c:v>
                </c:pt>
                <c:pt idx="18221">
                  <c:v>15.436461</c:v>
                </c:pt>
                <c:pt idx="18222">
                  <c:v>21.216474000000002</c:v>
                </c:pt>
                <c:pt idx="18223">
                  <c:v>15.825894</c:v>
                </c:pt>
                <c:pt idx="18224">
                  <c:v>20.499096000000002</c:v>
                </c:pt>
                <c:pt idx="18225">
                  <c:v>15.866887</c:v>
                </c:pt>
                <c:pt idx="18226">
                  <c:v>20.212145</c:v>
                </c:pt>
                <c:pt idx="18227">
                  <c:v>14.657594</c:v>
                </c:pt>
                <c:pt idx="18228">
                  <c:v>19.761222</c:v>
                </c:pt>
                <c:pt idx="18229">
                  <c:v>15.989865999999999</c:v>
                </c:pt>
                <c:pt idx="18230">
                  <c:v>19.105333999999999</c:v>
                </c:pt>
                <c:pt idx="18231">
                  <c:v>15.989865999999999</c:v>
                </c:pt>
                <c:pt idx="18232">
                  <c:v>19.658740000000002</c:v>
                </c:pt>
                <c:pt idx="18233">
                  <c:v>16.358803000000002</c:v>
                </c:pt>
                <c:pt idx="18234">
                  <c:v>19.289802999999999</c:v>
                </c:pt>
                <c:pt idx="18235">
                  <c:v>15.456956999999999</c:v>
                </c:pt>
                <c:pt idx="18236">
                  <c:v>21.421438999999999</c:v>
                </c:pt>
                <c:pt idx="18237">
                  <c:v>16.174334999999999</c:v>
                </c:pt>
                <c:pt idx="18238">
                  <c:v>20.007180000000002</c:v>
                </c:pt>
                <c:pt idx="18239">
                  <c:v>15.026531</c:v>
                </c:pt>
                <c:pt idx="18240">
                  <c:v>19.925194000000001</c:v>
                </c:pt>
                <c:pt idx="18241">
                  <c:v>14.862558999999999</c:v>
                </c:pt>
                <c:pt idx="18242">
                  <c:v>20.130158999999999</c:v>
                </c:pt>
                <c:pt idx="18243">
                  <c:v>16.625257999999999</c:v>
                </c:pt>
                <c:pt idx="18244">
                  <c:v>20.868033</c:v>
                </c:pt>
                <c:pt idx="18245">
                  <c:v>15.723412</c:v>
                </c:pt>
                <c:pt idx="18246">
                  <c:v>19.843208000000001</c:v>
                </c:pt>
                <c:pt idx="18247">
                  <c:v>15.620929</c:v>
                </c:pt>
                <c:pt idx="18248">
                  <c:v>19.433278000000001</c:v>
                </c:pt>
                <c:pt idx="18249">
                  <c:v>14.678089999999999</c:v>
                </c:pt>
                <c:pt idx="18250">
                  <c:v>20.273634999999999</c:v>
                </c:pt>
                <c:pt idx="18251">
                  <c:v>15.887384000000001</c:v>
                </c:pt>
                <c:pt idx="18252">
                  <c:v>19.576754000000001</c:v>
                </c:pt>
                <c:pt idx="18253">
                  <c:v>15.743907999999999</c:v>
                </c:pt>
                <c:pt idx="18254">
                  <c:v>19.330795999999999</c:v>
                </c:pt>
                <c:pt idx="18255">
                  <c:v>16.379300000000001</c:v>
                </c:pt>
                <c:pt idx="18256">
                  <c:v>19.228313</c:v>
                </c:pt>
                <c:pt idx="18257">
                  <c:v>15.784901</c:v>
                </c:pt>
                <c:pt idx="18258">
                  <c:v>19.023347999999999</c:v>
                </c:pt>
                <c:pt idx="18259">
                  <c:v>16.153838</c:v>
                </c:pt>
                <c:pt idx="18260">
                  <c:v>18.941362000000002</c:v>
                </c:pt>
                <c:pt idx="18261">
                  <c:v>14.73958</c:v>
                </c:pt>
                <c:pt idx="18262">
                  <c:v>20.970516</c:v>
                </c:pt>
                <c:pt idx="18263">
                  <c:v>15.90788</c:v>
                </c:pt>
                <c:pt idx="18264">
                  <c:v>21.154983999999999</c:v>
                </c:pt>
                <c:pt idx="18265">
                  <c:v>16.235824000000001</c:v>
                </c:pt>
                <c:pt idx="18266">
                  <c:v>19.597249999999999</c:v>
                </c:pt>
                <c:pt idx="18267">
                  <c:v>14.924048000000001</c:v>
                </c:pt>
                <c:pt idx="18268">
                  <c:v>19.228313</c:v>
                </c:pt>
                <c:pt idx="18269">
                  <c:v>15.682418999999999</c:v>
                </c:pt>
                <c:pt idx="18270">
                  <c:v>20.437607</c:v>
                </c:pt>
                <c:pt idx="18271">
                  <c:v>16.092348999999999</c:v>
                </c:pt>
                <c:pt idx="18272">
                  <c:v>20.253138</c:v>
                </c:pt>
                <c:pt idx="18273">
                  <c:v>15.805398</c:v>
                </c:pt>
                <c:pt idx="18274">
                  <c:v>19.023347999999999</c:v>
                </c:pt>
                <c:pt idx="18275">
                  <c:v>16.604761</c:v>
                </c:pt>
                <c:pt idx="18276">
                  <c:v>19.043845000000001</c:v>
                </c:pt>
                <c:pt idx="18277">
                  <c:v>16.830223</c:v>
                </c:pt>
                <c:pt idx="18278">
                  <c:v>18.613417999999999</c:v>
                </c:pt>
                <c:pt idx="18279">
                  <c:v>16.215328</c:v>
                </c:pt>
                <c:pt idx="18280">
                  <c:v>18.879873</c:v>
                </c:pt>
                <c:pt idx="18281">
                  <c:v>15.129013</c:v>
                </c:pt>
                <c:pt idx="18282">
                  <c:v>18.592922000000002</c:v>
                </c:pt>
                <c:pt idx="18283">
                  <c:v>16.153838</c:v>
                </c:pt>
                <c:pt idx="18284">
                  <c:v>21.851865</c:v>
                </c:pt>
                <c:pt idx="18285">
                  <c:v>17.13767</c:v>
                </c:pt>
                <c:pt idx="18286">
                  <c:v>21.667397000000001</c:v>
                </c:pt>
                <c:pt idx="18287">
                  <c:v>17.465613999999999</c:v>
                </c:pt>
                <c:pt idx="18288">
                  <c:v>22.774208000000002</c:v>
                </c:pt>
                <c:pt idx="18289">
                  <c:v>17.568097000000002</c:v>
                </c:pt>
                <c:pt idx="18290">
                  <c:v>22.610236</c:v>
                </c:pt>
                <c:pt idx="18291">
                  <c:v>19.18732</c:v>
                </c:pt>
                <c:pt idx="18292">
                  <c:v>22.692222000000001</c:v>
                </c:pt>
                <c:pt idx="18293">
                  <c:v>18.715900999999999</c:v>
                </c:pt>
                <c:pt idx="18294">
                  <c:v>22.261794999999999</c:v>
                </c:pt>
                <c:pt idx="18295">
                  <c:v>18.715900999999999</c:v>
                </c:pt>
                <c:pt idx="18296">
                  <c:v>23.266124000000001</c:v>
                </c:pt>
                <c:pt idx="18297">
                  <c:v>19.166823999999998</c:v>
                </c:pt>
                <c:pt idx="18298">
                  <c:v>24.270451999999999</c:v>
                </c:pt>
                <c:pt idx="18299">
                  <c:v>20.745054</c:v>
                </c:pt>
                <c:pt idx="18300">
                  <c:v>23.348109999999998</c:v>
                </c:pt>
                <c:pt idx="18301">
                  <c:v>20.150656000000001</c:v>
                </c:pt>
                <c:pt idx="18302">
                  <c:v>23.901515</c:v>
                </c:pt>
                <c:pt idx="18303">
                  <c:v>20.4786</c:v>
                </c:pt>
                <c:pt idx="18304">
                  <c:v>24.987829999999999</c:v>
                </c:pt>
                <c:pt idx="18305">
                  <c:v>20.335124</c:v>
                </c:pt>
                <c:pt idx="18306">
                  <c:v>25.500242</c:v>
                </c:pt>
                <c:pt idx="18307">
                  <c:v>7.6682870000000003</c:v>
                </c:pt>
                <c:pt idx="18308">
                  <c:v>7.6067980000000004</c:v>
                </c:pt>
                <c:pt idx="18309">
                  <c:v>2.1137359999999998</c:v>
                </c:pt>
                <c:pt idx="18310">
                  <c:v>7.7297770000000003</c:v>
                </c:pt>
                <c:pt idx="18311">
                  <c:v>2.2367149999999998</c:v>
                </c:pt>
                <c:pt idx="18312">
                  <c:v>6.7664410000000004</c:v>
                </c:pt>
                <c:pt idx="18313">
                  <c:v>2.011253</c:v>
                </c:pt>
                <c:pt idx="18314">
                  <c:v>4.4708329999999998</c:v>
                </c:pt>
                <c:pt idx="18315">
                  <c:v>1.0274209999999999</c:v>
                </c:pt>
                <c:pt idx="18316">
                  <c:v>4.6962950000000001</c:v>
                </c:pt>
                <c:pt idx="18317">
                  <c:v>0</c:v>
                </c:pt>
                <c:pt idx="18318">
                  <c:v>4.4913299999999996</c:v>
                </c:pt>
                <c:pt idx="18319">
                  <c:v>0.412526</c:v>
                </c:pt>
                <c:pt idx="18320">
                  <c:v>4.1428890000000003</c:v>
                </c:pt>
                <c:pt idx="18321">
                  <c:v>0.43302299999999999</c:v>
                </c:pt>
                <c:pt idx="18322">
                  <c:v>3.2205469999999998</c:v>
                </c:pt>
                <c:pt idx="18323">
                  <c:v>0</c:v>
                </c:pt>
                <c:pt idx="18324">
                  <c:v>4.101896</c:v>
                </c:pt>
                <c:pt idx="18325">
                  <c:v>0</c:v>
                </c:pt>
                <c:pt idx="18326">
                  <c:v>3.8559380000000001</c:v>
                </c:pt>
                <c:pt idx="18327">
                  <c:v>0</c:v>
                </c:pt>
                <c:pt idx="18328">
                  <c:v>4.2248749999999999</c:v>
                </c:pt>
                <c:pt idx="18329">
                  <c:v>0</c:v>
                </c:pt>
                <c:pt idx="18330">
                  <c:v>3.1590569999999998</c:v>
                </c:pt>
                <c:pt idx="18331">
                  <c:v>0</c:v>
                </c:pt>
                <c:pt idx="18332">
                  <c:v>3.8764349999999999</c:v>
                </c:pt>
                <c:pt idx="18333">
                  <c:v>0</c:v>
                </c:pt>
                <c:pt idx="18334">
                  <c:v>3.8764349999999999</c:v>
                </c:pt>
                <c:pt idx="18335">
                  <c:v>0</c:v>
                </c:pt>
                <c:pt idx="18336">
                  <c:v>2.8311130000000002</c:v>
                </c:pt>
                <c:pt idx="18337">
                  <c:v>0</c:v>
                </c:pt>
                <c:pt idx="18338">
                  <c:v>2.6056520000000001</c:v>
                </c:pt>
                <c:pt idx="18339">
                  <c:v>0</c:v>
                </c:pt>
                <c:pt idx="18340">
                  <c:v>2.9745889999999999</c:v>
                </c:pt>
                <c:pt idx="18341">
                  <c:v>0</c:v>
                </c:pt>
                <c:pt idx="18342">
                  <c:v>4.1838819999999997</c:v>
                </c:pt>
                <c:pt idx="18343">
                  <c:v>0</c:v>
                </c:pt>
                <c:pt idx="18344">
                  <c:v>2.85161</c:v>
                </c:pt>
                <c:pt idx="18345">
                  <c:v>0</c:v>
                </c:pt>
                <c:pt idx="18346">
                  <c:v>3.4665050000000002</c:v>
                </c:pt>
                <c:pt idx="18347">
                  <c:v>0</c:v>
                </c:pt>
                <c:pt idx="18348">
                  <c:v>2.8106170000000001</c:v>
                </c:pt>
                <c:pt idx="18349">
                  <c:v>0</c:v>
                </c:pt>
                <c:pt idx="18350">
                  <c:v>3.978917</c:v>
                </c:pt>
                <c:pt idx="18351">
                  <c:v>0</c:v>
                </c:pt>
                <c:pt idx="18352">
                  <c:v>3.0155820000000002</c:v>
                </c:pt>
                <c:pt idx="18353">
                  <c:v>0.207561</c:v>
                </c:pt>
                <c:pt idx="18354">
                  <c:v>3.4050150000000001</c:v>
                </c:pt>
                <c:pt idx="18355">
                  <c:v>0</c:v>
                </c:pt>
                <c:pt idx="18356">
                  <c:v>2.6261480000000001</c:v>
                </c:pt>
                <c:pt idx="18357">
                  <c:v>0</c:v>
                </c:pt>
                <c:pt idx="18358">
                  <c:v>2.0932390000000001</c:v>
                </c:pt>
                <c:pt idx="18359">
                  <c:v>0</c:v>
                </c:pt>
                <c:pt idx="18360">
                  <c:v>3.3640219999999998</c:v>
                </c:pt>
                <c:pt idx="18361">
                  <c:v>0</c:v>
                </c:pt>
                <c:pt idx="18362">
                  <c:v>3.4255119999999999</c:v>
                </c:pt>
                <c:pt idx="18363">
                  <c:v>0</c:v>
                </c:pt>
                <c:pt idx="18364">
                  <c:v>2.6876380000000002</c:v>
                </c:pt>
                <c:pt idx="18365">
                  <c:v>0</c:v>
                </c:pt>
                <c:pt idx="18366">
                  <c:v>3.1590569999999998</c:v>
                </c:pt>
                <c:pt idx="18367">
                  <c:v>0</c:v>
                </c:pt>
                <c:pt idx="18368">
                  <c:v>3.773952</c:v>
                </c:pt>
                <c:pt idx="18369">
                  <c:v>0</c:v>
                </c:pt>
                <c:pt idx="18370">
                  <c:v>2.5646589999999998</c:v>
                </c:pt>
                <c:pt idx="18371">
                  <c:v>0</c:v>
                </c:pt>
                <c:pt idx="18372">
                  <c:v>3.0155820000000002</c:v>
                </c:pt>
                <c:pt idx="18373">
                  <c:v>0</c:v>
                </c:pt>
                <c:pt idx="18374">
                  <c:v>3.3435260000000002</c:v>
                </c:pt>
                <c:pt idx="18375">
                  <c:v>0</c:v>
                </c:pt>
                <c:pt idx="18376">
                  <c:v>3.056575</c:v>
                </c:pt>
                <c:pt idx="18377">
                  <c:v>0</c:v>
                </c:pt>
                <c:pt idx="18378">
                  <c:v>2.4211830000000001</c:v>
                </c:pt>
                <c:pt idx="18379">
                  <c:v>0</c:v>
                </c:pt>
                <c:pt idx="18380">
                  <c:v>1.744799</c:v>
                </c:pt>
                <c:pt idx="18381">
                  <c:v>0</c:v>
                </c:pt>
                <c:pt idx="18382">
                  <c:v>2.9745889999999999</c:v>
                </c:pt>
                <c:pt idx="18383">
                  <c:v>0.12557499999999999</c:v>
                </c:pt>
                <c:pt idx="18384">
                  <c:v>3.0975679999999999</c:v>
                </c:pt>
                <c:pt idx="18385">
                  <c:v>0</c:v>
                </c:pt>
                <c:pt idx="18386">
                  <c:v>3.0155820000000002</c:v>
                </c:pt>
                <c:pt idx="18387">
                  <c:v>0</c:v>
                </c:pt>
                <c:pt idx="18388">
                  <c:v>3.0975679999999999</c:v>
                </c:pt>
                <c:pt idx="18389">
                  <c:v>0</c:v>
                </c:pt>
                <c:pt idx="18390">
                  <c:v>3.1385610000000002</c:v>
                </c:pt>
                <c:pt idx="18391">
                  <c:v>0</c:v>
                </c:pt>
                <c:pt idx="18392">
                  <c:v>2.8311130000000002</c:v>
                </c:pt>
                <c:pt idx="18393">
                  <c:v>0</c:v>
                </c:pt>
                <c:pt idx="18394">
                  <c:v>2.8311130000000002</c:v>
                </c:pt>
                <c:pt idx="18395">
                  <c:v>0</c:v>
                </c:pt>
                <c:pt idx="18396">
                  <c:v>3.323029</c:v>
                </c:pt>
                <c:pt idx="18397">
                  <c:v>0</c:v>
                </c:pt>
                <c:pt idx="18398">
                  <c:v>2.85161</c:v>
                </c:pt>
                <c:pt idx="18399">
                  <c:v>0</c:v>
                </c:pt>
                <c:pt idx="18400">
                  <c:v>2.4621759999999999</c:v>
                </c:pt>
                <c:pt idx="18401">
                  <c:v>0</c:v>
                </c:pt>
                <c:pt idx="18402">
                  <c:v>2.400687</c:v>
                </c:pt>
                <c:pt idx="18403">
                  <c:v>0.556002</c:v>
                </c:pt>
                <c:pt idx="18404">
                  <c:v>3.4255119999999999</c:v>
                </c:pt>
                <c:pt idx="18405">
                  <c:v>0.14607200000000001</c:v>
                </c:pt>
                <c:pt idx="18406">
                  <c:v>2.523666</c:v>
                </c:pt>
                <c:pt idx="18407">
                  <c:v>0</c:v>
                </c:pt>
                <c:pt idx="18408">
                  <c:v>3.179554</c:v>
                </c:pt>
                <c:pt idx="18409">
                  <c:v>0</c:v>
                </c:pt>
                <c:pt idx="18410">
                  <c:v>4.0404070000000001</c:v>
                </c:pt>
                <c:pt idx="18411">
                  <c:v>0</c:v>
                </c:pt>
                <c:pt idx="18412">
                  <c:v>3.4870009999999998</c:v>
                </c:pt>
                <c:pt idx="18413">
                  <c:v>0</c:v>
                </c:pt>
                <c:pt idx="18414">
                  <c:v>4.7167909999999997</c:v>
                </c:pt>
                <c:pt idx="18415">
                  <c:v>0</c:v>
                </c:pt>
                <c:pt idx="18416">
                  <c:v>3.773952</c:v>
                </c:pt>
                <c:pt idx="18417">
                  <c:v>0</c:v>
                </c:pt>
                <c:pt idx="18418">
                  <c:v>3.4870009999999998</c:v>
                </c:pt>
                <c:pt idx="18419">
                  <c:v>0</c:v>
                </c:pt>
                <c:pt idx="18420">
                  <c:v>3.1590569999999998</c:v>
                </c:pt>
                <c:pt idx="18421">
                  <c:v>0</c:v>
                </c:pt>
                <c:pt idx="18422">
                  <c:v>2.1342319999999999</c:v>
                </c:pt>
                <c:pt idx="18423">
                  <c:v>0</c:v>
                </c:pt>
                <c:pt idx="18424">
                  <c:v>3.3025329999999999</c:v>
                </c:pt>
                <c:pt idx="18425">
                  <c:v>0</c:v>
                </c:pt>
                <c:pt idx="18426">
                  <c:v>3.0975679999999999</c:v>
                </c:pt>
                <c:pt idx="18427">
                  <c:v>0</c:v>
                </c:pt>
                <c:pt idx="18428">
                  <c:v>3.4255119999999999</c:v>
                </c:pt>
                <c:pt idx="18429">
                  <c:v>0</c:v>
                </c:pt>
                <c:pt idx="18430">
                  <c:v>3.0770710000000001</c:v>
                </c:pt>
                <c:pt idx="18431">
                  <c:v>0</c:v>
                </c:pt>
                <c:pt idx="18432">
                  <c:v>3.2820360000000002</c:v>
                </c:pt>
                <c:pt idx="18433">
                  <c:v>0</c:v>
                </c:pt>
                <c:pt idx="18434">
                  <c:v>3.1385610000000002</c:v>
                </c:pt>
                <c:pt idx="18435">
                  <c:v>0</c:v>
                </c:pt>
                <c:pt idx="18436">
                  <c:v>2.8926029999999998</c:v>
                </c:pt>
                <c:pt idx="18437">
                  <c:v>0</c:v>
                </c:pt>
                <c:pt idx="18438">
                  <c:v>4.1838819999999997</c:v>
                </c:pt>
                <c:pt idx="18439">
                  <c:v>0</c:v>
                </c:pt>
                <c:pt idx="18440">
                  <c:v>3.9174280000000001</c:v>
                </c:pt>
                <c:pt idx="18441">
                  <c:v>0</c:v>
                </c:pt>
                <c:pt idx="18442">
                  <c:v>2.8311130000000002</c:v>
                </c:pt>
                <c:pt idx="18443">
                  <c:v>0</c:v>
                </c:pt>
                <c:pt idx="18444">
                  <c:v>3.2410429999999999</c:v>
                </c:pt>
                <c:pt idx="18445">
                  <c:v>0</c:v>
                </c:pt>
                <c:pt idx="18446">
                  <c:v>3.978917</c:v>
                </c:pt>
                <c:pt idx="18447">
                  <c:v>0</c:v>
                </c:pt>
                <c:pt idx="18448">
                  <c:v>4.0814000000000004</c:v>
                </c:pt>
                <c:pt idx="18449">
                  <c:v>0</c:v>
                </c:pt>
                <c:pt idx="18450">
                  <c:v>3.2000500000000001</c:v>
                </c:pt>
                <c:pt idx="18451">
                  <c:v>0</c:v>
                </c:pt>
                <c:pt idx="18452">
                  <c:v>2.072743</c:v>
                </c:pt>
                <c:pt idx="18453">
                  <c:v>0</c:v>
                </c:pt>
                <c:pt idx="18454">
                  <c:v>3.5894840000000001</c:v>
                </c:pt>
                <c:pt idx="18455">
                  <c:v>0</c:v>
                </c:pt>
                <c:pt idx="18456">
                  <c:v>3.2615400000000001</c:v>
                </c:pt>
                <c:pt idx="18457">
                  <c:v>0</c:v>
                </c:pt>
                <c:pt idx="18458">
                  <c:v>2.544162</c:v>
                </c:pt>
                <c:pt idx="18459">
                  <c:v>0</c:v>
                </c:pt>
                <c:pt idx="18460">
                  <c:v>3.978917</c:v>
                </c:pt>
                <c:pt idx="18461">
                  <c:v>0</c:v>
                </c:pt>
                <c:pt idx="18462">
                  <c:v>3.650973</c:v>
                </c:pt>
                <c:pt idx="18463">
                  <c:v>0</c:v>
                </c:pt>
                <c:pt idx="18464">
                  <c:v>3.2820360000000002</c:v>
                </c:pt>
                <c:pt idx="18465">
                  <c:v>0</c:v>
                </c:pt>
                <c:pt idx="18466">
                  <c:v>2.9335960000000001</c:v>
                </c:pt>
                <c:pt idx="18467">
                  <c:v>0</c:v>
                </c:pt>
                <c:pt idx="18468">
                  <c:v>3.9174280000000001</c:v>
                </c:pt>
                <c:pt idx="18469">
                  <c:v>0</c:v>
                </c:pt>
                <c:pt idx="18470">
                  <c:v>3.0975679999999999</c:v>
                </c:pt>
                <c:pt idx="18471">
                  <c:v>0</c:v>
                </c:pt>
                <c:pt idx="18472">
                  <c:v>2.6261480000000001</c:v>
                </c:pt>
                <c:pt idx="18473">
                  <c:v>0</c:v>
                </c:pt>
                <c:pt idx="18474">
                  <c:v>2.2777080000000001</c:v>
                </c:pt>
                <c:pt idx="18475">
                  <c:v>0</c:v>
                </c:pt>
                <c:pt idx="18476">
                  <c:v>3.507498</c:v>
                </c:pt>
                <c:pt idx="18477">
                  <c:v>0</c:v>
                </c:pt>
                <c:pt idx="18478">
                  <c:v>3.1180639999999999</c:v>
                </c:pt>
                <c:pt idx="18479">
                  <c:v>0</c:v>
                </c:pt>
                <c:pt idx="18480">
                  <c:v>2.3801899999999998</c:v>
                </c:pt>
                <c:pt idx="18481">
                  <c:v>0</c:v>
                </c:pt>
                <c:pt idx="18482">
                  <c:v>2.85161</c:v>
                </c:pt>
                <c:pt idx="18483">
                  <c:v>0</c:v>
                </c:pt>
                <c:pt idx="18484">
                  <c:v>4.0814000000000004</c:v>
                </c:pt>
                <c:pt idx="18485">
                  <c:v>0</c:v>
                </c:pt>
                <c:pt idx="18486">
                  <c:v>3.446008</c:v>
                </c:pt>
                <c:pt idx="18487">
                  <c:v>0</c:v>
                </c:pt>
                <c:pt idx="18488">
                  <c:v>2.2982040000000001</c:v>
                </c:pt>
                <c:pt idx="18489">
                  <c:v>0</c:v>
                </c:pt>
                <c:pt idx="18490">
                  <c:v>3.5894840000000001</c:v>
                </c:pt>
                <c:pt idx="18491">
                  <c:v>0</c:v>
                </c:pt>
                <c:pt idx="18492">
                  <c:v>3.8149449999999998</c:v>
                </c:pt>
                <c:pt idx="18493">
                  <c:v>0</c:v>
                </c:pt>
                <c:pt idx="18494">
                  <c:v>2.544162</c:v>
                </c:pt>
                <c:pt idx="18495">
                  <c:v>0</c:v>
                </c:pt>
                <c:pt idx="18496">
                  <c:v>3.323029</c:v>
                </c:pt>
                <c:pt idx="18497">
                  <c:v>0</c:v>
                </c:pt>
                <c:pt idx="18498">
                  <c:v>2.85161</c:v>
                </c:pt>
                <c:pt idx="18499">
                  <c:v>0</c:v>
                </c:pt>
                <c:pt idx="18500">
                  <c:v>2.9335960000000001</c:v>
                </c:pt>
                <c:pt idx="18501">
                  <c:v>0</c:v>
                </c:pt>
                <c:pt idx="18502">
                  <c:v>2.011253</c:v>
                </c:pt>
                <c:pt idx="18503">
                  <c:v>0</c:v>
                </c:pt>
                <c:pt idx="18504">
                  <c:v>2.7696239999999999</c:v>
                </c:pt>
                <c:pt idx="18505">
                  <c:v>0</c:v>
                </c:pt>
                <c:pt idx="18506">
                  <c:v>4.1428890000000003</c:v>
                </c:pt>
                <c:pt idx="18507">
                  <c:v>0</c:v>
                </c:pt>
                <c:pt idx="18508">
                  <c:v>3.6099800000000002</c:v>
                </c:pt>
                <c:pt idx="18509">
                  <c:v>0</c:v>
                </c:pt>
                <c:pt idx="18510">
                  <c:v>2.85161</c:v>
                </c:pt>
                <c:pt idx="18511">
                  <c:v>0</c:v>
                </c:pt>
                <c:pt idx="18512">
                  <c:v>2.9540920000000002</c:v>
                </c:pt>
                <c:pt idx="18513">
                  <c:v>0</c:v>
                </c:pt>
                <c:pt idx="18514">
                  <c:v>3.6714699999999998</c:v>
                </c:pt>
                <c:pt idx="18515">
                  <c:v>0</c:v>
                </c:pt>
                <c:pt idx="18516">
                  <c:v>2.995085</c:v>
                </c:pt>
                <c:pt idx="18517">
                  <c:v>0</c:v>
                </c:pt>
                <c:pt idx="18518">
                  <c:v>2.9745889999999999</c:v>
                </c:pt>
                <c:pt idx="18519">
                  <c:v>0</c:v>
                </c:pt>
                <c:pt idx="18520">
                  <c:v>3.6714699999999998</c:v>
                </c:pt>
                <c:pt idx="18521">
                  <c:v>0</c:v>
                </c:pt>
                <c:pt idx="18522">
                  <c:v>3.2000500000000001</c:v>
                </c:pt>
                <c:pt idx="18523">
                  <c:v>0</c:v>
                </c:pt>
                <c:pt idx="18524">
                  <c:v>3.0770710000000001</c:v>
                </c:pt>
                <c:pt idx="18525">
                  <c:v>0</c:v>
                </c:pt>
                <c:pt idx="18526">
                  <c:v>3.179554</c:v>
                </c:pt>
                <c:pt idx="18527">
                  <c:v>0</c:v>
                </c:pt>
                <c:pt idx="18528">
                  <c:v>3.0360779999999998</c:v>
                </c:pt>
                <c:pt idx="18529">
                  <c:v>0</c:v>
                </c:pt>
                <c:pt idx="18530">
                  <c:v>3.2205469999999998</c:v>
                </c:pt>
                <c:pt idx="18531">
                  <c:v>0</c:v>
                </c:pt>
                <c:pt idx="18532">
                  <c:v>3.2000500000000001</c:v>
                </c:pt>
                <c:pt idx="18533">
                  <c:v>0</c:v>
                </c:pt>
                <c:pt idx="18534">
                  <c:v>3.2410429999999999</c:v>
                </c:pt>
                <c:pt idx="18535">
                  <c:v>0</c:v>
                </c:pt>
                <c:pt idx="18536">
                  <c:v>4.0404070000000001</c:v>
                </c:pt>
                <c:pt idx="18537">
                  <c:v>0</c:v>
                </c:pt>
                <c:pt idx="18538">
                  <c:v>3.4050150000000001</c:v>
                </c:pt>
                <c:pt idx="18539">
                  <c:v>0</c:v>
                </c:pt>
                <c:pt idx="18540">
                  <c:v>2.5646589999999998</c:v>
                </c:pt>
                <c:pt idx="18541">
                  <c:v>0</c:v>
                </c:pt>
                <c:pt idx="18542">
                  <c:v>3.1180639999999999</c:v>
                </c:pt>
                <c:pt idx="18543">
                  <c:v>0.47401599999999999</c:v>
                </c:pt>
                <c:pt idx="18544">
                  <c:v>3.6714699999999998</c:v>
                </c:pt>
                <c:pt idx="18545">
                  <c:v>0.74046999999999996</c:v>
                </c:pt>
                <c:pt idx="18546">
                  <c:v>3.5484909999999998</c:v>
                </c:pt>
                <c:pt idx="18547">
                  <c:v>0</c:v>
                </c:pt>
                <c:pt idx="18548">
                  <c:v>3.4870009999999998</c:v>
                </c:pt>
                <c:pt idx="18549">
                  <c:v>0</c:v>
                </c:pt>
                <c:pt idx="18550">
                  <c:v>2.5646589999999998</c:v>
                </c:pt>
                <c:pt idx="18551">
                  <c:v>6.4086000000000004E-2</c:v>
                </c:pt>
                <c:pt idx="18552">
                  <c:v>4.3683509999999997</c:v>
                </c:pt>
                <c:pt idx="18553">
                  <c:v>0.14607200000000001</c:v>
                </c:pt>
                <c:pt idx="18554">
                  <c:v>4.7782809999999998</c:v>
                </c:pt>
                <c:pt idx="18555">
                  <c:v>0.16656799999999999</c:v>
                </c:pt>
                <c:pt idx="18556">
                  <c:v>3.9994139999999998</c:v>
                </c:pt>
                <c:pt idx="18557">
                  <c:v>0.637988</c:v>
                </c:pt>
                <c:pt idx="18558">
                  <c:v>4.9627489999999996</c:v>
                </c:pt>
                <c:pt idx="18559">
                  <c:v>0</c:v>
                </c:pt>
                <c:pt idx="18560">
                  <c:v>4.8192740000000001</c:v>
                </c:pt>
                <c:pt idx="18561">
                  <c:v>0</c:v>
                </c:pt>
                <c:pt idx="18562">
                  <c:v>4.2453719999999997</c:v>
                </c:pt>
                <c:pt idx="18563">
                  <c:v>0.33054</c:v>
                </c:pt>
                <c:pt idx="18564">
                  <c:v>3.9379240000000002</c:v>
                </c:pt>
                <c:pt idx="18565">
                  <c:v>0.45351900000000001</c:v>
                </c:pt>
                <c:pt idx="18566">
                  <c:v>4.757784</c:v>
                </c:pt>
                <c:pt idx="18567">
                  <c:v>1.6628130000000001</c:v>
                </c:pt>
                <c:pt idx="18568">
                  <c:v>4.8192740000000001</c:v>
                </c:pt>
                <c:pt idx="18569">
                  <c:v>0.16656799999999999</c:v>
                </c:pt>
                <c:pt idx="18570">
                  <c:v>4.2453719999999997</c:v>
                </c:pt>
                <c:pt idx="18571">
                  <c:v>0</c:v>
                </c:pt>
                <c:pt idx="18572">
                  <c:v>3.2205469999999998</c:v>
                </c:pt>
                <c:pt idx="18573">
                  <c:v>0.371533</c:v>
                </c:pt>
                <c:pt idx="18574">
                  <c:v>6.0900569999999998</c:v>
                </c:pt>
                <c:pt idx="18575">
                  <c:v>0.78146300000000002</c:v>
                </c:pt>
                <c:pt idx="18576">
                  <c:v>5.0447350000000002</c:v>
                </c:pt>
                <c:pt idx="18577">
                  <c:v>1.6013230000000001</c:v>
                </c:pt>
                <c:pt idx="18578">
                  <c:v>5.7416159999999996</c:v>
                </c:pt>
                <c:pt idx="18579">
                  <c:v>0</c:v>
                </c:pt>
                <c:pt idx="18580">
                  <c:v>5.3316860000000004</c:v>
                </c:pt>
                <c:pt idx="18581">
                  <c:v>0.43302299999999999</c:v>
                </c:pt>
                <c:pt idx="18582">
                  <c:v>5.9670779999999999</c:v>
                </c:pt>
                <c:pt idx="18583">
                  <c:v>1.9292670000000001</c:v>
                </c:pt>
                <c:pt idx="18584">
                  <c:v>6.1105530000000003</c:v>
                </c:pt>
                <c:pt idx="18585">
                  <c:v>1.3143720000000001</c:v>
                </c:pt>
                <c:pt idx="18586">
                  <c:v>4.5323229999999999</c:v>
                </c:pt>
                <c:pt idx="18587">
                  <c:v>0.57649799999999995</c:v>
                </c:pt>
                <c:pt idx="18588">
                  <c:v>4.7372880000000004</c:v>
                </c:pt>
                <c:pt idx="18589">
                  <c:v>0.39202999999999999</c:v>
                </c:pt>
                <c:pt idx="18590">
                  <c:v>4.3478539999999999</c:v>
                </c:pt>
                <c:pt idx="18591">
                  <c:v>0</c:v>
                </c:pt>
                <c:pt idx="18592">
                  <c:v>5.1267209999999999</c:v>
                </c:pt>
                <c:pt idx="18593">
                  <c:v>0</c:v>
                </c:pt>
                <c:pt idx="18594">
                  <c:v>3.5279940000000001</c:v>
                </c:pt>
                <c:pt idx="18595">
                  <c:v>0</c:v>
                </c:pt>
                <c:pt idx="18596">
                  <c:v>4.5323229999999999</c:v>
                </c:pt>
                <c:pt idx="18597">
                  <c:v>0</c:v>
                </c:pt>
                <c:pt idx="18598">
                  <c:v>3.6919659999999999</c:v>
                </c:pt>
                <c:pt idx="18599">
                  <c:v>0</c:v>
                </c:pt>
                <c:pt idx="18600">
                  <c:v>3.2410429999999999</c:v>
                </c:pt>
                <c:pt idx="18601">
                  <c:v>0</c:v>
                </c:pt>
                <c:pt idx="18602">
                  <c:v>4.7372880000000004</c:v>
                </c:pt>
                <c:pt idx="18603">
                  <c:v>0.33054</c:v>
                </c:pt>
                <c:pt idx="18604">
                  <c:v>6.6844549999999998</c:v>
                </c:pt>
                <c:pt idx="18605">
                  <c:v>0.65848399999999996</c:v>
                </c:pt>
                <c:pt idx="18606">
                  <c:v>4.5323229999999999</c:v>
                </c:pt>
                <c:pt idx="18607">
                  <c:v>0.78146300000000002</c:v>
                </c:pt>
                <c:pt idx="18608">
                  <c:v>5.4956579999999997</c:v>
                </c:pt>
                <c:pt idx="18609">
                  <c:v>1.724302</c:v>
                </c:pt>
                <c:pt idx="18610">
                  <c:v>4.757784</c:v>
                </c:pt>
                <c:pt idx="18611">
                  <c:v>2.400687</c:v>
                </c:pt>
                <c:pt idx="18612">
                  <c:v>7.4633219999999998</c:v>
                </c:pt>
                <c:pt idx="18613">
                  <c:v>1.6628130000000001</c:v>
                </c:pt>
                <c:pt idx="18614">
                  <c:v>6.2335320000000003</c:v>
                </c:pt>
                <c:pt idx="18615">
                  <c:v>2.5646589999999998</c:v>
                </c:pt>
                <c:pt idx="18616">
                  <c:v>5.3931760000000004</c:v>
                </c:pt>
                <c:pt idx="18617">
                  <c:v>1.7652950000000001</c:v>
                </c:pt>
                <c:pt idx="18618">
                  <c:v>5.598141</c:v>
                </c:pt>
                <c:pt idx="18619">
                  <c:v>2.195722</c:v>
                </c:pt>
                <c:pt idx="18620">
                  <c:v>4.5323229999999999</c:v>
                </c:pt>
                <c:pt idx="18621">
                  <c:v>1.3143720000000001</c:v>
                </c:pt>
                <c:pt idx="18622">
                  <c:v>4.7167909999999997</c:v>
                </c:pt>
                <c:pt idx="18623">
                  <c:v>0.82245599999999996</c:v>
                </c:pt>
                <c:pt idx="18624">
                  <c:v>4.6348050000000001</c:v>
                </c:pt>
                <c:pt idx="18625">
                  <c:v>0</c:v>
                </c:pt>
                <c:pt idx="18626">
                  <c:v>4.1428890000000003</c:v>
                </c:pt>
                <c:pt idx="18627">
                  <c:v>0</c:v>
                </c:pt>
                <c:pt idx="18628">
                  <c:v>4.4503370000000002</c:v>
                </c:pt>
                <c:pt idx="18629">
                  <c:v>0</c:v>
                </c:pt>
                <c:pt idx="18630">
                  <c:v>3.3845190000000001</c:v>
                </c:pt>
                <c:pt idx="18631">
                  <c:v>2.5959999999999998E-3</c:v>
                </c:pt>
                <c:pt idx="18632">
                  <c:v>3.7534559999999999</c:v>
                </c:pt>
                <c:pt idx="18633">
                  <c:v>4.3589000000000003E-2</c:v>
                </c:pt>
                <c:pt idx="18634">
                  <c:v>3.6099800000000002</c:v>
                </c:pt>
                <c:pt idx="18635">
                  <c:v>0</c:v>
                </c:pt>
                <c:pt idx="18636">
                  <c:v>3.7944490000000002</c:v>
                </c:pt>
                <c:pt idx="18637">
                  <c:v>0</c:v>
                </c:pt>
                <c:pt idx="18638">
                  <c:v>3.835442</c:v>
                </c:pt>
                <c:pt idx="18639">
                  <c:v>0</c:v>
                </c:pt>
                <c:pt idx="18640">
                  <c:v>3.9174280000000001</c:v>
                </c:pt>
                <c:pt idx="18641">
                  <c:v>1.273379</c:v>
                </c:pt>
                <c:pt idx="18642">
                  <c:v>3.7124630000000001</c:v>
                </c:pt>
                <c:pt idx="18643">
                  <c:v>0</c:v>
                </c:pt>
                <c:pt idx="18644">
                  <c:v>3.9379240000000002</c:v>
                </c:pt>
                <c:pt idx="18645">
                  <c:v>0</c:v>
                </c:pt>
                <c:pt idx="18646">
                  <c:v>2.8311130000000002</c:v>
                </c:pt>
                <c:pt idx="18647">
                  <c:v>0</c:v>
                </c:pt>
                <c:pt idx="18648">
                  <c:v>3.8969309999999999</c:v>
                </c:pt>
                <c:pt idx="18649">
                  <c:v>0</c:v>
                </c:pt>
                <c:pt idx="18650">
                  <c:v>3.5894840000000001</c:v>
                </c:pt>
                <c:pt idx="18651">
                  <c:v>0</c:v>
                </c:pt>
                <c:pt idx="18652">
                  <c:v>4.286365</c:v>
                </c:pt>
                <c:pt idx="18653">
                  <c:v>0</c:v>
                </c:pt>
                <c:pt idx="18654">
                  <c:v>2.7696239999999999</c:v>
                </c:pt>
                <c:pt idx="18655">
                  <c:v>0</c:v>
                </c:pt>
                <c:pt idx="18656">
                  <c:v>2.872106</c:v>
                </c:pt>
                <c:pt idx="18657">
                  <c:v>0</c:v>
                </c:pt>
                <c:pt idx="18658">
                  <c:v>2.4826730000000001</c:v>
                </c:pt>
                <c:pt idx="18659">
                  <c:v>0</c:v>
                </c:pt>
                <c:pt idx="18660">
                  <c:v>3.5689869999999999</c:v>
                </c:pt>
                <c:pt idx="18661">
                  <c:v>0</c:v>
                </c:pt>
                <c:pt idx="18662">
                  <c:v>3.5894840000000001</c:v>
                </c:pt>
                <c:pt idx="18663">
                  <c:v>0</c:v>
                </c:pt>
                <c:pt idx="18664">
                  <c:v>2.544162</c:v>
                </c:pt>
                <c:pt idx="18665">
                  <c:v>0</c:v>
                </c:pt>
                <c:pt idx="18666">
                  <c:v>3.3025329999999999</c:v>
                </c:pt>
                <c:pt idx="18667">
                  <c:v>0</c:v>
                </c:pt>
                <c:pt idx="18668">
                  <c:v>3.4870009999999998</c:v>
                </c:pt>
                <c:pt idx="18669">
                  <c:v>0</c:v>
                </c:pt>
                <c:pt idx="18670">
                  <c:v>3.8969309999999999</c:v>
                </c:pt>
                <c:pt idx="18671">
                  <c:v>0</c:v>
                </c:pt>
                <c:pt idx="18672">
                  <c:v>3.4870009999999998</c:v>
                </c:pt>
                <c:pt idx="18673">
                  <c:v>0</c:v>
                </c:pt>
                <c:pt idx="18674">
                  <c:v>3.2410429999999999</c:v>
                </c:pt>
                <c:pt idx="18675">
                  <c:v>0</c:v>
                </c:pt>
                <c:pt idx="18676">
                  <c:v>2.6261480000000001</c:v>
                </c:pt>
                <c:pt idx="18677">
                  <c:v>0</c:v>
                </c:pt>
                <c:pt idx="18678">
                  <c:v>3.835442</c:v>
                </c:pt>
                <c:pt idx="18679">
                  <c:v>2.5959999999999998E-3</c:v>
                </c:pt>
                <c:pt idx="18680">
                  <c:v>2.5031690000000002</c:v>
                </c:pt>
                <c:pt idx="18681">
                  <c:v>0</c:v>
                </c:pt>
                <c:pt idx="18682">
                  <c:v>2.7081339999999998</c:v>
                </c:pt>
                <c:pt idx="18683">
                  <c:v>0</c:v>
                </c:pt>
                <c:pt idx="18684">
                  <c:v>3.179554</c:v>
                </c:pt>
                <c:pt idx="18685">
                  <c:v>0</c:v>
                </c:pt>
                <c:pt idx="18686">
                  <c:v>3.1180639999999999</c:v>
                </c:pt>
                <c:pt idx="18687">
                  <c:v>0</c:v>
                </c:pt>
                <c:pt idx="18688">
                  <c:v>2.7491270000000001</c:v>
                </c:pt>
                <c:pt idx="18689">
                  <c:v>0.12557499999999999</c:v>
                </c:pt>
                <c:pt idx="18690">
                  <c:v>3.2615400000000001</c:v>
                </c:pt>
                <c:pt idx="18691">
                  <c:v>0</c:v>
                </c:pt>
                <c:pt idx="18692">
                  <c:v>2.544162</c:v>
                </c:pt>
                <c:pt idx="18693">
                  <c:v>0</c:v>
                </c:pt>
                <c:pt idx="18694">
                  <c:v>3.835442</c:v>
                </c:pt>
                <c:pt idx="18695">
                  <c:v>0</c:v>
                </c:pt>
                <c:pt idx="18696">
                  <c:v>3.835442</c:v>
                </c:pt>
                <c:pt idx="18697">
                  <c:v>0</c:v>
                </c:pt>
                <c:pt idx="18698">
                  <c:v>3.4050150000000001</c:v>
                </c:pt>
                <c:pt idx="18699">
                  <c:v>0</c:v>
                </c:pt>
                <c:pt idx="18700">
                  <c:v>2.6876380000000002</c:v>
                </c:pt>
                <c:pt idx="18701">
                  <c:v>0</c:v>
                </c:pt>
                <c:pt idx="18702">
                  <c:v>3.507498</c:v>
                </c:pt>
                <c:pt idx="18703">
                  <c:v>0</c:v>
                </c:pt>
                <c:pt idx="18704">
                  <c:v>3.1385610000000002</c:v>
                </c:pt>
                <c:pt idx="18705">
                  <c:v>0</c:v>
                </c:pt>
                <c:pt idx="18706">
                  <c:v>3.2000500000000001</c:v>
                </c:pt>
                <c:pt idx="18707">
                  <c:v>0</c:v>
                </c:pt>
                <c:pt idx="18708">
                  <c:v>3.5894840000000001</c:v>
                </c:pt>
                <c:pt idx="18709">
                  <c:v>0</c:v>
                </c:pt>
                <c:pt idx="18710">
                  <c:v>3.9174280000000001</c:v>
                </c:pt>
                <c:pt idx="18711">
                  <c:v>0</c:v>
                </c:pt>
                <c:pt idx="18712">
                  <c:v>2.4826730000000001</c:v>
                </c:pt>
                <c:pt idx="18713">
                  <c:v>0</c:v>
                </c:pt>
                <c:pt idx="18714">
                  <c:v>2.9335960000000001</c:v>
                </c:pt>
                <c:pt idx="18715">
                  <c:v>0</c:v>
                </c:pt>
                <c:pt idx="18716">
                  <c:v>3.8764349999999999</c:v>
                </c:pt>
                <c:pt idx="18717">
                  <c:v>0</c:v>
                </c:pt>
                <c:pt idx="18718">
                  <c:v>4.2043790000000003</c:v>
                </c:pt>
                <c:pt idx="18719">
                  <c:v>0</c:v>
                </c:pt>
                <c:pt idx="18720">
                  <c:v>3.650973</c:v>
                </c:pt>
                <c:pt idx="18721">
                  <c:v>0</c:v>
                </c:pt>
                <c:pt idx="18722">
                  <c:v>3.2820360000000002</c:v>
                </c:pt>
                <c:pt idx="18723">
                  <c:v>0</c:v>
                </c:pt>
                <c:pt idx="18724">
                  <c:v>3.179554</c:v>
                </c:pt>
                <c:pt idx="18725">
                  <c:v>0</c:v>
                </c:pt>
                <c:pt idx="18726">
                  <c:v>4.163386</c:v>
                </c:pt>
                <c:pt idx="18727">
                  <c:v>0</c:v>
                </c:pt>
                <c:pt idx="18728">
                  <c:v>3.9174280000000001</c:v>
                </c:pt>
                <c:pt idx="18729">
                  <c:v>0</c:v>
                </c:pt>
                <c:pt idx="18730">
                  <c:v>3.056575</c:v>
                </c:pt>
                <c:pt idx="18731">
                  <c:v>0</c:v>
                </c:pt>
                <c:pt idx="18732">
                  <c:v>3.8764349999999999</c:v>
                </c:pt>
                <c:pt idx="18733">
                  <c:v>0</c:v>
                </c:pt>
                <c:pt idx="18734">
                  <c:v>4.0404070000000001</c:v>
                </c:pt>
                <c:pt idx="18735">
                  <c:v>0</c:v>
                </c:pt>
                <c:pt idx="18736">
                  <c:v>4.757784</c:v>
                </c:pt>
                <c:pt idx="18737">
                  <c:v>0</c:v>
                </c:pt>
                <c:pt idx="18738">
                  <c:v>3.0360779999999998</c:v>
                </c:pt>
                <c:pt idx="18739">
                  <c:v>0</c:v>
                </c:pt>
                <c:pt idx="18740">
                  <c:v>3.2410429999999999</c:v>
                </c:pt>
                <c:pt idx="18741">
                  <c:v>0</c:v>
                </c:pt>
                <c:pt idx="18742">
                  <c:v>2.4416799999999999</c:v>
                </c:pt>
                <c:pt idx="18743">
                  <c:v>0</c:v>
                </c:pt>
                <c:pt idx="18744">
                  <c:v>3.4870009999999998</c:v>
                </c:pt>
                <c:pt idx="18745">
                  <c:v>0</c:v>
                </c:pt>
                <c:pt idx="18746">
                  <c:v>3.5279940000000001</c:v>
                </c:pt>
                <c:pt idx="18747">
                  <c:v>0.31004399999999999</c:v>
                </c:pt>
                <c:pt idx="18748">
                  <c:v>2.1752250000000002</c:v>
                </c:pt>
                <c:pt idx="18749">
                  <c:v>0</c:v>
                </c:pt>
                <c:pt idx="18750">
                  <c:v>2.2777080000000001</c:v>
                </c:pt>
                <c:pt idx="18751">
                  <c:v>0</c:v>
                </c:pt>
                <c:pt idx="18752">
                  <c:v>3.7329590000000001</c:v>
                </c:pt>
                <c:pt idx="18753">
                  <c:v>0.39202999999999999</c:v>
                </c:pt>
                <c:pt idx="18754">
                  <c:v>3.2410429999999999</c:v>
                </c:pt>
                <c:pt idx="18755">
                  <c:v>0</c:v>
                </c:pt>
                <c:pt idx="18756">
                  <c:v>3.5484909999999998</c:v>
                </c:pt>
                <c:pt idx="18757">
                  <c:v>0</c:v>
                </c:pt>
                <c:pt idx="18758">
                  <c:v>3.630477</c:v>
                </c:pt>
                <c:pt idx="18759">
                  <c:v>0</c:v>
                </c:pt>
                <c:pt idx="18760">
                  <c:v>3.4665050000000002</c:v>
                </c:pt>
                <c:pt idx="18761">
                  <c:v>0</c:v>
                </c:pt>
                <c:pt idx="18762">
                  <c:v>3.7944490000000002</c:v>
                </c:pt>
                <c:pt idx="18763">
                  <c:v>0</c:v>
                </c:pt>
                <c:pt idx="18764">
                  <c:v>2.85161</c:v>
                </c:pt>
                <c:pt idx="18765">
                  <c:v>0</c:v>
                </c:pt>
                <c:pt idx="18766">
                  <c:v>4.2248749999999999</c:v>
                </c:pt>
                <c:pt idx="18767">
                  <c:v>0</c:v>
                </c:pt>
                <c:pt idx="18768">
                  <c:v>3.0770710000000001</c:v>
                </c:pt>
                <c:pt idx="18769">
                  <c:v>0</c:v>
                </c:pt>
                <c:pt idx="18770">
                  <c:v>2.8106170000000001</c:v>
                </c:pt>
                <c:pt idx="18771">
                  <c:v>0</c:v>
                </c:pt>
                <c:pt idx="18772">
                  <c:v>3.0770710000000001</c:v>
                </c:pt>
                <c:pt idx="18773">
                  <c:v>0</c:v>
                </c:pt>
                <c:pt idx="18774">
                  <c:v>3.446008</c:v>
                </c:pt>
                <c:pt idx="18775">
                  <c:v>0</c:v>
                </c:pt>
                <c:pt idx="18776">
                  <c:v>4.2043790000000003</c:v>
                </c:pt>
                <c:pt idx="18777">
                  <c:v>0</c:v>
                </c:pt>
                <c:pt idx="18778">
                  <c:v>3.7329590000000001</c:v>
                </c:pt>
                <c:pt idx="18779">
                  <c:v>0</c:v>
                </c:pt>
                <c:pt idx="18780">
                  <c:v>2.2777080000000001</c:v>
                </c:pt>
                <c:pt idx="18781">
                  <c:v>0.33054</c:v>
                </c:pt>
                <c:pt idx="18782">
                  <c:v>2.9540920000000002</c:v>
                </c:pt>
                <c:pt idx="18783">
                  <c:v>0</c:v>
                </c:pt>
                <c:pt idx="18784">
                  <c:v>3.4870009999999998</c:v>
                </c:pt>
                <c:pt idx="18785">
                  <c:v>0</c:v>
                </c:pt>
                <c:pt idx="18786">
                  <c:v>3.5894840000000001</c:v>
                </c:pt>
                <c:pt idx="18787">
                  <c:v>0</c:v>
                </c:pt>
                <c:pt idx="18788">
                  <c:v>2.85161</c:v>
                </c:pt>
                <c:pt idx="18789">
                  <c:v>0</c:v>
                </c:pt>
                <c:pt idx="18790">
                  <c:v>3.2000500000000001</c:v>
                </c:pt>
                <c:pt idx="18791">
                  <c:v>0</c:v>
                </c:pt>
                <c:pt idx="18792">
                  <c:v>3.0770710000000001</c:v>
                </c:pt>
                <c:pt idx="18793">
                  <c:v>0</c:v>
                </c:pt>
                <c:pt idx="18794">
                  <c:v>3.4870009999999998</c:v>
                </c:pt>
                <c:pt idx="18795">
                  <c:v>0</c:v>
                </c:pt>
                <c:pt idx="18796">
                  <c:v>3.2820360000000002</c:v>
                </c:pt>
                <c:pt idx="18797">
                  <c:v>0</c:v>
                </c:pt>
                <c:pt idx="18798">
                  <c:v>2.1342319999999999</c:v>
                </c:pt>
                <c:pt idx="18799">
                  <c:v>0</c:v>
                </c:pt>
                <c:pt idx="18800">
                  <c:v>3.0360779999999998</c:v>
                </c:pt>
                <c:pt idx="18801">
                  <c:v>0</c:v>
                </c:pt>
                <c:pt idx="18802">
                  <c:v>4.2248749999999999</c:v>
                </c:pt>
                <c:pt idx="18803">
                  <c:v>0</c:v>
                </c:pt>
                <c:pt idx="18804">
                  <c:v>3.323029</c:v>
                </c:pt>
                <c:pt idx="18805">
                  <c:v>0</c:v>
                </c:pt>
                <c:pt idx="18806">
                  <c:v>2.667141</c:v>
                </c:pt>
                <c:pt idx="18807">
                  <c:v>0</c:v>
                </c:pt>
                <c:pt idx="18808">
                  <c:v>3.0155820000000002</c:v>
                </c:pt>
                <c:pt idx="18809">
                  <c:v>0</c:v>
                </c:pt>
                <c:pt idx="18810">
                  <c:v>5.1062250000000002</c:v>
                </c:pt>
                <c:pt idx="18811">
                  <c:v>0</c:v>
                </c:pt>
                <c:pt idx="18812">
                  <c:v>3.8969309999999999</c:v>
                </c:pt>
                <c:pt idx="18813">
                  <c:v>0</c:v>
                </c:pt>
                <c:pt idx="18814">
                  <c:v>3.1180639999999999</c:v>
                </c:pt>
                <c:pt idx="18815">
                  <c:v>0</c:v>
                </c:pt>
                <c:pt idx="18816">
                  <c:v>2.85161</c:v>
                </c:pt>
                <c:pt idx="18817">
                  <c:v>0</c:v>
                </c:pt>
                <c:pt idx="18818">
                  <c:v>3.179554</c:v>
                </c:pt>
                <c:pt idx="18819">
                  <c:v>0.412526</c:v>
                </c:pt>
                <c:pt idx="18820">
                  <c:v>3.179554</c:v>
                </c:pt>
                <c:pt idx="18821">
                  <c:v>0</c:v>
                </c:pt>
                <c:pt idx="18822">
                  <c:v>3.2615400000000001</c:v>
                </c:pt>
                <c:pt idx="18823">
                  <c:v>0</c:v>
                </c:pt>
                <c:pt idx="18824">
                  <c:v>2.523666</c:v>
                </c:pt>
                <c:pt idx="18825">
                  <c:v>0</c:v>
                </c:pt>
                <c:pt idx="18826">
                  <c:v>2.3801899999999998</c:v>
                </c:pt>
                <c:pt idx="18827">
                  <c:v>0</c:v>
                </c:pt>
                <c:pt idx="18828">
                  <c:v>3.6919659999999999</c:v>
                </c:pt>
                <c:pt idx="18829">
                  <c:v>0</c:v>
                </c:pt>
                <c:pt idx="18830">
                  <c:v>4.0404070000000001</c:v>
                </c:pt>
                <c:pt idx="18831">
                  <c:v>0.14607200000000001</c:v>
                </c:pt>
                <c:pt idx="18832">
                  <c:v>3.650973</c:v>
                </c:pt>
                <c:pt idx="18833">
                  <c:v>0</c:v>
                </c:pt>
                <c:pt idx="18834">
                  <c:v>2.6466449999999999</c:v>
                </c:pt>
                <c:pt idx="18835">
                  <c:v>0</c:v>
                </c:pt>
                <c:pt idx="18836">
                  <c:v>3.1590569999999998</c:v>
                </c:pt>
                <c:pt idx="18837">
                  <c:v>0</c:v>
                </c:pt>
                <c:pt idx="18838">
                  <c:v>3.507498</c:v>
                </c:pt>
                <c:pt idx="18839">
                  <c:v>0</c:v>
                </c:pt>
                <c:pt idx="18840">
                  <c:v>3.5279940000000001</c:v>
                </c:pt>
                <c:pt idx="18841">
                  <c:v>0</c:v>
                </c:pt>
                <c:pt idx="18842">
                  <c:v>2.4211830000000001</c:v>
                </c:pt>
                <c:pt idx="18843">
                  <c:v>0</c:v>
                </c:pt>
                <c:pt idx="18844">
                  <c:v>2.85161</c:v>
                </c:pt>
                <c:pt idx="18845">
                  <c:v>0</c:v>
                </c:pt>
                <c:pt idx="18846">
                  <c:v>3.6714699999999998</c:v>
                </c:pt>
                <c:pt idx="18847">
                  <c:v>0.26905099999999998</c:v>
                </c:pt>
                <c:pt idx="18848">
                  <c:v>3.2410429999999999</c:v>
                </c:pt>
                <c:pt idx="18849">
                  <c:v>0</c:v>
                </c:pt>
                <c:pt idx="18850">
                  <c:v>2.8106170000000001</c:v>
                </c:pt>
                <c:pt idx="18851">
                  <c:v>0</c:v>
                </c:pt>
                <c:pt idx="18852">
                  <c:v>2.728631</c:v>
                </c:pt>
                <c:pt idx="18853">
                  <c:v>0</c:v>
                </c:pt>
                <c:pt idx="18854">
                  <c:v>3.5484909999999998</c:v>
                </c:pt>
                <c:pt idx="18855">
                  <c:v>0.22805800000000001</c:v>
                </c:pt>
                <c:pt idx="18856">
                  <c:v>4.0609029999999997</c:v>
                </c:pt>
                <c:pt idx="18857">
                  <c:v>0</c:v>
                </c:pt>
                <c:pt idx="18858">
                  <c:v>2.667141</c:v>
                </c:pt>
                <c:pt idx="18859">
                  <c:v>0</c:v>
                </c:pt>
                <c:pt idx="18860">
                  <c:v>2.5851549999999999</c:v>
                </c:pt>
                <c:pt idx="18861">
                  <c:v>0</c:v>
                </c:pt>
                <c:pt idx="18862">
                  <c:v>1.785792</c:v>
                </c:pt>
                <c:pt idx="18863">
                  <c:v>0</c:v>
                </c:pt>
                <c:pt idx="18864">
                  <c:v>3.8969309999999999</c:v>
                </c:pt>
                <c:pt idx="18865">
                  <c:v>0.719974</c:v>
                </c:pt>
                <c:pt idx="18866">
                  <c:v>3.323029</c:v>
                </c:pt>
                <c:pt idx="18867">
                  <c:v>0</c:v>
                </c:pt>
                <c:pt idx="18868">
                  <c:v>3.0770710000000001</c:v>
                </c:pt>
                <c:pt idx="18869">
                  <c:v>0</c:v>
                </c:pt>
                <c:pt idx="18870">
                  <c:v>3.2615400000000001</c:v>
                </c:pt>
                <c:pt idx="18871">
                  <c:v>0</c:v>
                </c:pt>
                <c:pt idx="18872">
                  <c:v>2.6466449999999999</c:v>
                </c:pt>
                <c:pt idx="18873">
                  <c:v>0</c:v>
                </c:pt>
                <c:pt idx="18874">
                  <c:v>4.3273580000000003</c:v>
                </c:pt>
                <c:pt idx="18875">
                  <c:v>0</c:v>
                </c:pt>
                <c:pt idx="18876">
                  <c:v>3.2615400000000001</c:v>
                </c:pt>
                <c:pt idx="18877">
                  <c:v>0</c:v>
                </c:pt>
                <c:pt idx="18878">
                  <c:v>3.4665050000000002</c:v>
                </c:pt>
                <c:pt idx="18879">
                  <c:v>0</c:v>
                </c:pt>
                <c:pt idx="18880">
                  <c:v>3.5894840000000001</c:v>
                </c:pt>
                <c:pt idx="18881">
                  <c:v>0</c:v>
                </c:pt>
                <c:pt idx="18882">
                  <c:v>2.4211830000000001</c:v>
                </c:pt>
                <c:pt idx="18883">
                  <c:v>0</c:v>
                </c:pt>
                <c:pt idx="18884">
                  <c:v>3.5484909999999998</c:v>
                </c:pt>
                <c:pt idx="18885">
                  <c:v>0.82245599999999996</c:v>
                </c:pt>
                <c:pt idx="18886">
                  <c:v>3.7124630000000001</c:v>
                </c:pt>
                <c:pt idx="18887">
                  <c:v>0</c:v>
                </c:pt>
                <c:pt idx="18888">
                  <c:v>2.1137359999999998</c:v>
                </c:pt>
                <c:pt idx="18889">
                  <c:v>0</c:v>
                </c:pt>
                <c:pt idx="18890">
                  <c:v>3.5279940000000001</c:v>
                </c:pt>
                <c:pt idx="18891">
                  <c:v>0.18706500000000001</c:v>
                </c:pt>
                <c:pt idx="18892">
                  <c:v>4.2658680000000002</c:v>
                </c:pt>
                <c:pt idx="18893">
                  <c:v>0</c:v>
                </c:pt>
                <c:pt idx="18894">
                  <c:v>2.3596940000000002</c:v>
                </c:pt>
                <c:pt idx="18895">
                  <c:v>0</c:v>
                </c:pt>
                <c:pt idx="18896">
                  <c:v>2.6056520000000001</c:v>
                </c:pt>
                <c:pt idx="18897">
                  <c:v>0</c:v>
                </c:pt>
                <c:pt idx="18898">
                  <c:v>4.2043790000000003</c:v>
                </c:pt>
                <c:pt idx="18899">
                  <c:v>0</c:v>
                </c:pt>
                <c:pt idx="18900">
                  <c:v>1.232386</c:v>
                </c:pt>
                <c:pt idx="18901">
                  <c:v>1.129904</c:v>
                </c:pt>
                <c:pt idx="18902">
                  <c:v>2.5031690000000002</c:v>
                </c:pt>
                <c:pt idx="18903">
                  <c:v>0.69947700000000002</c:v>
                </c:pt>
                <c:pt idx="18904">
                  <c:v>0.61749100000000001</c:v>
                </c:pt>
                <c:pt idx="18905">
                  <c:v>2.7901199999999999</c:v>
                </c:pt>
                <c:pt idx="18906">
                  <c:v>1.1504000000000001</c:v>
                </c:pt>
                <c:pt idx="18907">
                  <c:v>1.2118899999999999</c:v>
                </c:pt>
                <c:pt idx="18908">
                  <c:v>1.068414</c:v>
                </c:pt>
                <c:pt idx="18909">
                  <c:v>1.416855</c:v>
                </c:pt>
                <c:pt idx="18910">
                  <c:v>0.14607200000000001</c:v>
                </c:pt>
                <c:pt idx="18911">
                  <c:v>1.3143720000000001</c:v>
                </c:pt>
                <c:pt idx="18912">
                  <c:v>0.371533</c:v>
                </c:pt>
                <c:pt idx="18913">
                  <c:v>1.293876</c:v>
                </c:pt>
                <c:pt idx="18914">
                  <c:v>0.84295299999999995</c:v>
                </c:pt>
                <c:pt idx="18915">
                  <c:v>1.4783440000000001</c:v>
                </c:pt>
                <c:pt idx="18916">
                  <c:v>1.1913929999999999</c:v>
                </c:pt>
                <c:pt idx="18917">
                  <c:v>1.293876</c:v>
                </c:pt>
                <c:pt idx="18918">
                  <c:v>1.5193369999999999</c:v>
                </c:pt>
                <c:pt idx="18919">
                  <c:v>0.76096699999999995</c:v>
                </c:pt>
                <c:pt idx="18920">
                  <c:v>0.53550500000000001</c:v>
                </c:pt>
                <c:pt idx="18921">
                  <c:v>1.232386</c:v>
                </c:pt>
                <c:pt idx="18922">
                  <c:v>1.252883</c:v>
                </c:pt>
                <c:pt idx="18923">
                  <c:v>1.2118899999999999</c:v>
                </c:pt>
                <c:pt idx="18924">
                  <c:v>8.4582000000000004E-2</c:v>
                </c:pt>
                <c:pt idx="18925">
                  <c:v>0.76096699999999995</c:v>
                </c:pt>
                <c:pt idx="18926">
                  <c:v>1.0479179999999999</c:v>
                </c:pt>
                <c:pt idx="18927">
                  <c:v>1.457848</c:v>
                </c:pt>
                <c:pt idx="18928">
                  <c:v>0</c:v>
                </c:pt>
                <c:pt idx="18929">
                  <c:v>1.3348690000000001</c:v>
                </c:pt>
                <c:pt idx="18930">
                  <c:v>1.7038059999999999</c:v>
                </c:pt>
                <c:pt idx="18931">
                  <c:v>0.92493899999999996</c:v>
                </c:pt>
                <c:pt idx="18932">
                  <c:v>0.59699500000000005</c:v>
                </c:pt>
                <c:pt idx="18933">
                  <c:v>1.3758619999999999</c:v>
                </c:pt>
                <c:pt idx="18934">
                  <c:v>2.2982040000000001</c:v>
                </c:pt>
                <c:pt idx="18935">
                  <c:v>0.82245599999999996</c:v>
                </c:pt>
                <c:pt idx="18936">
                  <c:v>0.67898099999999995</c:v>
                </c:pt>
                <c:pt idx="18937">
                  <c:v>0.86344900000000002</c:v>
                </c:pt>
                <c:pt idx="18938">
                  <c:v>1.5398339999999999</c:v>
                </c:pt>
                <c:pt idx="18939">
                  <c:v>0.98642799999999997</c:v>
                </c:pt>
                <c:pt idx="18940">
                  <c:v>0.78146300000000002</c:v>
                </c:pt>
                <c:pt idx="18941">
                  <c:v>1.1504000000000001</c:v>
                </c:pt>
                <c:pt idx="18942">
                  <c:v>1.088911</c:v>
                </c:pt>
                <c:pt idx="18943">
                  <c:v>2.1342319999999999</c:v>
                </c:pt>
                <c:pt idx="18944">
                  <c:v>0.88394600000000001</c:v>
                </c:pt>
                <c:pt idx="18945">
                  <c:v>1.273379</c:v>
                </c:pt>
                <c:pt idx="18946">
                  <c:v>1.416855</c:v>
                </c:pt>
                <c:pt idx="18947">
                  <c:v>1.088911</c:v>
                </c:pt>
                <c:pt idx="18948">
                  <c:v>1.3553649999999999</c:v>
                </c:pt>
                <c:pt idx="18949">
                  <c:v>0.84295299999999995</c:v>
                </c:pt>
                <c:pt idx="18950">
                  <c:v>0.94543500000000003</c:v>
                </c:pt>
                <c:pt idx="18951">
                  <c:v>0.248554</c:v>
                </c:pt>
                <c:pt idx="18952">
                  <c:v>0.80196000000000001</c:v>
                </c:pt>
                <c:pt idx="18953">
                  <c:v>1.3758619999999999</c:v>
                </c:pt>
                <c:pt idx="18954">
                  <c:v>1.4988410000000001</c:v>
                </c:pt>
                <c:pt idx="18955">
                  <c:v>1.4988410000000001</c:v>
                </c:pt>
                <c:pt idx="18956">
                  <c:v>0.98642799999999997</c:v>
                </c:pt>
                <c:pt idx="18957">
                  <c:v>1.7038059999999999</c:v>
                </c:pt>
                <c:pt idx="18958">
                  <c:v>0.86344900000000002</c:v>
                </c:pt>
                <c:pt idx="18959">
                  <c:v>0.31004399999999999</c:v>
                </c:pt>
                <c:pt idx="18960">
                  <c:v>1.252883</c:v>
                </c:pt>
                <c:pt idx="18961">
                  <c:v>1.252883</c:v>
                </c:pt>
                <c:pt idx="18962">
                  <c:v>1.1504000000000001</c:v>
                </c:pt>
                <c:pt idx="18963">
                  <c:v>1.129904</c:v>
                </c:pt>
                <c:pt idx="18964">
                  <c:v>0.96593200000000001</c:v>
                </c:pt>
                <c:pt idx="18965">
                  <c:v>1.1913929999999999</c:v>
                </c:pt>
                <c:pt idx="18966">
                  <c:v>0.84295299999999995</c:v>
                </c:pt>
                <c:pt idx="18967">
                  <c:v>1.6628130000000001</c:v>
                </c:pt>
                <c:pt idx="18968">
                  <c:v>1.580827</c:v>
                </c:pt>
                <c:pt idx="18969">
                  <c:v>0.90444199999999997</c:v>
                </c:pt>
                <c:pt idx="18970">
                  <c:v>1.273379</c:v>
                </c:pt>
                <c:pt idx="18971">
                  <c:v>1.3348690000000001</c:v>
                </c:pt>
                <c:pt idx="18972">
                  <c:v>1.0479179999999999</c:v>
                </c:pt>
                <c:pt idx="18973">
                  <c:v>1.457848</c:v>
                </c:pt>
                <c:pt idx="18974">
                  <c:v>0.86344900000000002</c:v>
                </c:pt>
                <c:pt idx="18975">
                  <c:v>1.0069250000000001</c:v>
                </c:pt>
                <c:pt idx="18976">
                  <c:v>0.98642799999999997</c:v>
                </c:pt>
                <c:pt idx="18977">
                  <c:v>0.94543500000000003</c:v>
                </c:pt>
                <c:pt idx="18978">
                  <c:v>0.43302299999999999</c:v>
                </c:pt>
                <c:pt idx="18979">
                  <c:v>0.84295299999999995</c:v>
                </c:pt>
                <c:pt idx="18980">
                  <c:v>1.0479179999999999</c:v>
                </c:pt>
                <c:pt idx="18981">
                  <c:v>1.3553649999999999</c:v>
                </c:pt>
                <c:pt idx="18982">
                  <c:v>0.78146300000000002</c:v>
                </c:pt>
                <c:pt idx="18983">
                  <c:v>1.5193369999999999</c:v>
                </c:pt>
                <c:pt idx="18984">
                  <c:v>0.33054</c:v>
                </c:pt>
                <c:pt idx="18985">
                  <c:v>1.2118899999999999</c:v>
                </c:pt>
                <c:pt idx="18986">
                  <c:v>1.7038059999999999</c:v>
                </c:pt>
                <c:pt idx="18987">
                  <c:v>0.69947700000000002</c:v>
                </c:pt>
                <c:pt idx="18988">
                  <c:v>1.7652950000000001</c:v>
                </c:pt>
                <c:pt idx="18989">
                  <c:v>2.3596940000000002</c:v>
                </c:pt>
                <c:pt idx="18990">
                  <c:v>1.457848</c:v>
                </c:pt>
                <c:pt idx="18991">
                  <c:v>0.80196000000000001</c:v>
                </c:pt>
                <c:pt idx="18992">
                  <c:v>1.1708970000000001</c:v>
                </c:pt>
                <c:pt idx="18993">
                  <c:v>1.0069250000000001</c:v>
                </c:pt>
                <c:pt idx="18994">
                  <c:v>0.39202999999999999</c:v>
                </c:pt>
                <c:pt idx="18995">
                  <c:v>0.16656799999999999</c:v>
                </c:pt>
                <c:pt idx="18996">
                  <c:v>1.3143720000000001</c:v>
                </c:pt>
                <c:pt idx="18997">
                  <c:v>1.1708970000000001</c:v>
                </c:pt>
                <c:pt idx="18998">
                  <c:v>0.556002</c:v>
                </c:pt>
                <c:pt idx="18999">
                  <c:v>1.293876</c:v>
                </c:pt>
                <c:pt idx="19000">
                  <c:v>1.129904</c:v>
                </c:pt>
                <c:pt idx="19001">
                  <c:v>0.92493899999999996</c:v>
                </c:pt>
                <c:pt idx="19002">
                  <c:v>1.1913929999999999</c:v>
                </c:pt>
                <c:pt idx="19003">
                  <c:v>1.62182</c:v>
                </c:pt>
                <c:pt idx="19004">
                  <c:v>0.80196000000000001</c:v>
                </c:pt>
                <c:pt idx="19005">
                  <c:v>0.94543500000000003</c:v>
                </c:pt>
                <c:pt idx="19006">
                  <c:v>1.0274209999999999</c:v>
                </c:pt>
                <c:pt idx="19007">
                  <c:v>1.232386</c:v>
                </c:pt>
                <c:pt idx="19008">
                  <c:v>1.1913929999999999</c:v>
                </c:pt>
                <c:pt idx="19009">
                  <c:v>1.1913929999999999</c:v>
                </c:pt>
                <c:pt idx="19010">
                  <c:v>1.273379</c:v>
                </c:pt>
                <c:pt idx="19011">
                  <c:v>1.580827</c:v>
                </c:pt>
                <c:pt idx="19012">
                  <c:v>1.068414</c:v>
                </c:pt>
                <c:pt idx="19013">
                  <c:v>0.86344900000000002</c:v>
                </c:pt>
                <c:pt idx="19014">
                  <c:v>0.248554</c:v>
                </c:pt>
                <c:pt idx="19015">
                  <c:v>1.109407</c:v>
                </c:pt>
                <c:pt idx="19016">
                  <c:v>1.129904</c:v>
                </c:pt>
                <c:pt idx="19017">
                  <c:v>1.0479179999999999</c:v>
                </c:pt>
                <c:pt idx="19018">
                  <c:v>1.0069250000000001</c:v>
                </c:pt>
                <c:pt idx="19019">
                  <c:v>1.1504000000000001</c:v>
                </c:pt>
                <c:pt idx="19020">
                  <c:v>1.293876</c:v>
                </c:pt>
                <c:pt idx="19021">
                  <c:v>0.18706500000000001</c:v>
                </c:pt>
                <c:pt idx="19022">
                  <c:v>0</c:v>
                </c:pt>
                <c:pt idx="19023">
                  <c:v>1.0479179999999999</c:v>
                </c:pt>
                <c:pt idx="19024">
                  <c:v>0.98642799999999997</c:v>
                </c:pt>
                <c:pt idx="19025">
                  <c:v>1.6013230000000001</c:v>
                </c:pt>
                <c:pt idx="19026">
                  <c:v>0.98642799999999997</c:v>
                </c:pt>
                <c:pt idx="19027">
                  <c:v>0.94543500000000003</c:v>
                </c:pt>
                <c:pt idx="19028">
                  <c:v>0.84295299999999995</c:v>
                </c:pt>
                <c:pt idx="19029">
                  <c:v>1.109407</c:v>
                </c:pt>
                <c:pt idx="19030">
                  <c:v>0.69947700000000002</c:v>
                </c:pt>
                <c:pt idx="19031">
                  <c:v>1.1708970000000001</c:v>
                </c:pt>
                <c:pt idx="19032">
                  <c:v>8.4582000000000004E-2</c:v>
                </c:pt>
                <c:pt idx="19033">
                  <c:v>0.88394600000000001</c:v>
                </c:pt>
                <c:pt idx="19034">
                  <c:v>1.580827</c:v>
                </c:pt>
                <c:pt idx="19035">
                  <c:v>1.293876</c:v>
                </c:pt>
                <c:pt idx="19036">
                  <c:v>1.232386</c:v>
                </c:pt>
                <c:pt idx="19037">
                  <c:v>1.252883</c:v>
                </c:pt>
                <c:pt idx="19038">
                  <c:v>1.068414</c:v>
                </c:pt>
                <c:pt idx="19039">
                  <c:v>0.53550500000000001</c:v>
                </c:pt>
                <c:pt idx="19040">
                  <c:v>1.273379</c:v>
                </c:pt>
                <c:pt idx="19041">
                  <c:v>1.9907570000000001</c:v>
                </c:pt>
                <c:pt idx="19042">
                  <c:v>1.4988410000000001</c:v>
                </c:pt>
                <c:pt idx="19043">
                  <c:v>0.78146300000000002</c:v>
                </c:pt>
                <c:pt idx="19044">
                  <c:v>1.252883</c:v>
                </c:pt>
                <c:pt idx="19045">
                  <c:v>1.396358</c:v>
                </c:pt>
                <c:pt idx="19046">
                  <c:v>2.0932390000000001</c:v>
                </c:pt>
                <c:pt idx="19047">
                  <c:v>0.84295299999999995</c:v>
                </c:pt>
                <c:pt idx="19048">
                  <c:v>1.0069250000000001</c:v>
                </c:pt>
                <c:pt idx="19049">
                  <c:v>1.109407</c:v>
                </c:pt>
                <c:pt idx="19050">
                  <c:v>1.129904</c:v>
                </c:pt>
                <c:pt idx="19051">
                  <c:v>0.719974</c:v>
                </c:pt>
                <c:pt idx="19052">
                  <c:v>1.293876</c:v>
                </c:pt>
                <c:pt idx="19053">
                  <c:v>1.6423160000000001</c:v>
                </c:pt>
                <c:pt idx="19054">
                  <c:v>0.86344900000000002</c:v>
                </c:pt>
                <c:pt idx="19055">
                  <c:v>1.0479179999999999</c:v>
                </c:pt>
                <c:pt idx="19056">
                  <c:v>0.719974</c:v>
                </c:pt>
                <c:pt idx="19057">
                  <c:v>0.84295299999999995</c:v>
                </c:pt>
                <c:pt idx="19058">
                  <c:v>1.457848</c:v>
                </c:pt>
                <c:pt idx="19059">
                  <c:v>0.16656799999999999</c:v>
                </c:pt>
                <c:pt idx="19060">
                  <c:v>1.068414</c:v>
                </c:pt>
                <c:pt idx="19061">
                  <c:v>1.0479179999999999</c:v>
                </c:pt>
                <c:pt idx="19062">
                  <c:v>1.3348690000000001</c:v>
                </c:pt>
                <c:pt idx="19063">
                  <c:v>2.3092999999999999E-2</c:v>
                </c:pt>
                <c:pt idx="19064">
                  <c:v>1.068414</c:v>
                </c:pt>
                <c:pt idx="19065">
                  <c:v>0</c:v>
                </c:pt>
                <c:pt idx="19066">
                  <c:v>1.3143720000000001</c:v>
                </c:pt>
                <c:pt idx="19067">
                  <c:v>0.92493899999999996</c:v>
                </c:pt>
                <c:pt idx="19068">
                  <c:v>1.109407</c:v>
                </c:pt>
                <c:pt idx="19069">
                  <c:v>1.0069250000000001</c:v>
                </c:pt>
                <c:pt idx="19070">
                  <c:v>1.1913929999999999</c:v>
                </c:pt>
                <c:pt idx="19071">
                  <c:v>1.232386</c:v>
                </c:pt>
                <c:pt idx="19072">
                  <c:v>1.1708970000000001</c:v>
                </c:pt>
                <c:pt idx="19073">
                  <c:v>0.84295299999999995</c:v>
                </c:pt>
                <c:pt idx="19074">
                  <c:v>1.56033</c:v>
                </c:pt>
                <c:pt idx="19075">
                  <c:v>0.76096699999999995</c:v>
                </c:pt>
                <c:pt idx="19076">
                  <c:v>1.9702599999999999</c:v>
                </c:pt>
                <c:pt idx="19077">
                  <c:v>0</c:v>
                </c:pt>
                <c:pt idx="19078">
                  <c:v>1.0069250000000001</c:v>
                </c:pt>
                <c:pt idx="19079">
                  <c:v>0.637988</c:v>
                </c:pt>
                <c:pt idx="19080">
                  <c:v>0.248554</c:v>
                </c:pt>
                <c:pt idx="19081">
                  <c:v>0.26905099999999998</c:v>
                </c:pt>
                <c:pt idx="19082">
                  <c:v>1.273379</c:v>
                </c:pt>
                <c:pt idx="19083">
                  <c:v>0.82245599999999996</c:v>
                </c:pt>
                <c:pt idx="19084">
                  <c:v>2.1752250000000002</c:v>
                </c:pt>
                <c:pt idx="19085">
                  <c:v>0.53550500000000001</c:v>
                </c:pt>
                <c:pt idx="19086">
                  <c:v>1.2118899999999999</c:v>
                </c:pt>
                <c:pt idx="19087">
                  <c:v>1.0479179999999999</c:v>
                </c:pt>
                <c:pt idx="19088">
                  <c:v>1.785792</c:v>
                </c:pt>
                <c:pt idx="19089">
                  <c:v>0.53550500000000001</c:v>
                </c:pt>
                <c:pt idx="19090">
                  <c:v>1.4783440000000001</c:v>
                </c:pt>
                <c:pt idx="19091">
                  <c:v>1.1708970000000001</c:v>
                </c:pt>
                <c:pt idx="19092">
                  <c:v>0.43302299999999999</c:v>
                </c:pt>
                <c:pt idx="19093">
                  <c:v>0.76096699999999995</c:v>
                </c:pt>
                <c:pt idx="19094">
                  <c:v>1.3143720000000001</c:v>
                </c:pt>
                <c:pt idx="19095">
                  <c:v>0.76096699999999995</c:v>
                </c:pt>
                <c:pt idx="19096">
                  <c:v>0.80196000000000001</c:v>
                </c:pt>
                <c:pt idx="19097">
                  <c:v>0.98642799999999997</c:v>
                </c:pt>
                <c:pt idx="19098">
                  <c:v>1.8267850000000001</c:v>
                </c:pt>
                <c:pt idx="19099">
                  <c:v>0.47401599999999999</c:v>
                </c:pt>
                <c:pt idx="19100">
                  <c:v>0.78146300000000002</c:v>
                </c:pt>
                <c:pt idx="19101">
                  <c:v>1.0479179999999999</c:v>
                </c:pt>
                <c:pt idx="19102">
                  <c:v>1.8267850000000001</c:v>
                </c:pt>
                <c:pt idx="19103">
                  <c:v>1.0069250000000001</c:v>
                </c:pt>
                <c:pt idx="19104">
                  <c:v>1.4988410000000001</c:v>
                </c:pt>
                <c:pt idx="19105">
                  <c:v>0.26905099999999998</c:v>
                </c:pt>
                <c:pt idx="19106">
                  <c:v>1.5398339999999999</c:v>
                </c:pt>
                <c:pt idx="19107">
                  <c:v>1.56033</c:v>
                </c:pt>
                <c:pt idx="19108">
                  <c:v>1.1708970000000001</c:v>
                </c:pt>
                <c:pt idx="19109">
                  <c:v>1.232386</c:v>
                </c:pt>
                <c:pt idx="19110">
                  <c:v>2.0522459999999998</c:v>
                </c:pt>
                <c:pt idx="19111">
                  <c:v>8.4582000000000004E-2</c:v>
                </c:pt>
                <c:pt idx="19112">
                  <c:v>2.2777080000000001</c:v>
                </c:pt>
                <c:pt idx="19113">
                  <c:v>1.0069250000000001</c:v>
                </c:pt>
                <c:pt idx="19114">
                  <c:v>1.56033</c:v>
                </c:pt>
                <c:pt idx="19115">
                  <c:v>1.0274209999999999</c:v>
                </c:pt>
                <c:pt idx="19116">
                  <c:v>1.129904</c:v>
                </c:pt>
                <c:pt idx="19117">
                  <c:v>0.92493899999999996</c:v>
                </c:pt>
                <c:pt idx="19118">
                  <c:v>1.8062879999999999</c:v>
                </c:pt>
                <c:pt idx="19119">
                  <c:v>1.129904</c:v>
                </c:pt>
                <c:pt idx="19120">
                  <c:v>2.9745889999999999</c:v>
                </c:pt>
                <c:pt idx="19121">
                  <c:v>1.0069250000000001</c:v>
                </c:pt>
                <c:pt idx="19122">
                  <c:v>0.92493899999999996</c:v>
                </c:pt>
                <c:pt idx="19123">
                  <c:v>0.94543500000000003</c:v>
                </c:pt>
                <c:pt idx="19124">
                  <c:v>2.1547290000000001</c:v>
                </c:pt>
                <c:pt idx="19125">
                  <c:v>0.49451200000000001</c:v>
                </c:pt>
                <c:pt idx="19126">
                  <c:v>1.068414</c:v>
                </c:pt>
                <c:pt idx="19127">
                  <c:v>1.3348690000000001</c:v>
                </c:pt>
                <c:pt idx="19128">
                  <c:v>0</c:v>
                </c:pt>
                <c:pt idx="19129">
                  <c:v>0.67898099999999995</c:v>
                </c:pt>
                <c:pt idx="19130">
                  <c:v>1.5398339999999999</c:v>
                </c:pt>
                <c:pt idx="19131">
                  <c:v>0.90444199999999997</c:v>
                </c:pt>
                <c:pt idx="19132">
                  <c:v>1.785792</c:v>
                </c:pt>
                <c:pt idx="19133">
                  <c:v>0.59699500000000005</c:v>
                </c:pt>
                <c:pt idx="19134">
                  <c:v>0.16656799999999999</c:v>
                </c:pt>
                <c:pt idx="19135">
                  <c:v>0.98642799999999997</c:v>
                </c:pt>
                <c:pt idx="19136">
                  <c:v>2.339197</c:v>
                </c:pt>
                <c:pt idx="19137">
                  <c:v>1.129904</c:v>
                </c:pt>
                <c:pt idx="19138">
                  <c:v>1.908771</c:v>
                </c:pt>
                <c:pt idx="19139">
                  <c:v>0.67898099999999995</c:v>
                </c:pt>
                <c:pt idx="19140">
                  <c:v>1.232386</c:v>
                </c:pt>
                <c:pt idx="19141">
                  <c:v>1.1913929999999999</c:v>
                </c:pt>
                <c:pt idx="19142">
                  <c:v>1.9497640000000001</c:v>
                </c:pt>
                <c:pt idx="19143">
                  <c:v>1.1708970000000001</c:v>
                </c:pt>
                <c:pt idx="19144">
                  <c:v>1.0479179999999999</c:v>
                </c:pt>
                <c:pt idx="19145">
                  <c:v>0.82245599999999996</c:v>
                </c:pt>
                <c:pt idx="19146">
                  <c:v>1.785792</c:v>
                </c:pt>
                <c:pt idx="19147">
                  <c:v>0.248554</c:v>
                </c:pt>
                <c:pt idx="19148">
                  <c:v>1.62182</c:v>
                </c:pt>
                <c:pt idx="19149">
                  <c:v>0.61749100000000001</c:v>
                </c:pt>
                <c:pt idx="19150">
                  <c:v>0.94543500000000003</c:v>
                </c:pt>
                <c:pt idx="19151">
                  <c:v>0.207561</c:v>
                </c:pt>
                <c:pt idx="19152">
                  <c:v>1.888274</c:v>
                </c:pt>
                <c:pt idx="19153">
                  <c:v>0</c:v>
                </c:pt>
                <c:pt idx="19154">
                  <c:v>1.9907570000000001</c:v>
                </c:pt>
                <c:pt idx="19155">
                  <c:v>0.59699500000000005</c:v>
                </c:pt>
                <c:pt idx="19156">
                  <c:v>1.293876</c:v>
                </c:pt>
                <c:pt idx="19157">
                  <c:v>0.51500900000000005</c:v>
                </c:pt>
                <c:pt idx="19158">
                  <c:v>2.1342319999999999</c:v>
                </c:pt>
                <c:pt idx="19159">
                  <c:v>0.67898099999999995</c:v>
                </c:pt>
                <c:pt idx="19160">
                  <c:v>1.6423160000000001</c:v>
                </c:pt>
                <c:pt idx="19161">
                  <c:v>0.84295299999999995</c:v>
                </c:pt>
                <c:pt idx="19162">
                  <c:v>1.744799</c:v>
                </c:pt>
                <c:pt idx="19163">
                  <c:v>1.1708970000000001</c:v>
                </c:pt>
                <c:pt idx="19164">
                  <c:v>1.724302</c:v>
                </c:pt>
                <c:pt idx="19165">
                  <c:v>1.3553649999999999</c:v>
                </c:pt>
                <c:pt idx="19166">
                  <c:v>1.457848</c:v>
                </c:pt>
                <c:pt idx="19167">
                  <c:v>0.35103699999999999</c:v>
                </c:pt>
                <c:pt idx="19168">
                  <c:v>1.8267850000000001</c:v>
                </c:pt>
                <c:pt idx="19169">
                  <c:v>0.59699500000000005</c:v>
                </c:pt>
                <c:pt idx="19170">
                  <c:v>1.6628130000000001</c:v>
                </c:pt>
                <c:pt idx="19171">
                  <c:v>1.1708970000000001</c:v>
                </c:pt>
                <c:pt idx="19172">
                  <c:v>0.82245599999999996</c:v>
                </c:pt>
                <c:pt idx="19173">
                  <c:v>0.69947700000000002</c:v>
                </c:pt>
                <c:pt idx="19174">
                  <c:v>1.3553649999999999</c:v>
                </c:pt>
                <c:pt idx="19175">
                  <c:v>0.18706500000000001</c:v>
                </c:pt>
                <c:pt idx="19176">
                  <c:v>1.088911</c:v>
                </c:pt>
                <c:pt idx="19177">
                  <c:v>0.637988</c:v>
                </c:pt>
                <c:pt idx="19178">
                  <c:v>2.2367149999999998</c:v>
                </c:pt>
                <c:pt idx="19179">
                  <c:v>0.33054</c:v>
                </c:pt>
                <c:pt idx="19180">
                  <c:v>1.0069250000000001</c:v>
                </c:pt>
                <c:pt idx="19181">
                  <c:v>2.3092999999999999E-2</c:v>
                </c:pt>
                <c:pt idx="19182">
                  <c:v>2.2982040000000001</c:v>
                </c:pt>
                <c:pt idx="19183">
                  <c:v>0.10507900000000001</c:v>
                </c:pt>
                <c:pt idx="19184">
                  <c:v>0.69947700000000002</c:v>
                </c:pt>
                <c:pt idx="19185">
                  <c:v>0.67898099999999995</c:v>
                </c:pt>
                <c:pt idx="19186">
                  <c:v>1.9292670000000001</c:v>
                </c:pt>
                <c:pt idx="19187">
                  <c:v>0.67898099999999995</c:v>
                </c:pt>
                <c:pt idx="19188">
                  <c:v>1.0479179999999999</c:v>
                </c:pt>
                <c:pt idx="19189">
                  <c:v>0.67898099999999995</c:v>
                </c:pt>
                <c:pt idx="19190">
                  <c:v>1.396358</c:v>
                </c:pt>
                <c:pt idx="19191">
                  <c:v>0.76096699999999995</c:v>
                </c:pt>
                <c:pt idx="19192">
                  <c:v>1.437351</c:v>
                </c:pt>
                <c:pt idx="19193">
                  <c:v>2.5959999999999998E-3</c:v>
                </c:pt>
                <c:pt idx="19194">
                  <c:v>1.6013230000000001</c:v>
                </c:pt>
                <c:pt idx="19195">
                  <c:v>1.129904</c:v>
                </c:pt>
                <c:pt idx="19196">
                  <c:v>2.0522459999999998</c:v>
                </c:pt>
                <c:pt idx="19197">
                  <c:v>0</c:v>
                </c:pt>
                <c:pt idx="19198">
                  <c:v>1.4783440000000001</c:v>
                </c:pt>
                <c:pt idx="19199">
                  <c:v>0.22805800000000001</c:v>
                </c:pt>
                <c:pt idx="19200">
                  <c:v>1.3143720000000001</c:v>
                </c:pt>
                <c:pt idx="19201">
                  <c:v>0.80196000000000001</c:v>
                </c:pt>
                <c:pt idx="19202">
                  <c:v>1.7038059999999999</c:v>
                </c:pt>
                <c:pt idx="19203">
                  <c:v>1.129904</c:v>
                </c:pt>
                <c:pt idx="19204">
                  <c:v>1.4783440000000001</c:v>
                </c:pt>
                <c:pt idx="19205">
                  <c:v>0.94543500000000003</c:v>
                </c:pt>
                <c:pt idx="19206">
                  <c:v>1.5398339999999999</c:v>
                </c:pt>
                <c:pt idx="19207">
                  <c:v>0.69947700000000002</c:v>
                </c:pt>
                <c:pt idx="19208">
                  <c:v>1.396358</c:v>
                </c:pt>
                <c:pt idx="19209">
                  <c:v>0.86344900000000002</c:v>
                </c:pt>
                <c:pt idx="19210">
                  <c:v>1.9292670000000001</c:v>
                </c:pt>
                <c:pt idx="19211">
                  <c:v>0.39202999999999999</c:v>
                </c:pt>
                <c:pt idx="19212">
                  <c:v>2.1137359999999998</c:v>
                </c:pt>
                <c:pt idx="19213">
                  <c:v>0.39202999999999999</c:v>
                </c:pt>
                <c:pt idx="19214">
                  <c:v>1.6628130000000001</c:v>
                </c:pt>
                <c:pt idx="19215">
                  <c:v>0.76096699999999995</c:v>
                </c:pt>
                <c:pt idx="19216">
                  <c:v>2.011253</c:v>
                </c:pt>
                <c:pt idx="19217">
                  <c:v>1.56033</c:v>
                </c:pt>
                <c:pt idx="19218">
                  <c:v>1.6833089999999999</c:v>
                </c:pt>
                <c:pt idx="19219">
                  <c:v>1.232386</c:v>
                </c:pt>
                <c:pt idx="19220">
                  <c:v>1.457848</c:v>
                </c:pt>
                <c:pt idx="19221">
                  <c:v>0.31004399999999999</c:v>
                </c:pt>
                <c:pt idx="19222">
                  <c:v>1.7652950000000001</c:v>
                </c:pt>
                <c:pt idx="19223">
                  <c:v>1.0274209999999999</c:v>
                </c:pt>
                <c:pt idx="19224">
                  <c:v>0.39202999999999999</c:v>
                </c:pt>
                <c:pt idx="19225">
                  <c:v>0.57649799999999995</c:v>
                </c:pt>
                <c:pt idx="19226">
                  <c:v>1.1913929999999999</c:v>
                </c:pt>
                <c:pt idx="19227">
                  <c:v>1.5193369999999999</c:v>
                </c:pt>
                <c:pt idx="19228">
                  <c:v>2.2572109999999999</c:v>
                </c:pt>
                <c:pt idx="19229">
                  <c:v>0.719974</c:v>
                </c:pt>
                <c:pt idx="19230">
                  <c:v>0.94543500000000003</c:v>
                </c:pt>
                <c:pt idx="19231">
                  <c:v>0.39202999999999999</c:v>
                </c:pt>
                <c:pt idx="19232">
                  <c:v>1.3348690000000001</c:v>
                </c:pt>
                <c:pt idx="19233">
                  <c:v>0.45351900000000001</c:v>
                </c:pt>
                <c:pt idx="19234">
                  <c:v>1.3758619999999999</c:v>
                </c:pt>
                <c:pt idx="19235">
                  <c:v>1.0479179999999999</c:v>
                </c:pt>
                <c:pt idx="19236">
                  <c:v>1.3553649999999999</c:v>
                </c:pt>
                <c:pt idx="19237">
                  <c:v>0.289547</c:v>
                </c:pt>
                <c:pt idx="19238">
                  <c:v>2.0317500000000002</c:v>
                </c:pt>
                <c:pt idx="19239">
                  <c:v>0.39202999999999999</c:v>
                </c:pt>
                <c:pt idx="19240">
                  <c:v>1.7652950000000001</c:v>
                </c:pt>
                <c:pt idx="19241">
                  <c:v>0</c:v>
                </c:pt>
                <c:pt idx="19242">
                  <c:v>2.5031690000000002</c:v>
                </c:pt>
                <c:pt idx="19243">
                  <c:v>0.45351900000000001</c:v>
                </c:pt>
                <c:pt idx="19244">
                  <c:v>1.8677779999999999</c:v>
                </c:pt>
                <c:pt idx="19245">
                  <c:v>0.719974</c:v>
                </c:pt>
                <c:pt idx="19246">
                  <c:v>1.1504000000000001</c:v>
                </c:pt>
                <c:pt idx="19247">
                  <c:v>0</c:v>
                </c:pt>
                <c:pt idx="19248">
                  <c:v>2.072743</c:v>
                </c:pt>
                <c:pt idx="19249">
                  <c:v>0</c:v>
                </c:pt>
                <c:pt idx="19250">
                  <c:v>3.1180639999999999</c:v>
                </c:pt>
                <c:pt idx="19251">
                  <c:v>0.84295299999999995</c:v>
                </c:pt>
                <c:pt idx="19252">
                  <c:v>0.69947700000000002</c:v>
                </c:pt>
                <c:pt idx="19253">
                  <c:v>0.43302299999999999</c:v>
                </c:pt>
                <c:pt idx="19254">
                  <c:v>2.400687</c:v>
                </c:pt>
                <c:pt idx="19255">
                  <c:v>0.12557499999999999</c:v>
                </c:pt>
                <c:pt idx="19256">
                  <c:v>2.6876380000000002</c:v>
                </c:pt>
                <c:pt idx="19257">
                  <c:v>0</c:v>
                </c:pt>
                <c:pt idx="19258">
                  <c:v>2.0317500000000002</c:v>
                </c:pt>
                <c:pt idx="19259">
                  <c:v>0.61749100000000001</c:v>
                </c:pt>
                <c:pt idx="19260">
                  <c:v>1.396358</c:v>
                </c:pt>
                <c:pt idx="19261">
                  <c:v>1.6423160000000001</c:v>
                </c:pt>
                <c:pt idx="19262">
                  <c:v>1.088911</c:v>
                </c:pt>
                <c:pt idx="19263">
                  <c:v>0.207561</c:v>
                </c:pt>
                <c:pt idx="19264">
                  <c:v>1.6423160000000001</c:v>
                </c:pt>
                <c:pt idx="19265">
                  <c:v>0.69947700000000002</c:v>
                </c:pt>
                <c:pt idx="19266">
                  <c:v>1.5193369999999999</c:v>
                </c:pt>
                <c:pt idx="19267">
                  <c:v>1.129904</c:v>
                </c:pt>
                <c:pt idx="19268">
                  <c:v>1.5398339999999999</c:v>
                </c:pt>
                <c:pt idx="19269">
                  <c:v>0.76096699999999995</c:v>
                </c:pt>
                <c:pt idx="19270">
                  <c:v>0.39202999999999999</c:v>
                </c:pt>
                <c:pt idx="19271">
                  <c:v>0.10507900000000001</c:v>
                </c:pt>
                <c:pt idx="19272">
                  <c:v>1.1913929999999999</c:v>
                </c:pt>
                <c:pt idx="19273">
                  <c:v>0.12557499999999999</c:v>
                </c:pt>
                <c:pt idx="19274">
                  <c:v>1.4783440000000001</c:v>
                </c:pt>
                <c:pt idx="19275">
                  <c:v>1.3553649999999999</c:v>
                </c:pt>
                <c:pt idx="19276">
                  <c:v>0.84295299999999995</c:v>
                </c:pt>
                <c:pt idx="19277">
                  <c:v>1.1504000000000001</c:v>
                </c:pt>
                <c:pt idx="19278">
                  <c:v>1.2118899999999999</c:v>
                </c:pt>
                <c:pt idx="19279">
                  <c:v>0.43302299999999999</c:v>
                </c:pt>
                <c:pt idx="19280">
                  <c:v>1.396358</c:v>
                </c:pt>
                <c:pt idx="19281">
                  <c:v>0.26905099999999998</c:v>
                </c:pt>
                <c:pt idx="19282">
                  <c:v>1.8062879999999999</c:v>
                </c:pt>
                <c:pt idx="19283">
                  <c:v>1.785792</c:v>
                </c:pt>
                <c:pt idx="19284">
                  <c:v>2.1137359999999998</c:v>
                </c:pt>
                <c:pt idx="19285">
                  <c:v>0.45351900000000001</c:v>
                </c:pt>
                <c:pt idx="19286">
                  <c:v>1.3553649999999999</c:v>
                </c:pt>
                <c:pt idx="19287">
                  <c:v>0.51500900000000005</c:v>
                </c:pt>
                <c:pt idx="19288">
                  <c:v>0.98642799999999997</c:v>
                </c:pt>
                <c:pt idx="19289">
                  <c:v>0.96593200000000001</c:v>
                </c:pt>
                <c:pt idx="19290">
                  <c:v>1.0274209999999999</c:v>
                </c:pt>
                <c:pt idx="19291">
                  <c:v>0.92493899999999996</c:v>
                </c:pt>
                <c:pt idx="19292">
                  <c:v>1.396358</c:v>
                </c:pt>
                <c:pt idx="19293">
                  <c:v>0.289547</c:v>
                </c:pt>
                <c:pt idx="19294">
                  <c:v>0.637988</c:v>
                </c:pt>
                <c:pt idx="19295">
                  <c:v>0.45351900000000001</c:v>
                </c:pt>
                <c:pt idx="19296">
                  <c:v>0.88394600000000001</c:v>
                </c:pt>
                <c:pt idx="19297">
                  <c:v>0.31004399999999999</c:v>
                </c:pt>
                <c:pt idx="19298">
                  <c:v>0.98642799999999997</c:v>
                </c:pt>
                <c:pt idx="19299">
                  <c:v>1.4988410000000001</c:v>
                </c:pt>
                <c:pt idx="19300">
                  <c:v>0.98642799999999997</c:v>
                </c:pt>
                <c:pt idx="19301">
                  <c:v>1.3553649999999999</c:v>
                </c:pt>
                <c:pt idx="19302">
                  <c:v>0.22805800000000001</c:v>
                </c:pt>
                <c:pt idx="19303">
                  <c:v>2.1342319999999999</c:v>
                </c:pt>
                <c:pt idx="19304">
                  <c:v>1.3143720000000001</c:v>
                </c:pt>
                <c:pt idx="19305">
                  <c:v>2.3092999999999999E-2</c:v>
                </c:pt>
                <c:pt idx="19306">
                  <c:v>0.556002</c:v>
                </c:pt>
                <c:pt idx="19307">
                  <c:v>0.88394600000000001</c:v>
                </c:pt>
                <c:pt idx="19308">
                  <c:v>0</c:v>
                </c:pt>
                <c:pt idx="19309">
                  <c:v>1.3758619999999999</c:v>
                </c:pt>
                <c:pt idx="19310">
                  <c:v>1.0479179999999999</c:v>
                </c:pt>
                <c:pt idx="19311">
                  <c:v>0.61749100000000001</c:v>
                </c:pt>
                <c:pt idx="19312">
                  <c:v>1.273379</c:v>
                </c:pt>
                <c:pt idx="19313">
                  <c:v>0.84295299999999995</c:v>
                </c:pt>
                <c:pt idx="19314">
                  <c:v>1.4988410000000001</c:v>
                </c:pt>
                <c:pt idx="19315">
                  <c:v>0</c:v>
                </c:pt>
                <c:pt idx="19316">
                  <c:v>0.22805800000000001</c:v>
                </c:pt>
                <c:pt idx="19317">
                  <c:v>0.65848399999999996</c:v>
                </c:pt>
                <c:pt idx="19318">
                  <c:v>1.8267850000000001</c:v>
                </c:pt>
                <c:pt idx="19319">
                  <c:v>0.248554</c:v>
                </c:pt>
                <c:pt idx="19320">
                  <c:v>1.847281</c:v>
                </c:pt>
                <c:pt idx="19321">
                  <c:v>2.1137359999999998</c:v>
                </c:pt>
                <c:pt idx="19322">
                  <c:v>1.396358</c:v>
                </c:pt>
                <c:pt idx="19323">
                  <c:v>1.0479179999999999</c:v>
                </c:pt>
                <c:pt idx="19324">
                  <c:v>0.61749100000000001</c:v>
                </c:pt>
                <c:pt idx="19325">
                  <c:v>0.12557499999999999</c:v>
                </c:pt>
                <c:pt idx="19326">
                  <c:v>1.3553649999999999</c:v>
                </c:pt>
                <c:pt idx="19327">
                  <c:v>0.53550500000000001</c:v>
                </c:pt>
                <c:pt idx="19328">
                  <c:v>1.457848</c:v>
                </c:pt>
                <c:pt idx="19329">
                  <c:v>0.78146300000000002</c:v>
                </c:pt>
                <c:pt idx="19330">
                  <c:v>1.109407</c:v>
                </c:pt>
                <c:pt idx="19331">
                  <c:v>0.26905099999999998</c:v>
                </c:pt>
                <c:pt idx="19332">
                  <c:v>1.1504000000000001</c:v>
                </c:pt>
                <c:pt idx="19333">
                  <c:v>0.26905099999999998</c:v>
                </c:pt>
                <c:pt idx="19334">
                  <c:v>1.0069250000000001</c:v>
                </c:pt>
                <c:pt idx="19335">
                  <c:v>0.90444199999999997</c:v>
                </c:pt>
                <c:pt idx="19336">
                  <c:v>1.62182</c:v>
                </c:pt>
                <c:pt idx="19337">
                  <c:v>1.0274209999999999</c:v>
                </c:pt>
                <c:pt idx="19338">
                  <c:v>1.252883</c:v>
                </c:pt>
                <c:pt idx="19339">
                  <c:v>0.92493899999999996</c:v>
                </c:pt>
                <c:pt idx="19340">
                  <c:v>2.0522459999999998</c:v>
                </c:pt>
                <c:pt idx="19341">
                  <c:v>0.31004399999999999</c:v>
                </c:pt>
                <c:pt idx="19342">
                  <c:v>0.43302299999999999</c:v>
                </c:pt>
                <c:pt idx="19343">
                  <c:v>0.51500900000000005</c:v>
                </c:pt>
                <c:pt idx="19344">
                  <c:v>2.0317500000000002</c:v>
                </c:pt>
                <c:pt idx="19345">
                  <c:v>0.65848399999999996</c:v>
                </c:pt>
                <c:pt idx="19346">
                  <c:v>1.9497640000000001</c:v>
                </c:pt>
                <c:pt idx="19347">
                  <c:v>0</c:v>
                </c:pt>
                <c:pt idx="19348">
                  <c:v>1.3758619999999999</c:v>
                </c:pt>
                <c:pt idx="19349">
                  <c:v>0.96593200000000001</c:v>
                </c:pt>
                <c:pt idx="19350">
                  <c:v>2.072743</c:v>
                </c:pt>
                <c:pt idx="19351">
                  <c:v>0.94543500000000003</c:v>
                </c:pt>
                <c:pt idx="19352">
                  <c:v>1.847281</c:v>
                </c:pt>
                <c:pt idx="19353">
                  <c:v>0.51500900000000005</c:v>
                </c:pt>
                <c:pt idx="19354">
                  <c:v>0.69947700000000002</c:v>
                </c:pt>
                <c:pt idx="19355">
                  <c:v>0.556002</c:v>
                </c:pt>
                <c:pt idx="19356">
                  <c:v>1.580827</c:v>
                </c:pt>
                <c:pt idx="19357">
                  <c:v>1.2118899999999999</c:v>
                </c:pt>
                <c:pt idx="19358">
                  <c:v>1.252883</c:v>
                </c:pt>
                <c:pt idx="19359">
                  <c:v>1.088911</c:v>
                </c:pt>
                <c:pt idx="19360">
                  <c:v>1.56033</c:v>
                </c:pt>
                <c:pt idx="19361">
                  <c:v>1.2118899999999999</c:v>
                </c:pt>
                <c:pt idx="19362">
                  <c:v>1.3348690000000001</c:v>
                </c:pt>
                <c:pt idx="19363">
                  <c:v>4.3589000000000003E-2</c:v>
                </c:pt>
                <c:pt idx="19364">
                  <c:v>1.068414</c:v>
                </c:pt>
                <c:pt idx="19365">
                  <c:v>2.5959999999999998E-3</c:v>
                </c:pt>
                <c:pt idx="19366">
                  <c:v>1.437351</c:v>
                </c:pt>
                <c:pt idx="19367">
                  <c:v>1.1504000000000001</c:v>
                </c:pt>
                <c:pt idx="19368">
                  <c:v>1.7652950000000001</c:v>
                </c:pt>
                <c:pt idx="19369">
                  <c:v>0</c:v>
                </c:pt>
                <c:pt idx="19370">
                  <c:v>1.5398339999999999</c:v>
                </c:pt>
                <c:pt idx="19371">
                  <c:v>1.7038059999999999</c:v>
                </c:pt>
                <c:pt idx="19372">
                  <c:v>1.56033</c:v>
                </c:pt>
                <c:pt idx="19373">
                  <c:v>0.88394600000000001</c:v>
                </c:pt>
                <c:pt idx="19374">
                  <c:v>1.3758619999999999</c:v>
                </c:pt>
                <c:pt idx="19375">
                  <c:v>0.59699500000000005</c:v>
                </c:pt>
                <c:pt idx="19376">
                  <c:v>1.3348690000000001</c:v>
                </c:pt>
                <c:pt idx="19377">
                  <c:v>0.69947700000000002</c:v>
                </c:pt>
                <c:pt idx="19378">
                  <c:v>0.78146300000000002</c:v>
                </c:pt>
                <c:pt idx="19379">
                  <c:v>1.0274209999999999</c:v>
                </c:pt>
                <c:pt idx="19380">
                  <c:v>1.6423160000000001</c:v>
                </c:pt>
                <c:pt idx="19381">
                  <c:v>1.1504000000000001</c:v>
                </c:pt>
                <c:pt idx="19382">
                  <c:v>1.3553649999999999</c:v>
                </c:pt>
                <c:pt idx="19383">
                  <c:v>0.45351900000000001</c:v>
                </c:pt>
                <c:pt idx="19384">
                  <c:v>1.273379</c:v>
                </c:pt>
                <c:pt idx="19385">
                  <c:v>0.33054</c:v>
                </c:pt>
                <c:pt idx="19386">
                  <c:v>0.412526</c:v>
                </c:pt>
                <c:pt idx="19387">
                  <c:v>0.92493899999999996</c:v>
                </c:pt>
                <c:pt idx="19388">
                  <c:v>1.785792</c:v>
                </c:pt>
                <c:pt idx="19389">
                  <c:v>0</c:v>
                </c:pt>
                <c:pt idx="19390">
                  <c:v>2.2572109999999999</c:v>
                </c:pt>
                <c:pt idx="19391">
                  <c:v>0.69947700000000002</c:v>
                </c:pt>
                <c:pt idx="19392">
                  <c:v>1.580827</c:v>
                </c:pt>
                <c:pt idx="19393">
                  <c:v>0.92493899999999996</c:v>
                </c:pt>
                <c:pt idx="19394">
                  <c:v>1.109407</c:v>
                </c:pt>
                <c:pt idx="19395">
                  <c:v>0.47401599999999999</c:v>
                </c:pt>
                <c:pt idx="19396">
                  <c:v>1.8267850000000001</c:v>
                </c:pt>
                <c:pt idx="19397">
                  <c:v>0.59699500000000005</c:v>
                </c:pt>
                <c:pt idx="19398">
                  <c:v>1.273379</c:v>
                </c:pt>
                <c:pt idx="19399">
                  <c:v>0.289547</c:v>
                </c:pt>
                <c:pt idx="19400">
                  <c:v>1.3553649999999999</c:v>
                </c:pt>
                <c:pt idx="19401">
                  <c:v>1.4783440000000001</c:v>
                </c:pt>
                <c:pt idx="19402">
                  <c:v>1.3143720000000001</c:v>
                </c:pt>
                <c:pt idx="19403">
                  <c:v>0.33054</c:v>
                </c:pt>
                <c:pt idx="19404">
                  <c:v>1.4988410000000001</c:v>
                </c:pt>
                <c:pt idx="19405">
                  <c:v>1.068414</c:v>
                </c:pt>
                <c:pt idx="19406">
                  <c:v>1.785792</c:v>
                </c:pt>
                <c:pt idx="19407">
                  <c:v>1.273379</c:v>
                </c:pt>
                <c:pt idx="19408">
                  <c:v>0.69947700000000002</c:v>
                </c:pt>
                <c:pt idx="19409">
                  <c:v>1.068414</c:v>
                </c:pt>
                <c:pt idx="19410">
                  <c:v>1.5398339999999999</c:v>
                </c:pt>
                <c:pt idx="19411">
                  <c:v>2.5959999999999998E-3</c:v>
                </c:pt>
                <c:pt idx="19412">
                  <c:v>1.8062879999999999</c:v>
                </c:pt>
                <c:pt idx="19413">
                  <c:v>0.47401599999999999</c:v>
                </c:pt>
                <c:pt idx="19414">
                  <c:v>1.3758619999999999</c:v>
                </c:pt>
                <c:pt idx="19415">
                  <c:v>0.69947700000000002</c:v>
                </c:pt>
                <c:pt idx="19416">
                  <c:v>1.785792</c:v>
                </c:pt>
                <c:pt idx="19417">
                  <c:v>1.437351</c:v>
                </c:pt>
                <c:pt idx="19418">
                  <c:v>0.556002</c:v>
                </c:pt>
                <c:pt idx="19419">
                  <c:v>0.12557499999999999</c:v>
                </c:pt>
                <c:pt idx="19420">
                  <c:v>1.457848</c:v>
                </c:pt>
                <c:pt idx="19421">
                  <c:v>0.84295299999999995</c:v>
                </c:pt>
                <c:pt idx="19422">
                  <c:v>1.232386</c:v>
                </c:pt>
                <c:pt idx="19423">
                  <c:v>0</c:v>
                </c:pt>
                <c:pt idx="19424">
                  <c:v>0.80196000000000001</c:v>
                </c:pt>
                <c:pt idx="19425">
                  <c:v>0.98642799999999997</c:v>
                </c:pt>
                <c:pt idx="19426">
                  <c:v>1.252883</c:v>
                </c:pt>
                <c:pt idx="19427">
                  <c:v>0.98642799999999997</c:v>
                </c:pt>
                <c:pt idx="19428">
                  <c:v>1.6423160000000001</c:v>
                </c:pt>
                <c:pt idx="19429">
                  <c:v>1.1504000000000001</c:v>
                </c:pt>
                <c:pt idx="19430">
                  <c:v>1.6423160000000001</c:v>
                </c:pt>
                <c:pt idx="19431">
                  <c:v>0.88394600000000001</c:v>
                </c:pt>
                <c:pt idx="19432">
                  <c:v>2.0317500000000002</c:v>
                </c:pt>
                <c:pt idx="19433">
                  <c:v>0</c:v>
                </c:pt>
                <c:pt idx="19434">
                  <c:v>0.78146300000000002</c:v>
                </c:pt>
                <c:pt idx="19435">
                  <c:v>0.637988</c:v>
                </c:pt>
                <c:pt idx="19436">
                  <c:v>1.580827</c:v>
                </c:pt>
                <c:pt idx="19437">
                  <c:v>0.49451200000000001</c:v>
                </c:pt>
                <c:pt idx="19438">
                  <c:v>1.5398339999999999</c:v>
                </c:pt>
                <c:pt idx="19439">
                  <c:v>1.1708970000000001</c:v>
                </c:pt>
                <c:pt idx="19440">
                  <c:v>0.86344900000000002</c:v>
                </c:pt>
                <c:pt idx="19441">
                  <c:v>0.39202999999999999</c:v>
                </c:pt>
                <c:pt idx="19442">
                  <c:v>1.744799</c:v>
                </c:pt>
                <c:pt idx="19443">
                  <c:v>2.072743</c:v>
                </c:pt>
                <c:pt idx="19444">
                  <c:v>0.61749100000000001</c:v>
                </c:pt>
                <c:pt idx="19445">
                  <c:v>0.26905099999999998</c:v>
                </c:pt>
                <c:pt idx="19446">
                  <c:v>0.94543500000000003</c:v>
                </c:pt>
                <c:pt idx="19447">
                  <c:v>1.293876</c:v>
                </c:pt>
                <c:pt idx="19448">
                  <c:v>1.6628130000000001</c:v>
                </c:pt>
                <c:pt idx="19449">
                  <c:v>2.0522459999999998</c:v>
                </c:pt>
                <c:pt idx="19450">
                  <c:v>1.068414</c:v>
                </c:pt>
                <c:pt idx="19451">
                  <c:v>0.82245599999999996</c:v>
                </c:pt>
                <c:pt idx="19452">
                  <c:v>0.94543500000000003</c:v>
                </c:pt>
                <c:pt idx="19453">
                  <c:v>1.293876</c:v>
                </c:pt>
                <c:pt idx="19454">
                  <c:v>1.2118899999999999</c:v>
                </c:pt>
                <c:pt idx="19455">
                  <c:v>0.88394600000000001</c:v>
                </c:pt>
                <c:pt idx="19456">
                  <c:v>0.47401599999999999</c:v>
                </c:pt>
                <c:pt idx="19457">
                  <c:v>0.33054</c:v>
                </c:pt>
                <c:pt idx="19458">
                  <c:v>0.39202999999999999</c:v>
                </c:pt>
                <c:pt idx="19459">
                  <c:v>1.6423160000000001</c:v>
                </c:pt>
                <c:pt idx="19460">
                  <c:v>1.088911</c:v>
                </c:pt>
                <c:pt idx="19461">
                  <c:v>0.33054</c:v>
                </c:pt>
                <c:pt idx="19462">
                  <c:v>1.396358</c:v>
                </c:pt>
                <c:pt idx="19463">
                  <c:v>2.3596940000000002</c:v>
                </c:pt>
                <c:pt idx="19464">
                  <c:v>0.556002</c:v>
                </c:pt>
                <c:pt idx="19465">
                  <c:v>0.51500900000000005</c:v>
                </c:pt>
                <c:pt idx="19466">
                  <c:v>0.78146300000000002</c:v>
                </c:pt>
                <c:pt idx="19467">
                  <c:v>0.31004399999999999</c:v>
                </c:pt>
                <c:pt idx="19468">
                  <c:v>1.396358</c:v>
                </c:pt>
                <c:pt idx="19469">
                  <c:v>0.69947700000000002</c:v>
                </c:pt>
                <c:pt idx="19470">
                  <c:v>0.90444199999999997</c:v>
                </c:pt>
                <c:pt idx="19471">
                  <c:v>0</c:v>
                </c:pt>
                <c:pt idx="19472">
                  <c:v>1.580827</c:v>
                </c:pt>
                <c:pt idx="19473">
                  <c:v>2.1547290000000001</c:v>
                </c:pt>
                <c:pt idx="19474">
                  <c:v>0.45351900000000001</c:v>
                </c:pt>
                <c:pt idx="19475">
                  <c:v>0.51500900000000005</c:v>
                </c:pt>
                <c:pt idx="19476">
                  <c:v>0.74046999999999996</c:v>
                </c:pt>
                <c:pt idx="19477">
                  <c:v>0</c:v>
                </c:pt>
                <c:pt idx="19478">
                  <c:v>0</c:v>
                </c:pt>
                <c:pt idx="19479">
                  <c:v>2.0317500000000002</c:v>
                </c:pt>
                <c:pt idx="19480">
                  <c:v>1.62182</c:v>
                </c:pt>
                <c:pt idx="19481">
                  <c:v>0.637988</c:v>
                </c:pt>
                <c:pt idx="19482">
                  <c:v>1.724302</c:v>
                </c:pt>
                <c:pt idx="19483">
                  <c:v>1.437351</c:v>
                </c:pt>
                <c:pt idx="19484">
                  <c:v>1.252883</c:v>
                </c:pt>
                <c:pt idx="19485">
                  <c:v>2.0932390000000001</c:v>
                </c:pt>
                <c:pt idx="19486">
                  <c:v>0.51500900000000005</c:v>
                </c:pt>
                <c:pt idx="19487">
                  <c:v>0.49451200000000001</c:v>
                </c:pt>
                <c:pt idx="19488">
                  <c:v>1.129904</c:v>
                </c:pt>
                <c:pt idx="19489">
                  <c:v>0</c:v>
                </c:pt>
                <c:pt idx="19490">
                  <c:v>0.67898099999999995</c:v>
                </c:pt>
                <c:pt idx="19491">
                  <c:v>0</c:v>
                </c:pt>
                <c:pt idx="19492">
                  <c:v>0.69947700000000002</c:v>
                </c:pt>
                <c:pt idx="19493">
                  <c:v>2.4826730000000001</c:v>
                </c:pt>
                <c:pt idx="19494">
                  <c:v>2.0317500000000002</c:v>
                </c:pt>
                <c:pt idx="19495">
                  <c:v>0.80196000000000001</c:v>
                </c:pt>
                <c:pt idx="19496">
                  <c:v>0.96593200000000001</c:v>
                </c:pt>
                <c:pt idx="19497">
                  <c:v>1.9292670000000001</c:v>
                </c:pt>
                <c:pt idx="19498">
                  <c:v>1.5398339999999999</c:v>
                </c:pt>
                <c:pt idx="19499">
                  <c:v>2.0317500000000002</c:v>
                </c:pt>
                <c:pt idx="19500">
                  <c:v>0</c:v>
                </c:pt>
                <c:pt idx="19501">
                  <c:v>2.1752250000000002</c:v>
                </c:pt>
                <c:pt idx="19502">
                  <c:v>0.53550500000000001</c:v>
                </c:pt>
                <c:pt idx="19503">
                  <c:v>0.59699500000000005</c:v>
                </c:pt>
                <c:pt idx="19504">
                  <c:v>0.10507900000000001</c:v>
                </c:pt>
                <c:pt idx="19505">
                  <c:v>0.412526</c:v>
                </c:pt>
                <c:pt idx="19506">
                  <c:v>1.252883</c:v>
                </c:pt>
                <c:pt idx="19507">
                  <c:v>1.847281</c:v>
                </c:pt>
                <c:pt idx="19508">
                  <c:v>1.293876</c:v>
                </c:pt>
                <c:pt idx="19509">
                  <c:v>0.10507900000000001</c:v>
                </c:pt>
                <c:pt idx="19510">
                  <c:v>2.0522459999999998</c:v>
                </c:pt>
                <c:pt idx="19511">
                  <c:v>2.1547290000000001</c:v>
                </c:pt>
                <c:pt idx="19512">
                  <c:v>4.3589000000000003E-2</c:v>
                </c:pt>
                <c:pt idx="19513">
                  <c:v>1.580827</c:v>
                </c:pt>
                <c:pt idx="19514">
                  <c:v>1.273379</c:v>
                </c:pt>
                <c:pt idx="19515">
                  <c:v>2.0932390000000001</c:v>
                </c:pt>
                <c:pt idx="19516">
                  <c:v>0.92493899999999996</c:v>
                </c:pt>
                <c:pt idx="19517">
                  <c:v>1.3143720000000001</c:v>
                </c:pt>
                <c:pt idx="19518">
                  <c:v>0.43302299999999999</c:v>
                </c:pt>
                <c:pt idx="19519">
                  <c:v>1.0274209999999999</c:v>
                </c:pt>
                <c:pt idx="19520">
                  <c:v>1.1708970000000001</c:v>
                </c:pt>
                <c:pt idx="19521">
                  <c:v>1.1913929999999999</c:v>
                </c:pt>
                <c:pt idx="19522">
                  <c:v>0</c:v>
                </c:pt>
                <c:pt idx="19523">
                  <c:v>1.8677779999999999</c:v>
                </c:pt>
                <c:pt idx="19524">
                  <c:v>0.35103699999999999</c:v>
                </c:pt>
                <c:pt idx="19525">
                  <c:v>0.556002</c:v>
                </c:pt>
                <c:pt idx="19526">
                  <c:v>1.7652950000000001</c:v>
                </c:pt>
                <c:pt idx="19527">
                  <c:v>0.39202999999999999</c:v>
                </c:pt>
                <c:pt idx="19528">
                  <c:v>0.31004399999999999</c:v>
                </c:pt>
                <c:pt idx="19529">
                  <c:v>3.446008</c:v>
                </c:pt>
                <c:pt idx="19530">
                  <c:v>0.57649799999999995</c:v>
                </c:pt>
                <c:pt idx="19531">
                  <c:v>0.59699500000000005</c:v>
                </c:pt>
                <c:pt idx="19532">
                  <c:v>0.31004399999999999</c:v>
                </c:pt>
                <c:pt idx="19533">
                  <c:v>2.7491270000000001</c:v>
                </c:pt>
                <c:pt idx="19534">
                  <c:v>0</c:v>
                </c:pt>
                <c:pt idx="19535">
                  <c:v>0.61749100000000001</c:v>
                </c:pt>
                <c:pt idx="19536">
                  <c:v>0</c:v>
                </c:pt>
                <c:pt idx="19537">
                  <c:v>8.4582000000000004E-2</c:v>
                </c:pt>
                <c:pt idx="19538">
                  <c:v>2.1342319999999999</c:v>
                </c:pt>
                <c:pt idx="19539">
                  <c:v>1.396358</c:v>
                </c:pt>
                <c:pt idx="19540">
                  <c:v>0</c:v>
                </c:pt>
                <c:pt idx="19541">
                  <c:v>0.16656799999999999</c:v>
                </c:pt>
                <c:pt idx="19542">
                  <c:v>1.068414</c:v>
                </c:pt>
                <c:pt idx="19543">
                  <c:v>0.719974</c:v>
                </c:pt>
                <c:pt idx="19544">
                  <c:v>0.49451200000000001</c:v>
                </c:pt>
                <c:pt idx="19545">
                  <c:v>1.396358</c:v>
                </c:pt>
                <c:pt idx="19546">
                  <c:v>1.1913929999999999</c:v>
                </c:pt>
                <c:pt idx="19547">
                  <c:v>1.252883</c:v>
                </c:pt>
                <c:pt idx="19548">
                  <c:v>0.69947700000000002</c:v>
                </c:pt>
                <c:pt idx="19549">
                  <c:v>2.5959999999999998E-3</c:v>
                </c:pt>
                <c:pt idx="19550">
                  <c:v>1.1913929999999999</c:v>
                </c:pt>
                <c:pt idx="19551">
                  <c:v>1.252883</c:v>
                </c:pt>
                <c:pt idx="19552">
                  <c:v>1.5398339999999999</c:v>
                </c:pt>
                <c:pt idx="19553">
                  <c:v>1.396358</c:v>
                </c:pt>
                <c:pt idx="19554">
                  <c:v>1.3553649999999999</c:v>
                </c:pt>
                <c:pt idx="19555">
                  <c:v>0.57649799999999995</c:v>
                </c:pt>
                <c:pt idx="19556">
                  <c:v>1.232386</c:v>
                </c:pt>
                <c:pt idx="19557">
                  <c:v>0.57649799999999995</c:v>
                </c:pt>
                <c:pt idx="19558">
                  <c:v>0.39202999999999999</c:v>
                </c:pt>
                <c:pt idx="19559">
                  <c:v>0.80196000000000001</c:v>
                </c:pt>
                <c:pt idx="19560">
                  <c:v>1.273379</c:v>
                </c:pt>
                <c:pt idx="19561">
                  <c:v>0.86344900000000002</c:v>
                </c:pt>
                <c:pt idx="19562">
                  <c:v>1.3348690000000001</c:v>
                </c:pt>
                <c:pt idx="19563">
                  <c:v>2.195722</c:v>
                </c:pt>
                <c:pt idx="19564">
                  <c:v>1.129904</c:v>
                </c:pt>
                <c:pt idx="19565">
                  <c:v>1.088911</c:v>
                </c:pt>
                <c:pt idx="19566">
                  <c:v>0.98642799999999997</c:v>
                </c:pt>
                <c:pt idx="19567">
                  <c:v>1.0069250000000001</c:v>
                </c:pt>
                <c:pt idx="19568">
                  <c:v>0.65848399999999996</c:v>
                </c:pt>
                <c:pt idx="19569">
                  <c:v>1.129904</c:v>
                </c:pt>
                <c:pt idx="19570">
                  <c:v>0</c:v>
                </c:pt>
                <c:pt idx="19571">
                  <c:v>0.53550500000000001</c:v>
                </c:pt>
                <c:pt idx="19572">
                  <c:v>0.556002</c:v>
                </c:pt>
                <c:pt idx="19573">
                  <c:v>1.9907570000000001</c:v>
                </c:pt>
                <c:pt idx="19574">
                  <c:v>0.556002</c:v>
                </c:pt>
                <c:pt idx="19575">
                  <c:v>1.437351</c:v>
                </c:pt>
                <c:pt idx="19576">
                  <c:v>0.12557499999999999</c:v>
                </c:pt>
                <c:pt idx="19577">
                  <c:v>1.4988410000000001</c:v>
                </c:pt>
                <c:pt idx="19578">
                  <c:v>0</c:v>
                </c:pt>
                <c:pt idx="19579">
                  <c:v>2.1137359999999998</c:v>
                </c:pt>
                <c:pt idx="19580">
                  <c:v>0.47401599999999999</c:v>
                </c:pt>
                <c:pt idx="19581">
                  <c:v>1.8062879999999999</c:v>
                </c:pt>
                <c:pt idx="19582">
                  <c:v>0</c:v>
                </c:pt>
                <c:pt idx="19583">
                  <c:v>1.9702599999999999</c:v>
                </c:pt>
                <c:pt idx="19584">
                  <c:v>0</c:v>
                </c:pt>
                <c:pt idx="19585">
                  <c:v>1.396358</c:v>
                </c:pt>
                <c:pt idx="19586">
                  <c:v>0.53550500000000001</c:v>
                </c:pt>
                <c:pt idx="19587">
                  <c:v>2.216218</c:v>
                </c:pt>
                <c:pt idx="19588">
                  <c:v>2.3092999999999999E-2</c:v>
                </c:pt>
                <c:pt idx="19589">
                  <c:v>1.8677779999999999</c:v>
                </c:pt>
                <c:pt idx="19590">
                  <c:v>2.5959999999999998E-3</c:v>
                </c:pt>
                <c:pt idx="19591">
                  <c:v>1.1708970000000001</c:v>
                </c:pt>
                <c:pt idx="19592">
                  <c:v>0</c:v>
                </c:pt>
                <c:pt idx="19593">
                  <c:v>1.3758619999999999</c:v>
                </c:pt>
                <c:pt idx="19594">
                  <c:v>0.57649799999999995</c:v>
                </c:pt>
                <c:pt idx="19595">
                  <c:v>0.98642799999999997</c:v>
                </c:pt>
                <c:pt idx="19596">
                  <c:v>1.129904</c:v>
                </c:pt>
                <c:pt idx="19597">
                  <c:v>1.396358</c:v>
                </c:pt>
                <c:pt idx="19598">
                  <c:v>1.109407</c:v>
                </c:pt>
                <c:pt idx="19599">
                  <c:v>1.109407</c:v>
                </c:pt>
                <c:pt idx="19600">
                  <c:v>0.61749100000000001</c:v>
                </c:pt>
                <c:pt idx="19601">
                  <c:v>1.6013230000000001</c:v>
                </c:pt>
                <c:pt idx="19602">
                  <c:v>0.90444199999999997</c:v>
                </c:pt>
                <c:pt idx="19603">
                  <c:v>0</c:v>
                </c:pt>
                <c:pt idx="19604">
                  <c:v>0.53550500000000001</c:v>
                </c:pt>
                <c:pt idx="19605">
                  <c:v>1.457848</c:v>
                </c:pt>
                <c:pt idx="19606">
                  <c:v>0.45351900000000001</c:v>
                </c:pt>
                <c:pt idx="19607">
                  <c:v>1.62182</c:v>
                </c:pt>
                <c:pt idx="19608">
                  <c:v>0</c:v>
                </c:pt>
                <c:pt idx="19609">
                  <c:v>1.8062879999999999</c:v>
                </c:pt>
                <c:pt idx="19610">
                  <c:v>0.53550500000000001</c:v>
                </c:pt>
                <c:pt idx="19611">
                  <c:v>2.400687</c:v>
                </c:pt>
                <c:pt idx="19612">
                  <c:v>0.39202999999999999</c:v>
                </c:pt>
                <c:pt idx="19613">
                  <c:v>2.1547290000000001</c:v>
                </c:pt>
                <c:pt idx="19614">
                  <c:v>0.207561</c:v>
                </c:pt>
                <c:pt idx="19615">
                  <c:v>1.7038059999999999</c:v>
                </c:pt>
                <c:pt idx="19616">
                  <c:v>0.94543500000000003</c:v>
                </c:pt>
                <c:pt idx="19617">
                  <c:v>1.7038059999999999</c:v>
                </c:pt>
                <c:pt idx="19618">
                  <c:v>0.57649799999999995</c:v>
                </c:pt>
                <c:pt idx="19619">
                  <c:v>2.4416799999999999</c:v>
                </c:pt>
                <c:pt idx="19620">
                  <c:v>0.26905099999999998</c:v>
                </c:pt>
                <c:pt idx="19621">
                  <c:v>2.0932390000000001</c:v>
                </c:pt>
                <c:pt idx="19622">
                  <c:v>0.207561</c:v>
                </c:pt>
                <c:pt idx="19623">
                  <c:v>2.3187009999999999</c:v>
                </c:pt>
                <c:pt idx="19624">
                  <c:v>0.16656799999999999</c:v>
                </c:pt>
                <c:pt idx="19625">
                  <c:v>1.3553649999999999</c:v>
                </c:pt>
                <c:pt idx="19626">
                  <c:v>0.412526</c:v>
                </c:pt>
                <c:pt idx="19627">
                  <c:v>1.8677779999999999</c:v>
                </c:pt>
                <c:pt idx="19628">
                  <c:v>0.43302299999999999</c:v>
                </c:pt>
                <c:pt idx="19629">
                  <c:v>2.5031690000000002</c:v>
                </c:pt>
                <c:pt idx="19630">
                  <c:v>0.719974</c:v>
                </c:pt>
                <c:pt idx="19631">
                  <c:v>3.056575</c:v>
                </c:pt>
                <c:pt idx="19632">
                  <c:v>0.43302299999999999</c:v>
                </c:pt>
                <c:pt idx="19633">
                  <c:v>1.888274</c:v>
                </c:pt>
                <c:pt idx="19634">
                  <c:v>0</c:v>
                </c:pt>
                <c:pt idx="19635">
                  <c:v>1.6628130000000001</c:v>
                </c:pt>
                <c:pt idx="19636">
                  <c:v>0</c:v>
                </c:pt>
                <c:pt idx="19637">
                  <c:v>0.88394600000000001</c:v>
                </c:pt>
                <c:pt idx="19638">
                  <c:v>0.16656799999999999</c:v>
                </c:pt>
                <c:pt idx="19639">
                  <c:v>2.9745889999999999</c:v>
                </c:pt>
                <c:pt idx="19640">
                  <c:v>0</c:v>
                </c:pt>
                <c:pt idx="19641">
                  <c:v>1.9497640000000001</c:v>
                </c:pt>
                <c:pt idx="19642">
                  <c:v>0.248554</c:v>
                </c:pt>
                <c:pt idx="19643">
                  <c:v>2.3596940000000002</c:v>
                </c:pt>
                <c:pt idx="19644">
                  <c:v>0</c:v>
                </c:pt>
                <c:pt idx="19645">
                  <c:v>2.667141</c:v>
                </c:pt>
                <c:pt idx="19646">
                  <c:v>4.3589000000000003E-2</c:v>
                </c:pt>
                <c:pt idx="19647">
                  <c:v>1.3758619999999999</c:v>
                </c:pt>
                <c:pt idx="19648">
                  <c:v>2.5959999999999998E-3</c:v>
                </c:pt>
                <c:pt idx="19649">
                  <c:v>2.8926029999999998</c:v>
                </c:pt>
                <c:pt idx="19650">
                  <c:v>0</c:v>
                </c:pt>
                <c:pt idx="19651">
                  <c:v>2.195722</c:v>
                </c:pt>
                <c:pt idx="19652">
                  <c:v>0</c:v>
                </c:pt>
                <c:pt idx="19653">
                  <c:v>2.195722</c:v>
                </c:pt>
                <c:pt idx="19654">
                  <c:v>0</c:v>
                </c:pt>
                <c:pt idx="19655">
                  <c:v>2.9745889999999999</c:v>
                </c:pt>
                <c:pt idx="19656">
                  <c:v>0</c:v>
                </c:pt>
                <c:pt idx="19657">
                  <c:v>2.1137359999999998</c:v>
                </c:pt>
                <c:pt idx="19658">
                  <c:v>0</c:v>
                </c:pt>
                <c:pt idx="19659">
                  <c:v>1.293876</c:v>
                </c:pt>
                <c:pt idx="19660">
                  <c:v>0</c:v>
                </c:pt>
                <c:pt idx="19661">
                  <c:v>2.1547290000000001</c:v>
                </c:pt>
                <c:pt idx="19662">
                  <c:v>0</c:v>
                </c:pt>
                <c:pt idx="19663">
                  <c:v>1.744799</c:v>
                </c:pt>
                <c:pt idx="19664">
                  <c:v>0</c:v>
                </c:pt>
                <c:pt idx="19665">
                  <c:v>3.2820360000000002</c:v>
                </c:pt>
                <c:pt idx="19666">
                  <c:v>0</c:v>
                </c:pt>
                <c:pt idx="19667">
                  <c:v>2.1547290000000001</c:v>
                </c:pt>
                <c:pt idx="19668">
                  <c:v>0</c:v>
                </c:pt>
                <c:pt idx="19669">
                  <c:v>1.847281</c:v>
                </c:pt>
                <c:pt idx="19670">
                  <c:v>0</c:v>
                </c:pt>
                <c:pt idx="19671">
                  <c:v>1.9292670000000001</c:v>
                </c:pt>
                <c:pt idx="19672">
                  <c:v>0</c:v>
                </c:pt>
                <c:pt idx="19673">
                  <c:v>2.2367149999999998</c:v>
                </c:pt>
                <c:pt idx="19674">
                  <c:v>0</c:v>
                </c:pt>
                <c:pt idx="19675">
                  <c:v>2.0522459999999998</c:v>
                </c:pt>
                <c:pt idx="19676">
                  <c:v>0</c:v>
                </c:pt>
                <c:pt idx="19677">
                  <c:v>3.630477</c:v>
                </c:pt>
                <c:pt idx="19678">
                  <c:v>0</c:v>
                </c:pt>
                <c:pt idx="19679">
                  <c:v>2.072743</c:v>
                </c:pt>
                <c:pt idx="19680">
                  <c:v>0.49451200000000001</c:v>
                </c:pt>
                <c:pt idx="19681">
                  <c:v>3.0360779999999998</c:v>
                </c:pt>
                <c:pt idx="19682">
                  <c:v>0</c:v>
                </c:pt>
                <c:pt idx="19683">
                  <c:v>2.7491270000000001</c:v>
                </c:pt>
                <c:pt idx="19684">
                  <c:v>0</c:v>
                </c:pt>
                <c:pt idx="19685">
                  <c:v>1.888274</c:v>
                </c:pt>
                <c:pt idx="19686">
                  <c:v>0</c:v>
                </c:pt>
                <c:pt idx="19687">
                  <c:v>2.9335960000000001</c:v>
                </c:pt>
                <c:pt idx="19688">
                  <c:v>0</c:v>
                </c:pt>
                <c:pt idx="19689">
                  <c:v>3.3025329999999999</c:v>
                </c:pt>
                <c:pt idx="19690">
                  <c:v>0.49451200000000001</c:v>
                </c:pt>
                <c:pt idx="19691">
                  <c:v>2.2982040000000001</c:v>
                </c:pt>
                <c:pt idx="19692">
                  <c:v>0</c:v>
                </c:pt>
                <c:pt idx="19693">
                  <c:v>2.872106</c:v>
                </c:pt>
                <c:pt idx="19694">
                  <c:v>0</c:v>
                </c:pt>
                <c:pt idx="19695">
                  <c:v>1.2118899999999999</c:v>
                </c:pt>
                <c:pt idx="19696">
                  <c:v>0</c:v>
                </c:pt>
                <c:pt idx="19697">
                  <c:v>3.5484909999999998</c:v>
                </c:pt>
                <c:pt idx="19698">
                  <c:v>0</c:v>
                </c:pt>
                <c:pt idx="19699">
                  <c:v>3.7534559999999999</c:v>
                </c:pt>
                <c:pt idx="19700">
                  <c:v>0</c:v>
                </c:pt>
                <c:pt idx="19701">
                  <c:v>1.8267850000000001</c:v>
                </c:pt>
                <c:pt idx="19702">
                  <c:v>0</c:v>
                </c:pt>
                <c:pt idx="19703">
                  <c:v>3.0975679999999999</c:v>
                </c:pt>
                <c:pt idx="19704">
                  <c:v>0.51500900000000005</c:v>
                </c:pt>
                <c:pt idx="19705">
                  <c:v>3.773952</c:v>
                </c:pt>
                <c:pt idx="19706">
                  <c:v>0</c:v>
                </c:pt>
                <c:pt idx="19707">
                  <c:v>2.400687</c:v>
                </c:pt>
                <c:pt idx="19708">
                  <c:v>0</c:v>
                </c:pt>
                <c:pt idx="19709">
                  <c:v>2.872106</c:v>
                </c:pt>
                <c:pt idx="19710">
                  <c:v>0</c:v>
                </c:pt>
                <c:pt idx="19711">
                  <c:v>1.785792</c:v>
                </c:pt>
                <c:pt idx="19712">
                  <c:v>0</c:v>
                </c:pt>
                <c:pt idx="19713">
                  <c:v>2.7081339999999998</c:v>
                </c:pt>
                <c:pt idx="19714">
                  <c:v>0</c:v>
                </c:pt>
                <c:pt idx="19715">
                  <c:v>3.5689869999999999</c:v>
                </c:pt>
                <c:pt idx="19716">
                  <c:v>0</c:v>
                </c:pt>
                <c:pt idx="19717">
                  <c:v>2.9130989999999999</c:v>
                </c:pt>
                <c:pt idx="19718">
                  <c:v>0</c:v>
                </c:pt>
                <c:pt idx="19719">
                  <c:v>3.4665050000000002</c:v>
                </c:pt>
                <c:pt idx="19720">
                  <c:v>0</c:v>
                </c:pt>
                <c:pt idx="19721">
                  <c:v>3.1180639999999999</c:v>
                </c:pt>
                <c:pt idx="19722">
                  <c:v>1.7038059999999999</c:v>
                </c:pt>
                <c:pt idx="19723">
                  <c:v>2.523666</c:v>
                </c:pt>
                <c:pt idx="19724">
                  <c:v>0</c:v>
                </c:pt>
                <c:pt idx="19725">
                  <c:v>2.6056520000000001</c:v>
                </c:pt>
                <c:pt idx="19726">
                  <c:v>0</c:v>
                </c:pt>
                <c:pt idx="19727">
                  <c:v>2.7696239999999999</c:v>
                </c:pt>
                <c:pt idx="19728">
                  <c:v>0</c:v>
                </c:pt>
                <c:pt idx="19729">
                  <c:v>3.2410429999999999</c:v>
                </c:pt>
                <c:pt idx="19730">
                  <c:v>0</c:v>
                </c:pt>
                <c:pt idx="19731">
                  <c:v>1.7038059999999999</c:v>
                </c:pt>
                <c:pt idx="19732">
                  <c:v>4.3589000000000003E-2</c:v>
                </c:pt>
                <c:pt idx="19733">
                  <c:v>2.8106170000000001</c:v>
                </c:pt>
                <c:pt idx="19734">
                  <c:v>0</c:v>
                </c:pt>
                <c:pt idx="19735">
                  <c:v>2.400687</c:v>
                </c:pt>
                <c:pt idx="19736">
                  <c:v>0</c:v>
                </c:pt>
                <c:pt idx="19737">
                  <c:v>2.7901199999999999</c:v>
                </c:pt>
                <c:pt idx="19738">
                  <c:v>0</c:v>
                </c:pt>
                <c:pt idx="19739">
                  <c:v>2.872106</c:v>
                </c:pt>
                <c:pt idx="19740">
                  <c:v>0</c:v>
                </c:pt>
                <c:pt idx="19741">
                  <c:v>3.4255119999999999</c:v>
                </c:pt>
                <c:pt idx="19742">
                  <c:v>0</c:v>
                </c:pt>
                <c:pt idx="19743">
                  <c:v>2.2777080000000001</c:v>
                </c:pt>
                <c:pt idx="19744">
                  <c:v>0</c:v>
                </c:pt>
                <c:pt idx="19745">
                  <c:v>3.5894840000000001</c:v>
                </c:pt>
                <c:pt idx="19746">
                  <c:v>0</c:v>
                </c:pt>
                <c:pt idx="19747">
                  <c:v>3.958421</c:v>
                </c:pt>
                <c:pt idx="19748">
                  <c:v>0</c:v>
                </c:pt>
                <c:pt idx="19749">
                  <c:v>2.7901199999999999</c:v>
                </c:pt>
                <c:pt idx="19750">
                  <c:v>0</c:v>
                </c:pt>
                <c:pt idx="19751">
                  <c:v>2.8311130000000002</c:v>
                </c:pt>
                <c:pt idx="19752">
                  <c:v>0</c:v>
                </c:pt>
                <c:pt idx="19753">
                  <c:v>2.7696239999999999</c:v>
                </c:pt>
                <c:pt idx="19754">
                  <c:v>0</c:v>
                </c:pt>
                <c:pt idx="19755">
                  <c:v>3.4870009999999998</c:v>
                </c:pt>
                <c:pt idx="19756">
                  <c:v>0</c:v>
                </c:pt>
                <c:pt idx="19757">
                  <c:v>3.1385610000000002</c:v>
                </c:pt>
                <c:pt idx="19758">
                  <c:v>0</c:v>
                </c:pt>
                <c:pt idx="19759">
                  <c:v>5.3726789999999998</c:v>
                </c:pt>
                <c:pt idx="19760">
                  <c:v>0</c:v>
                </c:pt>
                <c:pt idx="19761">
                  <c:v>3.4050150000000001</c:v>
                </c:pt>
                <c:pt idx="19762">
                  <c:v>0</c:v>
                </c:pt>
                <c:pt idx="19763">
                  <c:v>3.3845190000000001</c:v>
                </c:pt>
                <c:pt idx="19764">
                  <c:v>0</c:v>
                </c:pt>
                <c:pt idx="19765">
                  <c:v>2.216218</c:v>
                </c:pt>
                <c:pt idx="19766">
                  <c:v>0</c:v>
                </c:pt>
                <c:pt idx="19767">
                  <c:v>2.85161</c:v>
                </c:pt>
                <c:pt idx="19768">
                  <c:v>0</c:v>
                </c:pt>
                <c:pt idx="19769">
                  <c:v>3.2820360000000002</c:v>
                </c:pt>
                <c:pt idx="19770">
                  <c:v>0</c:v>
                </c:pt>
                <c:pt idx="19771">
                  <c:v>3.5894840000000001</c:v>
                </c:pt>
                <c:pt idx="19772">
                  <c:v>0</c:v>
                </c:pt>
                <c:pt idx="19773">
                  <c:v>3.5894840000000001</c:v>
                </c:pt>
                <c:pt idx="19774">
                  <c:v>0</c:v>
                </c:pt>
                <c:pt idx="19775">
                  <c:v>4.3683509999999997</c:v>
                </c:pt>
                <c:pt idx="19776">
                  <c:v>0</c:v>
                </c:pt>
                <c:pt idx="19777">
                  <c:v>3.6714699999999998</c:v>
                </c:pt>
                <c:pt idx="19778">
                  <c:v>0</c:v>
                </c:pt>
                <c:pt idx="19779">
                  <c:v>3.5894840000000001</c:v>
                </c:pt>
                <c:pt idx="19780">
                  <c:v>0</c:v>
                </c:pt>
                <c:pt idx="19781">
                  <c:v>2.7081339999999998</c:v>
                </c:pt>
                <c:pt idx="19782">
                  <c:v>0</c:v>
                </c:pt>
                <c:pt idx="19783">
                  <c:v>2.6466449999999999</c:v>
                </c:pt>
                <c:pt idx="19784">
                  <c:v>0</c:v>
                </c:pt>
                <c:pt idx="19785">
                  <c:v>3.323029</c:v>
                </c:pt>
                <c:pt idx="19786">
                  <c:v>0</c:v>
                </c:pt>
                <c:pt idx="19787">
                  <c:v>3.978917</c:v>
                </c:pt>
                <c:pt idx="19788">
                  <c:v>0</c:v>
                </c:pt>
                <c:pt idx="19789">
                  <c:v>3.0360779999999998</c:v>
                </c:pt>
                <c:pt idx="19790">
                  <c:v>0</c:v>
                </c:pt>
                <c:pt idx="19791">
                  <c:v>3.3845190000000001</c:v>
                </c:pt>
                <c:pt idx="19792">
                  <c:v>0</c:v>
                </c:pt>
                <c:pt idx="19793">
                  <c:v>3.179554</c:v>
                </c:pt>
                <c:pt idx="19794">
                  <c:v>0</c:v>
                </c:pt>
                <c:pt idx="19795">
                  <c:v>2.728631</c:v>
                </c:pt>
                <c:pt idx="19796">
                  <c:v>0</c:v>
                </c:pt>
                <c:pt idx="19797">
                  <c:v>2.872106</c:v>
                </c:pt>
                <c:pt idx="19798">
                  <c:v>0.248554</c:v>
                </c:pt>
                <c:pt idx="19799">
                  <c:v>2.872106</c:v>
                </c:pt>
                <c:pt idx="19800">
                  <c:v>0</c:v>
                </c:pt>
                <c:pt idx="19801">
                  <c:v>2.6056520000000001</c:v>
                </c:pt>
                <c:pt idx="19802">
                  <c:v>0</c:v>
                </c:pt>
                <c:pt idx="19803">
                  <c:v>2.523666</c:v>
                </c:pt>
                <c:pt idx="19804">
                  <c:v>0</c:v>
                </c:pt>
                <c:pt idx="19805">
                  <c:v>3.630477</c:v>
                </c:pt>
                <c:pt idx="19806">
                  <c:v>0.59699500000000005</c:v>
                </c:pt>
                <c:pt idx="19807">
                  <c:v>2.8106170000000001</c:v>
                </c:pt>
                <c:pt idx="19808">
                  <c:v>0</c:v>
                </c:pt>
                <c:pt idx="19809">
                  <c:v>2.011253</c:v>
                </c:pt>
                <c:pt idx="19810">
                  <c:v>0</c:v>
                </c:pt>
                <c:pt idx="19811">
                  <c:v>2.8311130000000002</c:v>
                </c:pt>
                <c:pt idx="19812">
                  <c:v>0</c:v>
                </c:pt>
                <c:pt idx="19813">
                  <c:v>3.1180639999999999</c:v>
                </c:pt>
                <c:pt idx="19814">
                  <c:v>0</c:v>
                </c:pt>
                <c:pt idx="19815">
                  <c:v>3.9379240000000002</c:v>
                </c:pt>
                <c:pt idx="19816">
                  <c:v>0</c:v>
                </c:pt>
                <c:pt idx="19817">
                  <c:v>3.4255119999999999</c:v>
                </c:pt>
                <c:pt idx="19818">
                  <c:v>0</c:v>
                </c:pt>
                <c:pt idx="19819">
                  <c:v>2.85161</c:v>
                </c:pt>
                <c:pt idx="19820">
                  <c:v>0</c:v>
                </c:pt>
                <c:pt idx="19821">
                  <c:v>3.8559380000000001</c:v>
                </c:pt>
                <c:pt idx="19822">
                  <c:v>0.57649799999999995</c:v>
                </c:pt>
                <c:pt idx="19823">
                  <c:v>3.0975679999999999</c:v>
                </c:pt>
                <c:pt idx="19824">
                  <c:v>0</c:v>
                </c:pt>
                <c:pt idx="19825">
                  <c:v>2.3187009999999999</c:v>
                </c:pt>
                <c:pt idx="19826">
                  <c:v>0</c:v>
                </c:pt>
                <c:pt idx="19827">
                  <c:v>2.195722</c:v>
                </c:pt>
                <c:pt idx="19828">
                  <c:v>0</c:v>
                </c:pt>
                <c:pt idx="19829">
                  <c:v>2.5646589999999998</c:v>
                </c:pt>
                <c:pt idx="19830">
                  <c:v>0</c:v>
                </c:pt>
                <c:pt idx="19831">
                  <c:v>3.630477</c:v>
                </c:pt>
                <c:pt idx="19832">
                  <c:v>0</c:v>
                </c:pt>
                <c:pt idx="19833">
                  <c:v>3.5484909999999998</c:v>
                </c:pt>
                <c:pt idx="19834">
                  <c:v>0</c:v>
                </c:pt>
                <c:pt idx="19835">
                  <c:v>2.9540920000000002</c:v>
                </c:pt>
                <c:pt idx="19836">
                  <c:v>0</c:v>
                </c:pt>
                <c:pt idx="19837">
                  <c:v>2.6876380000000002</c:v>
                </c:pt>
                <c:pt idx="19838">
                  <c:v>0</c:v>
                </c:pt>
                <c:pt idx="19839">
                  <c:v>2.6261480000000001</c:v>
                </c:pt>
                <c:pt idx="19840">
                  <c:v>0</c:v>
                </c:pt>
                <c:pt idx="19841">
                  <c:v>3.0360779999999998</c:v>
                </c:pt>
                <c:pt idx="19842">
                  <c:v>0</c:v>
                </c:pt>
                <c:pt idx="19843">
                  <c:v>2.5031690000000002</c:v>
                </c:pt>
                <c:pt idx="19844">
                  <c:v>0</c:v>
                </c:pt>
                <c:pt idx="19845">
                  <c:v>3.3435260000000002</c:v>
                </c:pt>
                <c:pt idx="19846">
                  <c:v>0</c:v>
                </c:pt>
                <c:pt idx="19847">
                  <c:v>3.6099800000000002</c:v>
                </c:pt>
                <c:pt idx="19848">
                  <c:v>0.31004399999999999</c:v>
                </c:pt>
                <c:pt idx="19849">
                  <c:v>3.8149449999999998</c:v>
                </c:pt>
                <c:pt idx="19850">
                  <c:v>0</c:v>
                </c:pt>
                <c:pt idx="19851">
                  <c:v>2.9130989999999999</c:v>
                </c:pt>
                <c:pt idx="19852">
                  <c:v>0</c:v>
                </c:pt>
                <c:pt idx="19853">
                  <c:v>3.0770710000000001</c:v>
                </c:pt>
                <c:pt idx="19854">
                  <c:v>0</c:v>
                </c:pt>
                <c:pt idx="19855">
                  <c:v>2.7081339999999998</c:v>
                </c:pt>
                <c:pt idx="19856">
                  <c:v>0</c:v>
                </c:pt>
                <c:pt idx="19857">
                  <c:v>3.0770710000000001</c:v>
                </c:pt>
                <c:pt idx="19858">
                  <c:v>0</c:v>
                </c:pt>
                <c:pt idx="19859">
                  <c:v>2.5646589999999998</c:v>
                </c:pt>
                <c:pt idx="19860">
                  <c:v>0</c:v>
                </c:pt>
                <c:pt idx="19861">
                  <c:v>2.8926029999999998</c:v>
                </c:pt>
                <c:pt idx="19862">
                  <c:v>0</c:v>
                </c:pt>
                <c:pt idx="19863">
                  <c:v>2.872106</c:v>
                </c:pt>
                <c:pt idx="19864">
                  <c:v>0</c:v>
                </c:pt>
                <c:pt idx="19865">
                  <c:v>3.9379240000000002</c:v>
                </c:pt>
                <c:pt idx="19866">
                  <c:v>0</c:v>
                </c:pt>
                <c:pt idx="19867">
                  <c:v>3.5894840000000001</c:v>
                </c:pt>
                <c:pt idx="19868">
                  <c:v>0</c:v>
                </c:pt>
                <c:pt idx="19869">
                  <c:v>3.3845190000000001</c:v>
                </c:pt>
                <c:pt idx="19870">
                  <c:v>0</c:v>
                </c:pt>
                <c:pt idx="19871">
                  <c:v>2.9130989999999999</c:v>
                </c:pt>
                <c:pt idx="19872">
                  <c:v>0</c:v>
                </c:pt>
                <c:pt idx="19873">
                  <c:v>2.6876380000000002</c:v>
                </c:pt>
                <c:pt idx="19874">
                  <c:v>0</c:v>
                </c:pt>
                <c:pt idx="19875">
                  <c:v>3.0975679999999999</c:v>
                </c:pt>
                <c:pt idx="19876">
                  <c:v>0</c:v>
                </c:pt>
                <c:pt idx="19877">
                  <c:v>3.7944490000000002</c:v>
                </c:pt>
                <c:pt idx="19878">
                  <c:v>0</c:v>
                </c:pt>
                <c:pt idx="19879">
                  <c:v>3.4665050000000002</c:v>
                </c:pt>
                <c:pt idx="19880">
                  <c:v>0</c:v>
                </c:pt>
                <c:pt idx="19881">
                  <c:v>3.7124630000000001</c:v>
                </c:pt>
                <c:pt idx="19882">
                  <c:v>0</c:v>
                </c:pt>
                <c:pt idx="19883">
                  <c:v>2.544162</c:v>
                </c:pt>
                <c:pt idx="19884">
                  <c:v>0</c:v>
                </c:pt>
                <c:pt idx="19885">
                  <c:v>2.2367149999999998</c:v>
                </c:pt>
                <c:pt idx="19886">
                  <c:v>0</c:v>
                </c:pt>
                <c:pt idx="19887">
                  <c:v>2.872106</c:v>
                </c:pt>
                <c:pt idx="19888">
                  <c:v>0</c:v>
                </c:pt>
                <c:pt idx="19889">
                  <c:v>3.3435260000000002</c:v>
                </c:pt>
                <c:pt idx="19890">
                  <c:v>0</c:v>
                </c:pt>
                <c:pt idx="19891">
                  <c:v>3.9994139999999998</c:v>
                </c:pt>
                <c:pt idx="19892">
                  <c:v>0</c:v>
                </c:pt>
                <c:pt idx="19893">
                  <c:v>3.7124630000000001</c:v>
                </c:pt>
                <c:pt idx="19894">
                  <c:v>0</c:v>
                </c:pt>
                <c:pt idx="19895">
                  <c:v>3.7944490000000002</c:v>
                </c:pt>
                <c:pt idx="19896">
                  <c:v>0</c:v>
                </c:pt>
                <c:pt idx="19897">
                  <c:v>3.7329590000000001</c:v>
                </c:pt>
                <c:pt idx="19898">
                  <c:v>0</c:v>
                </c:pt>
                <c:pt idx="19899">
                  <c:v>3.4665050000000002</c:v>
                </c:pt>
                <c:pt idx="19900">
                  <c:v>0</c:v>
                </c:pt>
                <c:pt idx="19901">
                  <c:v>3.0360779999999998</c:v>
                </c:pt>
                <c:pt idx="19902">
                  <c:v>0</c:v>
                </c:pt>
                <c:pt idx="19903">
                  <c:v>2.6261480000000001</c:v>
                </c:pt>
                <c:pt idx="19904">
                  <c:v>0</c:v>
                </c:pt>
                <c:pt idx="19905">
                  <c:v>3.6099800000000002</c:v>
                </c:pt>
                <c:pt idx="19906">
                  <c:v>0</c:v>
                </c:pt>
                <c:pt idx="19907">
                  <c:v>3.8559380000000001</c:v>
                </c:pt>
                <c:pt idx="19908">
                  <c:v>0</c:v>
                </c:pt>
                <c:pt idx="19909">
                  <c:v>3.5279940000000001</c:v>
                </c:pt>
                <c:pt idx="19910">
                  <c:v>0</c:v>
                </c:pt>
                <c:pt idx="19911">
                  <c:v>2.3596940000000002</c:v>
                </c:pt>
                <c:pt idx="19912">
                  <c:v>0</c:v>
                </c:pt>
                <c:pt idx="19913">
                  <c:v>4.163386</c:v>
                </c:pt>
                <c:pt idx="19914">
                  <c:v>0</c:v>
                </c:pt>
                <c:pt idx="19915">
                  <c:v>3.773952</c:v>
                </c:pt>
                <c:pt idx="19916">
                  <c:v>0</c:v>
                </c:pt>
                <c:pt idx="19917">
                  <c:v>4.2248749999999999</c:v>
                </c:pt>
                <c:pt idx="19918">
                  <c:v>0</c:v>
                </c:pt>
                <c:pt idx="19919">
                  <c:v>3.3435260000000002</c:v>
                </c:pt>
                <c:pt idx="19920">
                  <c:v>0</c:v>
                </c:pt>
                <c:pt idx="19921">
                  <c:v>1.9292670000000001</c:v>
                </c:pt>
                <c:pt idx="19922">
                  <c:v>0</c:v>
                </c:pt>
                <c:pt idx="19923">
                  <c:v>3.9174280000000001</c:v>
                </c:pt>
                <c:pt idx="19924">
                  <c:v>0</c:v>
                </c:pt>
                <c:pt idx="19925">
                  <c:v>4.3068609999999996</c:v>
                </c:pt>
                <c:pt idx="19926">
                  <c:v>0</c:v>
                </c:pt>
                <c:pt idx="19927">
                  <c:v>3.650973</c:v>
                </c:pt>
                <c:pt idx="19928">
                  <c:v>0</c:v>
                </c:pt>
                <c:pt idx="19929">
                  <c:v>2.4416799999999999</c:v>
                </c:pt>
                <c:pt idx="19930">
                  <c:v>0</c:v>
                </c:pt>
                <c:pt idx="19931">
                  <c:v>2.3801899999999998</c:v>
                </c:pt>
                <c:pt idx="19932">
                  <c:v>0</c:v>
                </c:pt>
                <c:pt idx="19933">
                  <c:v>3.978917</c:v>
                </c:pt>
                <c:pt idx="19934">
                  <c:v>0</c:v>
                </c:pt>
                <c:pt idx="19935">
                  <c:v>4.4913299999999996</c:v>
                </c:pt>
                <c:pt idx="19936">
                  <c:v>0</c:v>
                </c:pt>
                <c:pt idx="19937">
                  <c:v>1.847281</c:v>
                </c:pt>
                <c:pt idx="19938">
                  <c:v>0</c:v>
                </c:pt>
                <c:pt idx="19939">
                  <c:v>2.667141</c:v>
                </c:pt>
                <c:pt idx="19940">
                  <c:v>0</c:v>
                </c:pt>
                <c:pt idx="19941">
                  <c:v>5.0447350000000002</c:v>
                </c:pt>
                <c:pt idx="19942">
                  <c:v>0</c:v>
                </c:pt>
                <c:pt idx="19943">
                  <c:v>4.1428890000000003</c:v>
                </c:pt>
                <c:pt idx="19944">
                  <c:v>0</c:v>
                </c:pt>
                <c:pt idx="19945">
                  <c:v>2.7081339999999998</c:v>
                </c:pt>
                <c:pt idx="19946">
                  <c:v>0</c:v>
                </c:pt>
                <c:pt idx="19947">
                  <c:v>2.2572109999999999</c:v>
                </c:pt>
                <c:pt idx="19948">
                  <c:v>0</c:v>
                </c:pt>
                <c:pt idx="19949">
                  <c:v>3.056575</c:v>
                </c:pt>
                <c:pt idx="19950">
                  <c:v>0</c:v>
                </c:pt>
                <c:pt idx="19951">
                  <c:v>4.101896</c:v>
                </c:pt>
                <c:pt idx="19952">
                  <c:v>0</c:v>
                </c:pt>
                <c:pt idx="19953">
                  <c:v>4.3273580000000003</c:v>
                </c:pt>
                <c:pt idx="19954">
                  <c:v>0</c:v>
                </c:pt>
                <c:pt idx="19955">
                  <c:v>3.0975679999999999</c:v>
                </c:pt>
                <c:pt idx="19956">
                  <c:v>0</c:v>
                </c:pt>
                <c:pt idx="19957">
                  <c:v>3.3640219999999998</c:v>
                </c:pt>
                <c:pt idx="19958">
                  <c:v>0.22805800000000001</c:v>
                </c:pt>
                <c:pt idx="19959">
                  <c:v>2.011253</c:v>
                </c:pt>
                <c:pt idx="19960">
                  <c:v>0</c:v>
                </c:pt>
                <c:pt idx="19961">
                  <c:v>2.195722</c:v>
                </c:pt>
                <c:pt idx="19962">
                  <c:v>0</c:v>
                </c:pt>
                <c:pt idx="19963">
                  <c:v>2.1752250000000002</c:v>
                </c:pt>
                <c:pt idx="19964">
                  <c:v>0</c:v>
                </c:pt>
                <c:pt idx="19965">
                  <c:v>3.958421</c:v>
                </c:pt>
                <c:pt idx="19966">
                  <c:v>0</c:v>
                </c:pt>
                <c:pt idx="19967">
                  <c:v>3.2820360000000002</c:v>
                </c:pt>
                <c:pt idx="19968">
                  <c:v>0</c:v>
                </c:pt>
                <c:pt idx="19969">
                  <c:v>3.6919659999999999</c:v>
                </c:pt>
                <c:pt idx="19970">
                  <c:v>0</c:v>
                </c:pt>
                <c:pt idx="19971">
                  <c:v>2.995085</c:v>
                </c:pt>
                <c:pt idx="19972">
                  <c:v>0.67898099999999995</c:v>
                </c:pt>
                <c:pt idx="19973">
                  <c:v>1.0479179999999999</c:v>
                </c:pt>
                <c:pt idx="19974">
                  <c:v>1.0069250000000001</c:v>
                </c:pt>
                <c:pt idx="19975">
                  <c:v>0.67898099999999995</c:v>
                </c:pt>
                <c:pt idx="19976">
                  <c:v>0.78146300000000002</c:v>
                </c:pt>
                <c:pt idx="19977">
                  <c:v>1.1913929999999999</c:v>
                </c:pt>
                <c:pt idx="19978">
                  <c:v>1.1708970000000001</c:v>
                </c:pt>
                <c:pt idx="19979">
                  <c:v>0.412526</c:v>
                </c:pt>
                <c:pt idx="19980">
                  <c:v>1.2118899999999999</c:v>
                </c:pt>
                <c:pt idx="19981">
                  <c:v>1.5193369999999999</c:v>
                </c:pt>
                <c:pt idx="19982">
                  <c:v>1.1504000000000001</c:v>
                </c:pt>
                <c:pt idx="19983">
                  <c:v>1.1913929999999999</c:v>
                </c:pt>
                <c:pt idx="19984">
                  <c:v>1.0069250000000001</c:v>
                </c:pt>
                <c:pt idx="19985">
                  <c:v>0.67898099999999995</c:v>
                </c:pt>
                <c:pt idx="19986">
                  <c:v>1.109407</c:v>
                </c:pt>
                <c:pt idx="19987">
                  <c:v>1.396358</c:v>
                </c:pt>
                <c:pt idx="19988">
                  <c:v>2.0317500000000002</c:v>
                </c:pt>
                <c:pt idx="19989">
                  <c:v>0.76096699999999995</c:v>
                </c:pt>
                <c:pt idx="19990">
                  <c:v>0.719974</c:v>
                </c:pt>
                <c:pt idx="19991">
                  <c:v>0.76096699999999995</c:v>
                </c:pt>
                <c:pt idx="19992">
                  <c:v>1.293876</c:v>
                </c:pt>
                <c:pt idx="19993">
                  <c:v>1.416855</c:v>
                </c:pt>
                <c:pt idx="19994">
                  <c:v>1.5398339999999999</c:v>
                </c:pt>
                <c:pt idx="19995">
                  <c:v>1.109407</c:v>
                </c:pt>
                <c:pt idx="19996">
                  <c:v>0.719974</c:v>
                </c:pt>
                <c:pt idx="19997">
                  <c:v>0.80196000000000001</c:v>
                </c:pt>
                <c:pt idx="19998">
                  <c:v>2.5851549999999999</c:v>
                </c:pt>
                <c:pt idx="19999">
                  <c:v>0.88394600000000001</c:v>
                </c:pt>
                <c:pt idx="20000">
                  <c:v>1.3758619999999999</c:v>
                </c:pt>
                <c:pt idx="20001">
                  <c:v>1.293876</c:v>
                </c:pt>
                <c:pt idx="20002">
                  <c:v>1.1913929999999999</c:v>
                </c:pt>
                <c:pt idx="20003">
                  <c:v>1.785792</c:v>
                </c:pt>
                <c:pt idx="20004">
                  <c:v>0.69947700000000002</c:v>
                </c:pt>
                <c:pt idx="20005">
                  <c:v>0.80196000000000001</c:v>
                </c:pt>
                <c:pt idx="20006">
                  <c:v>0.98642799999999997</c:v>
                </c:pt>
                <c:pt idx="20007">
                  <c:v>0.88394600000000001</c:v>
                </c:pt>
                <c:pt idx="20008">
                  <c:v>1.273379</c:v>
                </c:pt>
                <c:pt idx="20009">
                  <c:v>0.96593200000000001</c:v>
                </c:pt>
                <c:pt idx="20010">
                  <c:v>1.1708970000000001</c:v>
                </c:pt>
                <c:pt idx="20011">
                  <c:v>1.437351</c:v>
                </c:pt>
                <c:pt idx="20012">
                  <c:v>0.82245599999999996</c:v>
                </c:pt>
                <c:pt idx="20013">
                  <c:v>1.744799</c:v>
                </c:pt>
                <c:pt idx="20014">
                  <c:v>1.6833089999999999</c:v>
                </c:pt>
                <c:pt idx="20015">
                  <c:v>0.61749100000000001</c:v>
                </c:pt>
                <c:pt idx="20016">
                  <c:v>1.0479179999999999</c:v>
                </c:pt>
                <c:pt idx="20017">
                  <c:v>0.92493899999999996</c:v>
                </c:pt>
                <c:pt idx="20018">
                  <c:v>1.3143720000000001</c:v>
                </c:pt>
                <c:pt idx="20019">
                  <c:v>0.90444199999999997</c:v>
                </c:pt>
                <c:pt idx="20020">
                  <c:v>1.5193369999999999</c:v>
                </c:pt>
                <c:pt idx="20021">
                  <c:v>1.252883</c:v>
                </c:pt>
                <c:pt idx="20022">
                  <c:v>0.371533</c:v>
                </c:pt>
                <c:pt idx="20023">
                  <c:v>0.92493899999999996</c:v>
                </c:pt>
                <c:pt idx="20024">
                  <c:v>0.94543500000000003</c:v>
                </c:pt>
                <c:pt idx="20025">
                  <c:v>1.416855</c:v>
                </c:pt>
                <c:pt idx="20026">
                  <c:v>0.74046999999999996</c:v>
                </c:pt>
                <c:pt idx="20027">
                  <c:v>4.3589000000000003E-2</c:v>
                </c:pt>
                <c:pt idx="20028">
                  <c:v>0.45351900000000001</c:v>
                </c:pt>
                <c:pt idx="20029">
                  <c:v>1.3553649999999999</c:v>
                </c:pt>
                <c:pt idx="20030">
                  <c:v>1.0479179999999999</c:v>
                </c:pt>
                <c:pt idx="20031">
                  <c:v>0.88394600000000001</c:v>
                </c:pt>
                <c:pt idx="20032">
                  <c:v>0.92493899999999996</c:v>
                </c:pt>
                <c:pt idx="20033">
                  <c:v>0.74046999999999996</c:v>
                </c:pt>
                <c:pt idx="20034">
                  <c:v>0.90444199999999997</c:v>
                </c:pt>
                <c:pt idx="20035">
                  <c:v>1.2118899999999999</c:v>
                </c:pt>
                <c:pt idx="20036">
                  <c:v>1.7038059999999999</c:v>
                </c:pt>
                <c:pt idx="20037">
                  <c:v>0.98642799999999997</c:v>
                </c:pt>
                <c:pt idx="20038">
                  <c:v>2.011253</c:v>
                </c:pt>
                <c:pt idx="20039">
                  <c:v>1.1708970000000001</c:v>
                </c:pt>
                <c:pt idx="20040">
                  <c:v>2.1752250000000002</c:v>
                </c:pt>
                <c:pt idx="20041">
                  <c:v>1.232386</c:v>
                </c:pt>
                <c:pt idx="20042">
                  <c:v>1.273379</c:v>
                </c:pt>
                <c:pt idx="20043">
                  <c:v>1.0479179999999999</c:v>
                </c:pt>
                <c:pt idx="20044">
                  <c:v>1.293876</c:v>
                </c:pt>
                <c:pt idx="20045">
                  <c:v>1.068414</c:v>
                </c:pt>
                <c:pt idx="20046">
                  <c:v>0.53550500000000001</c:v>
                </c:pt>
                <c:pt idx="20047">
                  <c:v>0.51500900000000005</c:v>
                </c:pt>
                <c:pt idx="20048">
                  <c:v>1.068414</c:v>
                </c:pt>
                <c:pt idx="20049">
                  <c:v>0.65848399999999996</c:v>
                </c:pt>
                <c:pt idx="20050">
                  <c:v>0.51500900000000005</c:v>
                </c:pt>
                <c:pt idx="20051">
                  <c:v>0.43302299999999999</c:v>
                </c:pt>
                <c:pt idx="20052">
                  <c:v>0.53550500000000001</c:v>
                </c:pt>
                <c:pt idx="20053">
                  <c:v>1.293876</c:v>
                </c:pt>
                <c:pt idx="20054">
                  <c:v>1.1913929999999999</c:v>
                </c:pt>
                <c:pt idx="20055">
                  <c:v>0.96593200000000001</c:v>
                </c:pt>
                <c:pt idx="20056">
                  <c:v>0.98642799999999997</c:v>
                </c:pt>
                <c:pt idx="20057">
                  <c:v>0.33054</c:v>
                </c:pt>
                <c:pt idx="20058">
                  <c:v>0.53550500000000001</c:v>
                </c:pt>
                <c:pt idx="20059">
                  <c:v>1.3758619999999999</c:v>
                </c:pt>
                <c:pt idx="20060">
                  <c:v>0.88394600000000001</c:v>
                </c:pt>
                <c:pt idx="20061">
                  <c:v>0.84295299999999995</c:v>
                </c:pt>
                <c:pt idx="20062">
                  <c:v>0.98642799999999997</c:v>
                </c:pt>
                <c:pt idx="20063">
                  <c:v>0.69947700000000002</c:v>
                </c:pt>
                <c:pt idx="20064">
                  <c:v>0.92493899999999996</c:v>
                </c:pt>
                <c:pt idx="20065">
                  <c:v>0.88394600000000001</c:v>
                </c:pt>
                <c:pt idx="20066">
                  <c:v>0</c:v>
                </c:pt>
                <c:pt idx="20067">
                  <c:v>1.416855</c:v>
                </c:pt>
                <c:pt idx="20068">
                  <c:v>1.0274209999999999</c:v>
                </c:pt>
                <c:pt idx="20069">
                  <c:v>1.109407</c:v>
                </c:pt>
                <c:pt idx="20070">
                  <c:v>1.416855</c:v>
                </c:pt>
                <c:pt idx="20071">
                  <c:v>0.80196000000000001</c:v>
                </c:pt>
                <c:pt idx="20072">
                  <c:v>1.1504000000000001</c:v>
                </c:pt>
                <c:pt idx="20073">
                  <c:v>1.088911</c:v>
                </c:pt>
                <c:pt idx="20074">
                  <c:v>1.232386</c:v>
                </c:pt>
                <c:pt idx="20075">
                  <c:v>1.2118899999999999</c:v>
                </c:pt>
                <c:pt idx="20076">
                  <c:v>1.396358</c:v>
                </c:pt>
                <c:pt idx="20077">
                  <c:v>1.109407</c:v>
                </c:pt>
                <c:pt idx="20078">
                  <c:v>0.69947700000000002</c:v>
                </c:pt>
                <c:pt idx="20079">
                  <c:v>1.109407</c:v>
                </c:pt>
                <c:pt idx="20080">
                  <c:v>0.18706500000000001</c:v>
                </c:pt>
                <c:pt idx="20081">
                  <c:v>1.6423160000000001</c:v>
                </c:pt>
                <c:pt idx="20082">
                  <c:v>0.96593200000000001</c:v>
                </c:pt>
                <c:pt idx="20083">
                  <c:v>1.1708970000000001</c:v>
                </c:pt>
                <c:pt idx="20084">
                  <c:v>1.129904</c:v>
                </c:pt>
                <c:pt idx="20085">
                  <c:v>1.1913929999999999</c:v>
                </c:pt>
                <c:pt idx="20086">
                  <c:v>0.96593200000000001</c:v>
                </c:pt>
                <c:pt idx="20087">
                  <c:v>1.273379</c:v>
                </c:pt>
                <c:pt idx="20088">
                  <c:v>0.98642799999999997</c:v>
                </c:pt>
                <c:pt idx="20089">
                  <c:v>1.3348690000000001</c:v>
                </c:pt>
                <c:pt idx="20090">
                  <c:v>1.6423160000000001</c:v>
                </c:pt>
                <c:pt idx="20091">
                  <c:v>1.1708970000000001</c:v>
                </c:pt>
                <c:pt idx="20092">
                  <c:v>0.248554</c:v>
                </c:pt>
                <c:pt idx="20093">
                  <c:v>1.3758619999999999</c:v>
                </c:pt>
                <c:pt idx="20094">
                  <c:v>0.371533</c:v>
                </c:pt>
                <c:pt idx="20095">
                  <c:v>1.3348690000000001</c:v>
                </c:pt>
                <c:pt idx="20096">
                  <c:v>1.1913929999999999</c:v>
                </c:pt>
                <c:pt idx="20097">
                  <c:v>0.51500900000000005</c:v>
                </c:pt>
                <c:pt idx="20098">
                  <c:v>0.80196000000000001</c:v>
                </c:pt>
                <c:pt idx="20099">
                  <c:v>2.3801899999999998</c:v>
                </c:pt>
                <c:pt idx="20100">
                  <c:v>1.0274209999999999</c:v>
                </c:pt>
                <c:pt idx="20101">
                  <c:v>1.457848</c:v>
                </c:pt>
                <c:pt idx="20102">
                  <c:v>1.109407</c:v>
                </c:pt>
                <c:pt idx="20103">
                  <c:v>1.273379</c:v>
                </c:pt>
                <c:pt idx="20104">
                  <c:v>0.78146300000000002</c:v>
                </c:pt>
                <c:pt idx="20105">
                  <c:v>0.57649799999999995</c:v>
                </c:pt>
                <c:pt idx="20106">
                  <c:v>0.84295299999999995</c:v>
                </c:pt>
                <c:pt idx="20107">
                  <c:v>0.94543500000000003</c:v>
                </c:pt>
                <c:pt idx="20108">
                  <c:v>0.69947700000000002</c:v>
                </c:pt>
                <c:pt idx="20109">
                  <c:v>0.69947700000000002</c:v>
                </c:pt>
                <c:pt idx="20110">
                  <c:v>6.4086000000000004E-2</c:v>
                </c:pt>
                <c:pt idx="20111">
                  <c:v>0.84295299999999995</c:v>
                </c:pt>
                <c:pt idx="20112">
                  <c:v>1.293876</c:v>
                </c:pt>
                <c:pt idx="20113">
                  <c:v>0.98642799999999997</c:v>
                </c:pt>
                <c:pt idx="20114">
                  <c:v>1.3348690000000001</c:v>
                </c:pt>
                <c:pt idx="20115">
                  <c:v>1.068414</c:v>
                </c:pt>
                <c:pt idx="20116">
                  <c:v>1.1708970000000001</c:v>
                </c:pt>
                <c:pt idx="20117">
                  <c:v>1.129904</c:v>
                </c:pt>
                <c:pt idx="20118">
                  <c:v>2.667141</c:v>
                </c:pt>
                <c:pt idx="20119">
                  <c:v>0.78146300000000002</c:v>
                </c:pt>
                <c:pt idx="20120">
                  <c:v>1.088911</c:v>
                </c:pt>
                <c:pt idx="20121">
                  <c:v>1.293876</c:v>
                </c:pt>
                <c:pt idx="20122">
                  <c:v>0.18706500000000001</c:v>
                </c:pt>
                <c:pt idx="20123">
                  <c:v>1.1913929999999999</c:v>
                </c:pt>
                <c:pt idx="20124">
                  <c:v>0.98642799999999997</c:v>
                </c:pt>
                <c:pt idx="20125">
                  <c:v>0.57649799999999995</c:v>
                </c:pt>
                <c:pt idx="20126">
                  <c:v>1.1708970000000001</c:v>
                </c:pt>
                <c:pt idx="20127">
                  <c:v>1.129904</c:v>
                </c:pt>
                <c:pt idx="20128">
                  <c:v>0.49451200000000001</c:v>
                </c:pt>
                <c:pt idx="20129">
                  <c:v>1.3553649999999999</c:v>
                </c:pt>
                <c:pt idx="20130">
                  <c:v>0.84295299999999995</c:v>
                </c:pt>
                <c:pt idx="20131">
                  <c:v>1.2118899999999999</c:v>
                </c:pt>
                <c:pt idx="20132">
                  <c:v>1.1504000000000001</c:v>
                </c:pt>
                <c:pt idx="20133">
                  <c:v>0.59699500000000005</c:v>
                </c:pt>
                <c:pt idx="20134">
                  <c:v>1.888274</c:v>
                </c:pt>
                <c:pt idx="20135">
                  <c:v>1.232386</c:v>
                </c:pt>
                <c:pt idx="20136">
                  <c:v>0.76096699999999995</c:v>
                </c:pt>
                <c:pt idx="20137">
                  <c:v>1.0479179999999999</c:v>
                </c:pt>
                <c:pt idx="20138">
                  <c:v>1.3143720000000001</c:v>
                </c:pt>
                <c:pt idx="20139">
                  <c:v>1.109407</c:v>
                </c:pt>
                <c:pt idx="20140">
                  <c:v>0.556002</c:v>
                </c:pt>
                <c:pt idx="20141">
                  <c:v>0.10507900000000001</c:v>
                </c:pt>
                <c:pt idx="20142">
                  <c:v>1.3143720000000001</c:v>
                </c:pt>
                <c:pt idx="20143">
                  <c:v>1.0069250000000001</c:v>
                </c:pt>
                <c:pt idx="20144">
                  <c:v>1.1913929999999999</c:v>
                </c:pt>
                <c:pt idx="20145">
                  <c:v>1.068414</c:v>
                </c:pt>
                <c:pt idx="20146">
                  <c:v>1.724302</c:v>
                </c:pt>
                <c:pt idx="20147">
                  <c:v>1.5398339999999999</c:v>
                </c:pt>
                <c:pt idx="20148">
                  <c:v>1.068414</c:v>
                </c:pt>
                <c:pt idx="20149">
                  <c:v>0.45351900000000001</c:v>
                </c:pt>
                <c:pt idx="20150">
                  <c:v>1.129904</c:v>
                </c:pt>
                <c:pt idx="20151">
                  <c:v>1.1504000000000001</c:v>
                </c:pt>
                <c:pt idx="20152">
                  <c:v>1.416855</c:v>
                </c:pt>
                <c:pt idx="20153">
                  <c:v>1.129904</c:v>
                </c:pt>
                <c:pt idx="20154">
                  <c:v>1.088911</c:v>
                </c:pt>
                <c:pt idx="20155">
                  <c:v>1.1913929999999999</c:v>
                </c:pt>
                <c:pt idx="20156">
                  <c:v>0.719974</c:v>
                </c:pt>
                <c:pt idx="20157">
                  <c:v>0.65848399999999996</c:v>
                </c:pt>
                <c:pt idx="20158">
                  <c:v>1.0069250000000001</c:v>
                </c:pt>
                <c:pt idx="20159">
                  <c:v>0.94543500000000003</c:v>
                </c:pt>
                <c:pt idx="20160">
                  <c:v>1.5398339999999999</c:v>
                </c:pt>
                <c:pt idx="20161">
                  <c:v>1.0479179999999999</c:v>
                </c:pt>
                <c:pt idx="20162">
                  <c:v>1.1913929999999999</c:v>
                </c:pt>
                <c:pt idx="20163">
                  <c:v>1.109407</c:v>
                </c:pt>
                <c:pt idx="20164">
                  <c:v>1.396358</c:v>
                </c:pt>
                <c:pt idx="20165">
                  <c:v>1.5398339999999999</c:v>
                </c:pt>
                <c:pt idx="20166">
                  <c:v>1.4988410000000001</c:v>
                </c:pt>
                <c:pt idx="20167">
                  <c:v>0.84295299999999995</c:v>
                </c:pt>
                <c:pt idx="20168">
                  <c:v>1.293876</c:v>
                </c:pt>
                <c:pt idx="20169">
                  <c:v>0.47401599999999999</c:v>
                </c:pt>
                <c:pt idx="20170">
                  <c:v>0.45351900000000001</c:v>
                </c:pt>
                <c:pt idx="20171">
                  <c:v>0.51500900000000005</c:v>
                </c:pt>
                <c:pt idx="20172">
                  <c:v>0.53550500000000001</c:v>
                </c:pt>
                <c:pt idx="20173">
                  <c:v>1.5398339999999999</c:v>
                </c:pt>
                <c:pt idx="20174">
                  <c:v>1.3143720000000001</c:v>
                </c:pt>
                <c:pt idx="20175">
                  <c:v>1.1708970000000001</c:v>
                </c:pt>
                <c:pt idx="20176">
                  <c:v>1.2118899999999999</c:v>
                </c:pt>
                <c:pt idx="20177">
                  <c:v>1.1913929999999999</c:v>
                </c:pt>
                <c:pt idx="20178">
                  <c:v>1.0479179999999999</c:v>
                </c:pt>
                <c:pt idx="20179">
                  <c:v>1.232386</c:v>
                </c:pt>
                <c:pt idx="20180">
                  <c:v>1.293876</c:v>
                </c:pt>
                <c:pt idx="20181">
                  <c:v>0.88394600000000001</c:v>
                </c:pt>
                <c:pt idx="20182">
                  <c:v>0.74046999999999996</c:v>
                </c:pt>
                <c:pt idx="20183">
                  <c:v>1.6628130000000001</c:v>
                </c:pt>
                <c:pt idx="20184">
                  <c:v>0.88394600000000001</c:v>
                </c:pt>
                <c:pt idx="20185">
                  <c:v>1.744799</c:v>
                </c:pt>
                <c:pt idx="20186">
                  <c:v>1.2118899999999999</c:v>
                </c:pt>
                <c:pt idx="20187">
                  <c:v>0.69947700000000002</c:v>
                </c:pt>
                <c:pt idx="20188">
                  <c:v>1.252883</c:v>
                </c:pt>
                <c:pt idx="20189">
                  <c:v>0.86344900000000002</c:v>
                </c:pt>
                <c:pt idx="20190">
                  <c:v>1.437351</c:v>
                </c:pt>
                <c:pt idx="20191">
                  <c:v>1.129904</c:v>
                </c:pt>
                <c:pt idx="20192">
                  <c:v>0.67898099999999995</c:v>
                </c:pt>
                <c:pt idx="20193">
                  <c:v>0.88394600000000001</c:v>
                </c:pt>
                <c:pt idx="20194">
                  <c:v>1.56033</c:v>
                </c:pt>
                <c:pt idx="20195">
                  <c:v>0.53550500000000001</c:v>
                </c:pt>
                <c:pt idx="20196">
                  <c:v>1.0479179999999999</c:v>
                </c:pt>
                <c:pt idx="20197">
                  <c:v>1.273379</c:v>
                </c:pt>
                <c:pt idx="20198">
                  <c:v>1.2118899999999999</c:v>
                </c:pt>
                <c:pt idx="20199">
                  <c:v>0.78146300000000002</c:v>
                </c:pt>
                <c:pt idx="20200">
                  <c:v>1.0479179999999999</c:v>
                </c:pt>
                <c:pt idx="20201">
                  <c:v>1.7038059999999999</c:v>
                </c:pt>
                <c:pt idx="20202">
                  <c:v>0.90444199999999997</c:v>
                </c:pt>
                <c:pt idx="20203">
                  <c:v>0.90444199999999997</c:v>
                </c:pt>
                <c:pt idx="20204">
                  <c:v>0.51500900000000005</c:v>
                </c:pt>
                <c:pt idx="20205">
                  <c:v>1.088911</c:v>
                </c:pt>
                <c:pt idx="20206">
                  <c:v>1.3143720000000001</c:v>
                </c:pt>
                <c:pt idx="20207">
                  <c:v>1.0479179999999999</c:v>
                </c:pt>
                <c:pt idx="20208">
                  <c:v>1.6833089999999999</c:v>
                </c:pt>
                <c:pt idx="20209">
                  <c:v>0.65848399999999996</c:v>
                </c:pt>
                <c:pt idx="20210">
                  <c:v>0.96593200000000001</c:v>
                </c:pt>
                <c:pt idx="20211">
                  <c:v>0.90444199999999997</c:v>
                </c:pt>
                <c:pt idx="20212">
                  <c:v>1.068414</c:v>
                </c:pt>
                <c:pt idx="20213">
                  <c:v>1.109407</c:v>
                </c:pt>
                <c:pt idx="20214">
                  <c:v>0.43302299999999999</c:v>
                </c:pt>
                <c:pt idx="20215">
                  <c:v>0.556002</c:v>
                </c:pt>
                <c:pt idx="20216">
                  <c:v>1.252883</c:v>
                </c:pt>
                <c:pt idx="20217">
                  <c:v>1.5398339999999999</c:v>
                </c:pt>
                <c:pt idx="20218">
                  <c:v>0.92493899999999996</c:v>
                </c:pt>
                <c:pt idx="20219">
                  <c:v>1.4783440000000001</c:v>
                </c:pt>
                <c:pt idx="20220">
                  <c:v>0.53550500000000001</c:v>
                </c:pt>
                <c:pt idx="20221">
                  <c:v>1.1708970000000001</c:v>
                </c:pt>
                <c:pt idx="20222">
                  <c:v>0.90444199999999997</c:v>
                </c:pt>
                <c:pt idx="20223">
                  <c:v>0.80196000000000001</c:v>
                </c:pt>
                <c:pt idx="20224">
                  <c:v>0.80196000000000001</c:v>
                </c:pt>
                <c:pt idx="20225">
                  <c:v>1.273379</c:v>
                </c:pt>
                <c:pt idx="20226">
                  <c:v>0.69947700000000002</c:v>
                </c:pt>
                <c:pt idx="20227">
                  <c:v>1.2118899999999999</c:v>
                </c:pt>
                <c:pt idx="20228">
                  <c:v>0.94543500000000003</c:v>
                </c:pt>
                <c:pt idx="20229">
                  <c:v>0.53550500000000001</c:v>
                </c:pt>
                <c:pt idx="20230">
                  <c:v>1.1504000000000001</c:v>
                </c:pt>
                <c:pt idx="20231">
                  <c:v>1.7038059999999999</c:v>
                </c:pt>
                <c:pt idx="20232">
                  <c:v>1.3348690000000001</c:v>
                </c:pt>
                <c:pt idx="20233">
                  <c:v>1.0274209999999999</c:v>
                </c:pt>
                <c:pt idx="20234">
                  <c:v>0.92493899999999996</c:v>
                </c:pt>
                <c:pt idx="20235">
                  <c:v>1.0479179999999999</c:v>
                </c:pt>
                <c:pt idx="20236">
                  <c:v>1.0069250000000001</c:v>
                </c:pt>
                <c:pt idx="20237">
                  <c:v>0.90444199999999997</c:v>
                </c:pt>
                <c:pt idx="20238">
                  <c:v>1.3553649999999999</c:v>
                </c:pt>
                <c:pt idx="20239">
                  <c:v>0.84295299999999995</c:v>
                </c:pt>
                <c:pt idx="20240">
                  <c:v>8.4582000000000004E-2</c:v>
                </c:pt>
                <c:pt idx="20241">
                  <c:v>0.412526</c:v>
                </c:pt>
                <c:pt idx="20242">
                  <c:v>0.88394600000000001</c:v>
                </c:pt>
                <c:pt idx="20243">
                  <c:v>0.96593200000000001</c:v>
                </c:pt>
                <c:pt idx="20244">
                  <c:v>1.109407</c:v>
                </c:pt>
                <c:pt idx="20245">
                  <c:v>1.9497640000000001</c:v>
                </c:pt>
                <c:pt idx="20246">
                  <c:v>1.232386</c:v>
                </c:pt>
                <c:pt idx="20247">
                  <c:v>0.59699500000000005</c:v>
                </c:pt>
                <c:pt idx="20248">
                  <c:v>0.80196000000000001</c:v>
                </c:pt>
                <c:pt idx="20249">
                  <c:v>1.252883</c:v>
                </c:pt>
                <c:pt idx="20250">
                  <c:v>0.96593200000000001</c:v>
                </c:pt>
                <c:pt idx="20251">
                  <c:v>1.0069250000000001</c:v>
                </c:pt>
                <c:pt idx="20252">
                  <c:v>0.26905099999999998</c:v>
                </c:pt>
                <c:pt idx="20253">
                  <c:v>0.84295299999999995</c:v>
                </c:pt>
                <c:pt idx="20254">
                  <c:v>1.396358</c:v>
                </c:pt>
                <c:pt idx="20255">
                  <c:v>1.1708970000000001</c:v>
                </c:pt>
                <c:pt idx="20256">
                  <c:v>1.437351</c:v>
                </c:pt>
                <c:pt idx="20257">
                  <c:v>0.98642799999999997</c:v>
                </c:pt>
                <c:pt idx="20258">
                  <c:v>1.437351</c:v>
                </c:pt>
                <c:pt idx="20259">
                  <c:v>0.88394600000000001</c:v>
                </c:pt>
                <c:pt idx="20260">
                  <c:v>0.98642799999999997</c:v>
                </c:pt>
                <c:pt idx="20261">
                  <c:v>1.4988410000000001</c:v>
                </c:pt>
                <c:pt idx="20262">
                  <c:v>1.129904</c:v>
                </c:pt>
                <c:pt idx="20263">
                  <c:v>0.65848399999999996</c:v>
                </c:pt>
                <c:pt idx="20264">
                  <c:v>1.0479179999999999</c:v>
                </c:pt>
                <c:pt idx="20265">
                  <c:v>0.556002</c:v>
                </c:pt>
                <c:pt idx="20266">
                  <c:v>1.273379</c:v>
                </c:pt>
                <c:pt idx="20267">
                  <c:v>1.0069250000000001</c:v>
                </c:pt>
                <c:pt idx="20268">
                  <c:v>1.6833089999999999</c:v>
                </c:pt>
                <c:pt idx="20269">
                  <c:v>1.580827</c:v>
                </c:pt>
                <c:pt idx="20270">
                  <c:v>1.273379</c:v>
                </c:pt>
                <c:pt idx="20271">
                  <c:v>0.69947700000000002</c:v>
                </c:pt>
                <c:pt idx="20272">
                  <c:v>1.0479179999999999</c:v>
                </c:pt>
                <c:pt idx="20273">
                  <c:v>1.457848</c:v>
                </c:pt>
                <c:pt idx="20274">
                  <c:v>0.92493899999999996</c:v>
                </c:pt>
                <c:pt idx="20275">
                  <c:v>1.252883</c:v>
                </c:pt>
                <c:pt idx="20276">
                  <c:v>2.3801899999999998</c:v>
                </c:pt>
                <c:pt idx="20277">
                  <c:v>0.33054</c:v>
                </c:pt>
                <c:pt idx="20278">
                  <c:v>1.6423160000000001</c:v>
                </c:pt>
                <c:pt idx="20279">
                  <c:v>0</c:v>
                </c:pt>
                <c:pt idx="20280">
                  <c:v>1.2118899999999999</c:v>
                </c:pt>
                <c:pt idx="20281">
                  <c:v>1.396358</c:v>
                </c:pt>
                <c:pt idx="20282">
                  <c:v>1.3553649999999999</c:v>
                </c:pt>
                <c:pt idx="20283">
                  <c:v>1.457848</c:v>
                </c:pt>
                <c:pt idx="20284">
                  <c:v>1.0479179999999999</c:v>
                </c:pt>
                <c:pt idx="20285">
                  <c:v>1.1913929999999999</c:v>
                </c:pt>
                <c:pt idx="20286">
                  <c:v>1.0069250000000001</c:v>
                </c:pt>
                <c:pt idx="20287">
                  <c:v>1.109407</c:v>
                </c:pt>
                <c:pt idx="20288">
                  <c:v>1.068414</c:v>
                </c:pt>
                <c:pt idx="20289">
                  <c:v>1.0274209999999999</c:v>
                </c:pt>
                <c:pt idx="20290">
                  <c:v>1.1504000000000001</c:v>
                </c:pt>
                <c:pt idx="20291">
                  <c:v>1.437351</c:v>
                </c:pt>
                <c:pt idx="20292">
                  <c:v>1.3758619999999999</c:v>
                </c:pt>
                <c:pt idx="20293">
                  <c:v>1.068414</c:v>
                </c:pt>
                <c:pt idx="20294">
                  <c:v>0.88394600000000001</c:v>
                </c:pt>
                <c:pt idx="20295">
                  <c:v>0.69947700000000002</c:v>
                </c:pt>
                <c:pt idx="20296">
                  <c:v>1.068414</c:v>
                </c:pt>
                <c:pt idx="20297">
                  <c:v>1.4783440000000001</c:v>
                </c:pt>
                <c:pt idx="20298">
                  <c:v>0.88394600000000001</c:v>
                </c:pt>
                <c:pt idx="20299">
                  <c:v>1.3758619999999999</c:v>
                </c:pt>
                <c:pt idx="20300">
                  <c:v>1.252883</c:v>
                </c:pt>
                <c:pt idx="20301">
                  <c:v>0.84295299999999995</c:v>
                </c:pt>
                <c:pt idx="20302">
                  <c:v>1.0274209999999999</c:v>
                </c:pt>
                <c:pt idx="20303">
                  <c:v>0.82245599999999996</c:v>
                </c:pt>
                <c:pt idx="20304">
                  <c:v>1.9497640000000001</c:v>
                </c:pt>
                <c:pt idx="20305">
                  <c:v>0.43302299999999999</c:v>
                </c:pt>
                <c:pt idx="20306">
                  <c:v>2.6466449999999999</c:v>
                </c:pt>
                <c:pt idx="20307">
                  <c:v>1.1913929999999999</c:v>
                </c:pt>
                <c:pt idx="20308">
                  <c:v>0.80196000000000001</c:v>
                </c:pt>
                <c:pt idx="20309">
                  <c:v>1.62182</c:v>
                </c:pt>
                <c:pt idx="20310">
                  <c:v>1.62182</c:v>
                </c:pt>
                <c:pt idx="20311">
                  <c:v>0.59699500000000005</c:v>
                </c:pt>
                <c:pt idx="20312">
                  <c:v>1.3348690000000001</c:v>
                </c:pt>
                <c:pt idx="20313">
                  <c:v>1.5193369999999999</c:v>
                </c:pt>
                <c:pt idx="20314">
                  <c:v>0.86344900000000002</c:v>
                </c:pt>
                <c:pt idx="20315">
                  <c:v>0.556002</c:v>
                </c:pt>
                <c:pt idx="20316">
                  <c:v>1.1913929999999999</c:v>
                </c:pt>
                <c:pt idx="20317">
                  <c:v>1.109407</c:v>
                </c:pt>
                <c:pt idx="20318">
                  <c:v>1.3758619999999999</c:v>
                </c:pt>
                <c:pt idx="20319">
                  <c:v>1.6423160000000001</c:v>
                </c:pt>
                <c:pt idx="20320">
                  <c:v>0.88394600000000001</c:v>
                </c:pt>
                <c:pt idx="20321">
                  <c:v>0.78146300000000002</c:v>
                </c:pt>
                <c:pt idx="20322">
                  <c:v>1.109407</c:v>
                </c:pt>
                <c:pt idx="20323">
                  <c:v>0.88394600000000001</c:v>
                </c:pt>
                <c:pt idx="20324">
                  <c:v>0.94543500000000003</c:v>
                </c:pt>
                <c:pt idx="20325">
                  <c:v>0.76096699999999995</c:v>
                </c:pt>
                <c:pt idx="20326">
                  <c:v>0.18706500000000001</c:v>
                </c:pt>
                <c:pt idx="20327">
                  <c:v>1.3553649999999999</c:v>
                </c:pt>
                <c:pt idx="20328">
                  <c:v>1.437351</c:v>
                </c:pt>
                <c:pt idx="20329">
                  <c:v>0.35103699999999999</c:v>
                </c:pt>
                <c:pt idx="20330">
                  <c:v>1.7652950000000001</c:v>
                </c:pt>
                <c:pt idx="20331">
                  <c:v>0.84295299999999995</c:v>
                </c:pt>
                <c:pt idx="20332">
                  <c:v>0.94543500000000003</c:v>
                </c:pt>
                <c:pt idx="20333">
                  <c:v>1.0479179999999999</c:v>
                </c:pt>
                <c:pt idx="20334">
                  <c:v>0.94543500000000003</c:v>
                </c:pt>
                <c:pt idx="20335">
                  <c:v>0.98642799999999997</c:v>
                </c:pt>
                <c:pt idx="20336">
                  <c:v>1.580827</c:v>
                </c:pt>
                <c:pt idx="20337">
                  <c:v>0.67898099999999995</c:v>
                </c:pt>
                <c:pt idx="20338">
                  <c:v>1.129904</c:v>
                </c:pt>
                <c:pt idx="20339">
                  <c:v>1.068414</c:v>
                </c:pt>
                <c:pt idx="20340">
                  <c:v>0.719974</c:v>
                </c:pt>
                <c:pt idx="20341">
                  <c:v>1.1504000000000001</c:v>
                </c:pt>
                <c:pt idx="20342">
                  <c:v>0.33054</c:v>
                </c:pt>
                <c:pt idx="20343">
                  <c:v>0.47401599999999999</c:v>
                </c:pt>
                <c:pt idx="20344">
                  <c:v>0.76096699999999995</c:v>
                </c:pt>
                <c:pt idx="20345">
                  <c:v>0.88394600000000001</c:v>
                </c:pt>
                <c:pt idx="20346">
                  <c:v>0.86344900000000002</c:v>
                </c:pt>
                <c:pt idx="20347">
                  <c:v>1.416855</c:v>
                </c:pt>
                <c:pt idx="20348">
                  <c:v>1.3143720000000001</c:v>
                </c:pt>
                <c:pt idx="20349">
                  <c:v>1.6423160000000001</c:v>
                </c:pt>
                <c:pt idx="20350">
                  <c:v>1.068414</c:v>
                </c:pt>
                <c:pt idx="20351">
                  <c:v>1.129904</c:v>
                </c:pt>
                <c:pt idx="20352">
                  <c:v>0.47401599999999999</c:v>
                </c:pt>
                <c:pt idx="20353">
                  <c:v>0.92493899999999996</c:v>
                </c:pt>
                <c:pt idx="20354">
                  <c:v>0.94543500000000003</c:v>
                </c:pt>
                <c:pt idx="20355">
                  <c:v>1.4783440000000001</c:v>
                </c:pt>
                <c:pt idx="20356">
                  <c:v>1.088911</c:v>
                </c:pt>
                <c:pt idx="20357">
                  <c:v>1.129904</c:v>
                </c:pt>
                <c:pt idx="20358">
                  <c:v>1.129904</c:v>
                </c:pt>
                <c:pt idx="20359">
                  <c:v>0.47401599999999999</c:v>
                </c:pt>
                <c:pt idx="20360">
                  <c:v>1.232386</c:v>
                </c:pt>
                <c:pt idx="20361">
                  <c:v>0.10507900000000001</c:v>
                </c:pt>
                <c:pt idx="20362">
                  <c:v>1.3553649999999999</c:v>
                </c:pt>
                <c:pt idx="20363">
                  <c:v>0.84295299999999995</c:v>
                </c:pt>
                <c:pt idx="20364">
                  <c:v>1.293876</c:v>
                </c:pt>
                <c:pt idx="20365">
                  <c:v>1.0069250000000001</c:v>
                </c:pt>
                <c:pt idx="20366">
                  <c:v>0.12557499999999999</c:v>
                </c:pt>
                <c:pt idx="20367">
                  <c:v>1.437351</c:v>
                </c:pt>
                <c:pt idx="20368">
                  <c:v>1.744799</c:v>
                </c:pt>
                <c:pt idx="20369">
                  <c:v>1.088911</c:v>
                </c:pt>
                <c:pt idx="20370">
                  <c:v>0.98642799999999997</c:v>
                </c:pt>
                <c:pt idx="20371">
                  <c:v>1.396358</c:v>
                </c:pt>
                <c:pt idx="20372">
                  <c:v>1.088911</c:v>
                </c:pt>
                <c:pt idx="20373">
                  <c:v>0.82245599999999996</c:v>
                </c:pt>
                <c:pt idx="20374">
                  <c:v>0.98642799999999997</c:v>
                </c:pt>
                <c:pt idx="20375">
                  <c:v>0.67898099999999995</c:v>
                </c:pt>
                <c:pt idx="20376">
                  <c:v>1.5193369999999999</c:v>
                </c:pt>
                <c:pt idx="20377">
                  <c:v>0.637988</c:v>
                </c:pt>
                <c:pt idx="20378">
                  <c:v>0.26905099999999998</c:v>
                </c:pt>
                <c:pt idx="20379">
                  <c:v>1.273379</c:v>
                </c:pt>
                <c:pt idx="20380">
                  <c:v>1.109407</c:v>
                </c:pt>
                <c:pt idx="20381">
                  <c:v>0.14607200000000001</c:v>
                </c:pt>
                <c:pt idx="20382">
                  <c:v>0.80196000000000001</c:v>
                </c:pt>
                <c:pt idx="20383">
                  <c:v>0.53550500000000001</c:v>
                </c:pt>
                <c:pt idx="20384">
                  <c:v>1.3348690000000001</c:v>
                </c:pt>
                <c:pt idx="20385">
                  <c:v>0.412526</c:v>
                </c:pt>
                <c:pt idx="20386">
                  <c:v>0.84295299999999995</c:v>
                </c:pt>
                <c:pt idx="20387">
                  <c:v>1.232386</c:v>
                </c:pt>
                <c:pt idx="20388">
                  <c:v>2.0932390000000001</c:v>
                </c:pt>
                <c:pt idx="20389">
                  <c:v>0.53550500000000001</c:v>
                </c:pt>
                <c:pt idx="20390">
                  <c:v>1.293876</c:v>
                </c:pt>
                <c:pt idx="20391">
                  <c:v>1.1708970000000001</c:v>
                </c:pt>
                <c:pt idx="20392">
                  <c:v>1.3758619999999999</c:v>
                </c:pt>
                <c:pt idx="20393">
                  <c:v>0.84295299999999995</c:v>
                </c:pt>
                <c:pt idx="20394">
                  <c:v>1.1504000000000001</c:v>
                </c:pt>
                <c:pt idx="20395">
                  <c:v>1.273379</c:v>
                </c:pt>
                <c:pt idx="20396">
                  <c:v>1.129904</c:v>
                </c:pt>
                <c:pt idx="20397">
                  <c:v>1.3758619999999999</c:v>
                </c:pt>
                <c:pt idx="20398">
                  <c:v>1.0479179999999999</c:v>
                </c:pt>
                <c:pt idx="20399">
                  <c:v>1.396358</c:v>
                </c:pt>
                <c:pt idx="20400">
                  <c:v>0.49451200000000001</c:v>
                </c:pt>
                <c:pt idx="20401">
                  <c:v>1.3553649999999999</c:v>
                </c:pt>
                <c:pt idx="20402">
                  <c:v>1.6013230000000001</c:v>
                </c:pt>
                <c:pt idx="20403">
                  <c:v>1.8677779999999999</c:v>
                </c:pt>
                <c:pt idx="20404">
                  <c:v>1.5193369999999999</c:v>
                </c:pt>
                <c:pt idx="20405">
                  <c:v>0.96593200000000001</c:v>
                </c:pt>
                <c:pt idx="20406">
                  <c:v>1.068414</c:v>
                </c:pt>
                <c:pt idx="20407">
                  <c:v>0.94543500000000003</c:v>
                </c:pt>
                <c:pt idx="20408">
                  <c:v>1.109407</c:v>
                </c:pt>
                <c:pt idx="20409">
                  <c:v>1.3348690000000001</c:v>
                </c:pt>
                <c:pt idx="20410">
                  <c:v>0.86344900000000002</c:v>
                </c:pt>
                <c:pt idx="20411">
                  <c:v>1.0479179999999999</c:v>
                </c:pt>
                <c:pt idx="20412">
                  <c:v>0.719974</c:v>
                </c:pt>
                <c:pt idx="20413">
                  <c:v>1.5398339999999999</c:v>
                </c:pt>
                <c:pt idx="20414">
                  <c:v>1.5398339999999999</c:v>
                </c:pt>
                <c:pt idx="20415">
                  <c:v>0.78146300000000002</c:v>
                </c:pt>
                <c:pt idx="20416">
                  <c:v>1.7038059999999999</c:v>
                </c:pt>
                <c:pt idx="20417">
                  <c:v>1.293876</c:v>
                </c:pt>
                <c:pt idx="20418">
                  <c:v>1.1913929999999999</c:v>
                </c:pt>
                <c:pt idx="20419">
                  <c:v>1.416855</c:v>
                </c:pt>
                <c:pt idx="20420">
                  <c:v>1.0069250000000001</c:v>
                </c:pt>
                <c:pt idx="20421">
                  <c:v>0.31004399999999999</c:v>
                </c:pt>
                <c:pt idx="20422">
                  <c:v>2.0317500000000002</c:v>
                </c:pt>
                <c:pt idx="20423">
                  <c:v>0.92493899999999996</c:v>
                </c:pt>
                <c:pt idx="20424">
                  <c:v>0.10507900000000001</c:v>
                </c:pt>
                <c:pt idx="20425">
                  <c:v>1.4783440000000001</c:v>
                </c:pt>
                <c:pt idx="20426">
                  <c:v>0.719974</c:v>
                </c:pt>
                <c:pt idx="20427">
                  <c:v>1.129904</c:v>
                </c:pt>
                <c:pt idx="20428">
                  <c:v>1.3758619999999999</c:v>
                </c:pt>
                <c:pt idx="20429">
                  <c:v>0.57649799999999995</c:v>
                </c:pt>
                <c:pt idx="20430">
                  <c:v>0.82245599999999996</c:v>
                </c:pt>
                <c:pt idx="20431">
                  <c:v>0.82245599999999996</c:v>
                </c:pt>
                <c:pt idx="20432">
                  <c:v>1.5193369999999999</c:v>
                </c:pt>
                <c:pt idx="20433">
                  <c:v>1.273379</c:v>
                </c:pt>
                <c:pt idx="20434">
                  <c:v>1.56033</c:v>
                </c:pt>
                <c:pt idx="20435">
                  <c:v>0.33054</c:v>
                </c:pt>
                <c:pt idx="20436">
                  <c:v>0.371533</c:v>
                </c:pt>
                <c:pt idx="20437">
                  <c:v>0.88394600000000001</c:v>
                </c:pt>
                <c:pt idx="20438">
                  <c:v>1.3553649999999999</c:v>
                </c:pt>
                <c:pt idx="20439">
                  <c:v>1.6013230000000001</c:v>
                </c:pt>
                <c:pt idx="20440">
                  <c:v>1.109407</c:v>
                </c:pt>
                <c:pt idx="20441">
                  <c:v>0.84295299999999995</c:v>
                </c:pt>
                <c:pt idx="20442">
                  <c:v>1.232386</c:v>
                </c:pt>
                <c:pt idx="20443">
                  <c:v>1.2118899999999999</c:v>
                </c:pt>
                <c:pt idx="20444">
                  <c:v>1.0069250000000001</c:v>
                </c:pt>
                <c:pt idx="20445">
                  <c:v>0.637988</c:v>
                </c:pt>
                <c:pt idx="20446">
                  <c:v>0.84295299999999995</c:v>
                </c:pt>
                <c:pt idx="20447">
                  <c:v>1.273379</c:v>
                </c:pt>
                <c:pt idx="20448">
                  <c:v>1.129904</c:v>
                </c:pt>
                <c:pt idx="20449">
                  <c:v>1.0479179999999999</c:v>
                </c:pt>
                <c:pt idx="20450">
                  <c:v>2.0522459999999998</c:v>
                </c:pt>
                <c:pt idx="20451">
                  <c:v>1.437351</c:v>
                </c:pt>
                <c:pt idx="20452">
                  <c:v>1.2118899999999999</c:v>
                </c:pt>
                <c:pt idx="20453">
                  <c:v>1.1504000000000001</c:v>
                </c:pt>
                <c:pt idx="20454">
                  <c:v>1.1708970000000001</c:v>
                </c:pt>
                <c:pt idx="20455">
                  <c:v>0.371533</c:v>
                </c:pt>
                <c:pt idx="20456">
                  <c:v>1.580827</c:v>
                </c:pt>
                <c:pt idx="20457">
                  <c:v>1.0479179999999999</c:v>
                </c:pt>
                <c:pt idx="20458">
                  <c:v>0.248554</c:v>
                </c:pt>
                <c:pt idx="20459">
                  <c:v>1.273379</c:v>
                </c:pt>
                <c:pt idx="20460">
                  <c:v>1.56033</c:v>
                </c:pt>
                <c:pt idx="20461">
                  <c:v>0.96593200000000001</c:v>
                </c:pt>
                <c:pt idx="20462">
                  <c:v>1.6833089999999999</c:v>
                </c:pt>
                <c:pt idx="20463">
                  <c:v>2.523666</c:v>
                </c:pt>
                <c:pt idx="20464">
                  <c:v>1.1708970000000001</c:v>
                </c:pt>
                <c:pt idx="20465">
                  <c:v>0.86344900000000002</c:v>
                </c:pt>
                <c:pt idx="20466">
                  <c:v>0.96593200000000001</c:v>
                </c:pt>
                <c:pt idx="20467">
                  <c:v>0.82245599999999996</c:v>
                </c:pt>
                <c:pt idx="20468">
                  <c:v>1.1913929999999999</c:v>
                </c:pt>
                <c:pt idx="20469">
                  <c:v>0.96593200000000001</c:v>
                </c:pt>
                <c:pt idx="20470">
                  <c:v>0.84295299999999995</c:v>
                </c:pt>
                <c:pt idx="20471">
                  <c:v>0.65848399999999996</c:v>
                </c:pt>
                <c:pt idx="20472">
                  <c:v>1.1504000000000001</c:v>
                </c:pt>
                <c:pt idx="20473">
                  <c:v>1.273379</c:v>
                </c:pt>
                <c:pt idx="20474">
                  <c:v>1.1708970000000001</c:v>
                </c:pt>
                <c:pt idx="20475">
                  <c:v>0.78146300000000002</c:v>
                </c:pt>
                <c:pt idx="20476">
                  <c:v>1.232386</c:v>
                </c:pt>
                <c:pt idx="20477">
                  <c:v>1.3553649999999999</c:v>
                </c:pt>
                <c:pt idx="20478">
                  <c:v>1.129904</c:v>
                </c:pt>
                <c:pt idx="20479">
                  <c:v>1.437351</c:v>
                </c:pt>
                <c:pt idx="20480">
                  <c:v>1.3553649999999999</c:v>
                </c:pt>
                <c:pt idx="20481">
                  <c:v>1.293876</c:v>
                </c:pt>
                <c:pt idx="20482">
                  <c:v>1.4988410000000001</c:v>
                </c:pt>
                <c:pt idx="20483">
                  <c:v>1.1913929999999999</c:v>
                </c:pt>
                <c:pt idx="20484">
                  <c:v>1.068414</c:v>
                </c:pt>
                <c:pt idx="20485">
                  <c:v>1.1708970000000001</c:v>
                </c:pt>
                <c:pt idx="20486">
                  <c:v>1.3553649999999999</c:v>
                </c:pt>
                <c:pt idx="20487">
                  <c:v>2.2572109999999999</c:v>
                </c:pt>
                <c:pt idx="20488">
                  <c:v>0</c:v>
                </c:pt>
                <c:pt idx="20489">
                  <c:v>0.92493899999999996</c:v>
                </c:pt>
                <c:pt idx="20490">
                  <c:v>0.69947700000000002</c:v>
                </c:pt>
                <c:pt idx="20491">
                  <c:v>0.33054</c:v>
                </c:pt>
                <c:pt idx="20492">
                  <c:v>0.289547</c:v>
                </c:pt>
                <c:pt idx="20493">
                  <c:v>1.0274209999999999</c:v>
                </c:pt>
                <c:pt idx="20494">
                  <c:v>0.96593200000000001</c:v>
                </c:pt>
                <c:pt idx="20495">
                  <c:v>0.637988</c:v>
                </c:pt>
                <c:pt idx="20496">
                  <c:v>1.3553649999999999</c:v>
                </c:pt>
                <c:pt idx="20497">
                  <c:v>1.416855</c:v>
                </c:pt>
                <c:pt idx="20498">
                  <c:v>1.396358</c:v>
                </c:pt>
                <c:pt idx="20499">
                  <c:v>0.719974</c:v>
                </c:pt>
                <c:pt idx="20500">
                  <c:v>1.0479179999999999</c:v>
                </c:pt>
                <c:pt idx="20501">
                  <c:v>0.96593200000000001</c:v>
                </c:pt>
                <c:pt idx="20502">
                  <c:v>1.724302</c:v>
                </c:pt>
                <c:pt idx="20503">
                  <c:v>0.94543500000000003</c:v>
                </c:pt>
                <c:pt idx="20504">
                  <c:v>0.51500900000000005</c:v>
                </c:pt>
                <c:pt idx="20505">
                  <c:v>1.3348690000000001</c:v>
                </c:pt>
                <c:pt idx="20506">
                  <c:v>1.56033</c:v>
                </c:pt>
                <c:pt idx="20507">
                  <c:v>1.232386</c:v>
                </c:pt>
                <c:pt idx="20508">
                  <c:v>2.1547290000000001</c:v>
                </c:pt>
                <c:pt idx="20509">
                  <c:v>0.65848399999999996</c:v>
                </c:pt>
                <c:pt idx="20510">
                  <c:v>0.94543500000000003</c:v>
                </c:pt>
                <c:pt idx="20511">
                  <c:v>0.88394600000000001</c:v>
                </c:pt>
                <c:pt idx="20512">
                  <c:v>1.1708970000000001</c:v>
                </c:pt>
                <c:pt idx="20513">
                  <c:v>2.4416799999999999</c:v>
                </c:pt>
                <c:pt idx="20514">
                  <c:v>2.195722</c:v>
                </c:pt>
                <c:pt idx="20515">
                  <c:v>4.3589000000000003E-2</c:v>
                </c:pt>
                <c:pt idx="20516">
                  <c:v>1.0069250000000001</c:v>
                </c:pt>
                <c:pt idx="20517">
                  <c:v>0.76096699999999995</c:v>
                </c:pt>
                <c:pt idx="20518">
                  <c:v>1.0479179999999999</c:v>
                </c:pt>
                <c:pt idx="20519">
                  <c:v>1.5193369999999999</c:v>
                </c:pt>
                <c:pt idx="20520">
                  <c:v>1.3553649999999999</c:v>
                </c:pt>
                <c:pt idx="20521">
                  <c:v>1.109407</c:v>
                </c:pt>
                <c:pt idx="20522">
                  <c:v>1.109407</c:v>
                </c:pt>
                <c:pt idx="20523">
                  <c:v>1.416855</c:v>
                </c:pt>
                <c:pt idx="20524">
                  <c:v>0.90444199999999997</c:v>
                </c:pt>
                <c:pt idx="20525">
                  <c:v>1.457848</c:v>
                </c:pt>
                <c:pt idx="20526">
                  <c:v>1.2118899999999999</c:v>
                </c:pt>
                <c:pt idx="20527">
                  <c:v>1.62182</c:v>
                </c:pt>
                <c:pt idx="20528">
                  <c:v>1.088911</c:v>
                </c:pt>
                <c:pt idx="20529">
                  <c:v>0.80196000000000001</c:v>
                </c:pt>
                <c:pt idx="20530">
                  <c:v>0.719974</c:v>
                </c:pt>
                <c:pt idx="20531">
                  <c:v>1.0069250000000001</c:v>
                </c:pt>
                <c:pt idx="20532">
                  <c:v>1.1708970000000001</c:v>
                </c:pt>
                <c:pt idx="20533">
                  <c:v>1.62182</c:v>
                </c:pt>
                <c:pt idx="20534">
                  <c:v>0.92493899999999996</c:v>
                </c:pt>
                <c:pt idx="20535">
                  <c:v>0.43302299999999999</c:v>
                </c:pt>
                <c:pt idx="20536">
                  <c:v>1.1913929999999999</c:v>
                </c:pt>
                <c:pt idx="20537">
                  <c:v>1.088911</c:v>
                </c:pt>
                <c:pt idx="20538">
                  <c:v>1.0069250000000001</c:v>
                </c:pt>
                <c:pt idx="20539">
                  <c:v>1.109407</c:v>
                </c:pt>
                <c:pt idx="20540">
                  <c:v>1.8062879999999999</c:v>
                </c:pt>
                <c:pt idx="20541">
                  <c:v>0.92493899999999996</c:v>
                </c:pt>
                <c:pt idx="20542">
                  <c:v>1.273379</c:v>
                </c:pt>
                <c:pt idx="20543">
                  <c:v>1.0479179999999999</c:v>
                </c:pt>
                <c:pt idx="20544">
                  <c:v>1.5193369999999999</c:v>
                </c:pt>
                <c:pt idx="20545">
                  <c:v>1.6423160000000001</c:v>
                </c:pt>
                <c:pt idx="20546">
                  <c:v>1.5193369999999999</c:v>
                </c:pt>
                <c:pt idx="20547">
                  <c:v>0.69947700000000002</c:v>
                </c:pt>
                <c:pt idx="20548">
                  <c:v>1.1504000000000001</c:v>
                </c:pt>
                <c:pt idx="20549">
                  <c:v>0.86344900000000002</c:v>
                </c:pt>
                <c:pt idx="20550">
                  <c:v>1.0479179999999999</c:v>
                </c:pt>
                <c:pt idx="20551">
                  <c:v>0.82245599999999996</c:v>
                </c:pt>
                <c:pt idx="20552">
                  <c:v>0.69947700000000002</c:v>
                </c:pt>
                <c:pt idx="20553">
                  <c:v>1.1913929999999999</c:v>
                </c:pt>
                <c:pt idx="20554">
                  <c:v>0.88394600000000001</c:v>
                </c:pt>
                <c:pt idx="20555">
                  <c:v>0.57649799999999995</c:v>
                </c:pt>
                <c:pt idx="20556">
                  <c:v>0.26905099999999998</c:v>
                </c:pt>
                <c:pt idx="20557">
                  <c:v>1.1504000000000001</c:v>
                </c:pt>
                <c:pt idx="20558">
                  <c:v>0.67898099999999995</c:v>
                </c:pt>
                <c:pt idx="20559">
                  <c:v>0.96593200000000001</c:v>
                </c:pt>
                <c:pt idx="20560">
                  <c:v>0.94543500000000003</c:v>
                </c:pt>
                <c:pt idx="20561">
                  <c:v>1.232386</c:v>
                </c:pt>
                <c:pt idx="20562">
                  <c:v>1.396358</c:v>
                </c:pt>
                <c:pt idx="20563">
                  <c:v>0.78146300000000002</c:v>
                </c:pt>
                <c:pt idx="20564">
                  <c:v>0.412526</c:v>
                </c:pt>
                <c:pt idx="20565">
                  <c:v>0.43302299999999999</c:v>
                </c:pt>
                <c:pt idx="20566">
                  <c:v>1.0069250000000001</c:v>
                </c:pt>
                <c:pt idx="20567">
                  <c:v>1.5398339999999999</c:v>
                </c:pt>
                <c:pt idx="20568">
                  <c:v>0.69947700000000002</c:v>
                </c:pt>
                <c:pt idx="20569">
                  <c:v>0.53550500000000001</c:v>
                </c:pt>
                <c:pt idx="20570">
                  <c:v>1.088911</c:v>
                </c:pt>
                <c:pt idx="20571">
                  <c:v>3.323029</c:v>
                </c:pt>
                <c:pt idx="20572">
                  <c:v>0.289547</c:v>
                </c:pt>
                <c:pt idx="20573">
                  <c:v>1.109407</c:v>
                </c:pt>
                <c:pt idx="20574">
                  <c:v>0.78146300000000002</c:v>
                </c:pt>
                <c:pt idx="20575">
                  <c:v>1.3143720000000001</c:v>
                </c:pt>
                <c:pt idx="20576">
                  <c:v>0.84295299999999995</c:v>
                </c:pt>
                <c:pt idx="20577">
                  <c:v>1.9292670000000001</c:v>
                </c:pt>
                <c:pt idx="20578">
                  <c:v>0.18706500000000001</c:v>
                </c:pt>
                <c:pt idx="20579">
                  <c:v>1.068414</c:v>
                </c:pt>
                <c:pt idx="20580">
                  <c:v>1.1913929999999999</c:v>
                </c:pt>
                <c:pt idx="20581">
                  <c:v>0.51500900000000005</c:v>
                </c:pt>
                <c:pt idx="20582">
                  <c:v>1.6833089999999999</c:v>
                </c:pt>
                <c:pt idx="20583">
                  <c:v>1.0274209999999999</c:v>
                </c:pt>
                <c:pt idx="20584">
                  <c:v>1.129904</c:v>
                </c:pt>
                <c:pt idx="20585">
                  <c:v>0.74046999999999996</c:v>
                </c:pt>
                <c:pt idx="20586">
                  <c:v>1.0274209999999999</c:v>
                </c:pt>
                <c:pt idx="20587">
                  <c:v>1.437351</c:v>
                </c:pt>
                <c:pt idx="20588">
                  <c:v>2.2572109999999999</c:v>
                </c:pt>
                <c:pt idx="20589">
                  <c:v>1.1708970000000001</c:v>
                </c:pt>
                <c:pt idx="20590">
                  <c:v>0.39202999999999999</c:v>
                </c:pt>
                <c:pt idx="20591">
                  <c:v>0.78146300000000002</c:v>
                </c:pt>
                <c:pt idx="20592">
                  <c:v>0.76096699999999995</c:v>
                </c:pt>
                <c:pt idx="20593">
                  <c:v>0.88394600000000001</c:v>
                </c:pt>
                <c:pt idx="20594">
                  <c:v>0.98642799999999997</c:v>
                </c:pt>
                <c:pt idx="20595">
                  <c:v>0.207561</c:v>
                </c:pt>
                <c:pt idx="20596">
                  <c:v>0.82245599999999996</c:v>
                </c:pt>
                <c:pt idx="20597">
                  <c:v>1.6628130000000001</c:v>
                </c:pt>
                <c:pt idx="20598">
                  <c:v>1.0479179999999999</c:v>
                </c:pt>
                <c:pt idx="20599">
                  <c:v>1.56033</c:v>
                </c:pt>
                <c:pt idx="20600">
                  <c:v>1.0069250000000001</c:v>
                </c:pt>
                <c:pt idx="20601">
                  <c:v>1.088911</c:v>
                </c:pt>
                <c:pt idx="20602">
                  <c:v>0.412526</c:v>
                </c:pt>
                <c:pt idx="20603">
                  <c:v>1.0069250000000001</c:v>
                </c:pt>
                <c:pt idx="20604">
                  <c:v>0</c:v>
                </c:pt>
                <c:pt idx="20605">
                  <c:v>1.109407</c:v>
                </c:pt>
                <c:pt idx="20606">
                  <c:v>1.252883</c:v>
                </c:pt>
                <c:pt idx="20607">
                  <c:v>1.3348690000000001</c:v>
                </c:pt>
                <c:pt idx="20608">
                  <c:v>0.637988</c:v>
                </c:pt>
                <c:pt idx="20609">
                  <c:v>0.94543500000000003</c:v>
                </c:pt>
                <c:pt idx="20610">
                  <c:v>1.56033</c:v>
                </c:pt>
                <c:pt idx="20611">
                  <c:v>1.129904</c:v>
                </c:pt>
                <c:pt idx="20612">
                  <c:v>0.88394600000000001</c:v>
                </c:pt>
                <c:pt idx="20613">
                  <c:v>1.396358</c:v>
                </c:pt>
                <c:pt idx="20614">
                  <c:v>1.109407</c:v>
                </c:pt>
                <c:pt idx="20615">
                  <c:v>0.289547</c:v>
                </c:pt>
                <c:pt idx="20616">
                  <c:v>1.293876</c:v>
                </c:pt>
                <c:pt idx="20617">
                  <c:v>1.2118899999999999</c:v>
                </c:pt>
                <c:pt idx="20618">
                  <c:v>1.129904</c:v>
                </c:pt>
                <c:pt idx="20619">
                  <c:v>1.1504000000000001</c:v>
                </c:pt>
                <c:pt idx="20620">
                  <c:v>0.26905099999999998</c:v>
                </c:pt>
                <c:pt idx="20621">
                  <c:v>1.1913929999999999</c:v>
                </c:pt>
                <c:pt idx="20622">
                  <c:v>1.1708970000000001</c:v>
                </c:pt>
                <c:pt idx="20623">
                  <c:v>1.396358</c:v>
                </c:pt>
                <c:pt idx="20624">
                  <c:v>0.67898099999999995</c:v>
                </c:pt>
                <c:pt idx="20625">
                  <c:v>1.1913929999999999</c:v>
                </c:pt>
                <c:pt idx="20626">
                  <c:v>0.98642799999999997</c:v>
                </c:pt>
                <c:pt idx="20627">
                  <c:v>2.3596940000000002</c:v>
                </c:pt>
                <c:pt idx="20628">
                  <c:v>0.78146300000000002</c:v>
                </c:pt>
                <c:pt idx="20629">
                  <c:v>0.33054</c:v>
                </c:pt>
                <c:pt idx="20630">
                  <c:v>1.1913929999999999</c:v>
                </c:pt>
                <c:pt idx="20631">
                  <c:v>1.252883</c:v>
                </c:pt>
                <c:pt idx="20632">
                  <c:v>1.109407</c:v>
                </c:pt>
                <c:pt idx="20633">
                  <c:v>1.1504000000000001</c:v>
                </c:pt>
                <c:pt idx="20634">
                  <c:v>1.0274209999999999</c:v>
                </c:pt>
                <c:pt idx="20635">
                  <c:v>1.3348690000000001</c:v>
                </c:pt>
                <c:pt idx="20636">
                  <c:v>1.252883</c:v>
                </c:pt>
                <c:pt idx="20637">
                  <c:v>0.22805800000000001</c:v>
                </c:pt>
                <c:pt idx="20638">
                  <c:v>1.273379</c:v>
                </c:pt>
                <c:pt idx="20639">
                  <c:v>1.252883</c:v>
                </c:pt>
                <c:pt idx="20640">
                  <c:v>0.33054</c:v>
                </c:pt>
                <c:pt idx="20641">
                  <c:v>1.129904</c:v>
                </c:pt>
                <c:pt idx="20642">
                  <c:v>1.109407</c:v>
                </c:pt>
                <c:pt idx="20643">
                  <c:v>1.3758619999999999</c:v>
                </c:pt>
                <c:pt idx="20644">
                  <c:v>1.0274209999999999</c:v>
                </c:pt>
                <c:pt idx="20645">
                  <c:v>1.847281</c:v>
                </c:pt>
                <c:pt idx="20646">
                  <c:v>1.1913929999999999</c:v>
                </c:pt>
                <c:pt idx="20647">
                  <c:v>0.45351900000000001</c:v>
                </c:pt>
                <c:pt idx="20648">
                  <c:v>1.580827</c:v>
                </c:pt>
                <c:pt idx="20649">
                  <c:v>1.56033</c:v>
                </c:pt>
                <c:pt idx="20650">
                  <c:v>1.457848</c:v>
                </c:pt>
                <c:pt idx="20651">
                  <c:v>1.252883</c:v>
                </c:pt>
                <c:pt idx="20652">
                  <c:v>2.1752250000000002</c:v>
                </c:pt>
                <c:pt idx="20653">
                  <c:v>0.86344900000000002</c:v>
                </c:pt>
                <c:pt idx="20654">
                  <c:v>0.67898099999999995</c:v>
                </c:pt>
                <c:pt idx="20655">
                  <c:v>0.51500900000000005</c:v>
                </c:pt>
                <c:pt idx="20656">
                  <c:v>0.637988</c:v>
                </c:pt>
                <c:pt idx="20657">
                  <c:v>1.3348690000000001</c:v>
                </c:pt>
                <c:pt idx="20658">
                  <c:v>1.232386</c:v>
                </c:pt>
                <c:pt idx="20659">
                  <c:v>1.8267850000000001</c:v>
                </c:pt>
                <c:pt idx="20660">
                  <c:v>1.3553649999999999</c:v>
                </c:pt>
                <c:pt idx="20661">
                  <c:v>1.232386</c:v>
                </c:pt>
                <c:pt idx="20662">
                  <c:v>0.96593200000000001</c:v>
                </c:pt>
                <c:pt idx="20663">
                  <c:v>0.92493899999999996</c:v>
                </c:pt>
                <c:pt idx="20664">
                  <c:v>1.068414</c:v>
                </c:pt>
                <c:pt idx="20665">
                  <c:v>1.3758619999999999</c:v>
                </c:pt>
                <c:pt idx="20666">
                  <c:v>0.88394600000000001</c:v>
                </c:pt>
                <c:pt idx="20667">
                  <c:v>1.7038059999999999</c:v>
                </c:pt>
                <c:pt idx="20668">
                  <c:v>1.1504000000000001</c:v>
                </c:pt>
                <c:pt idx="20669">
                  <c:v>1.0069250000000001</c:v>
                </c:pt>
                <c:pt idx="20670">
                  <c:v>1.068414</c:v>
                </c:pt>
                <c:pt idx="20671">
                  <c:v>2.1547290000000001</c:v>
                </c:pt>
                <c:pt idx="20672">
                  <c:v>1.252883</c:v>
                </c:pt>
                <c:pt idx="20673">
                  <c:v>1.3553649999999999</c:v>
                </c:pt>
                <c:pt idx="20674">
                  <c:v>1.3348690000000001</c:v>
                </c:pt>
                <c:pt idx="20675">
                  <c:v>0.59699500000000005</c:v>
                </c:pt>
                <c:pt idx="20676">
                  <c:v>1.396358</c:v>
                </c:pt>
                <c:pt idx="20677">
                  <c:v>2.4416799999999999</c:v>
                </c:pt>
                <c:pt idx="20678">
                  <c:v>0.84295299999999995</c:v>
                </c:pt>
                <c:pt idx="20679">
                  <c:v>1.088911</c:v>
                </c:pt>
                <c:pt idx="20680">
                  <c:v>1.0069250000000001</c:v>
                </c:pt>
                <c:pt idx="20681">
                  <c:v>1.3553649999999999</c:v>
                </c:pt>
                <c:pt idx="20682">
                  <c:v>0.82245599999999996</c:v>
                </c:pt>
                <c:pt idx="20683">
                  <c:v>1.3348690000000001</c:v>
                </c:pt>
                <c:pt idx="20684">
                  <c:v>1.068414</c:v>
                </c:pt>
                <c:pt idx="20685">
                  <c:v>0.61749100000000001</c:v>
                </c:pt>
                <c:pt idx="20686">
                  <c:v>0.371533</c:v>
                </c:pt>
                <c:pt idx="20687">
                  <c:v>1.1708970000000001</c:v>
                </c:pt>
                <c:pt idx="20688">
                  <c:v>0.61749100000000001</c:v>
                </c:pt>
                <c:pt idx="20689">
                  <c:v>1.3348690000000001</c:v>
                </c:pt>
                <c:pt idx="20690">
                  <c:v>0.59699500000000005</c:v>
                </c:pt>
                <c:pt idx="20691">
                  <c:v>1.3758619999999999</c:v>
                </c:pt>
                <c:pt idx="20692">
                  <c:v>0.88394600000000001</c:v>
                </c:pt>
                <c:pt idx="20693">
                  <c:v>1.6628130000000001</c:v>
                </c:pt>
                <c:pt idx="20694">
                  <c:v>0.96593200000000001</c:v>
                </c:pt>
                <c:pt idx="20695">
                  <c:v>1.232386</c:v>
                </c:pt>
                <c:pt idx="20696">
                  <c:v>1.109407</c:v>
                </c:pt>
                <c:pt idx="20697">
                  <c:v>1.9907570000000001</c:v>
                </c:pt>
                <c:pt idx="20698">
                  <c:v>0.88394600000000001</c:v>
                </c:pt>
                <c:pt idx="20699">
                  <c:v>0.96593200000000001</c:v>
                </c:pt>
                <c:pt idx="20700">
                  <c:v>0.86344900000000002</c:v>
                </c:pt>
                <c:pt idx="20701">
                  <c:v>1.129904</c:v>
                </c:pt>
                <c:pt idx="20702">
                  <c:v>0.74046999999999996</c:v>
                </c:pt>
                <c:pt idx="20703">
                  <c:v>1.56033</c:v>
                </c:pt>
                <c:pt idx="20704">
                  <c:v>0</c:v>
                </c:pt>
                <c:pt idx="20705">
                  <c:v>1.088911</c:v>
                </c:pt>
                <c:pt idx="20706">
                  <c:v>1.1913929999999999</c:v>
                </c:pt>
                <c:pt idx="20707">
                  <c:v>1.0274209999999999</c:v>
                </c:pt>
                <c:pt idx="20708">
                  <c:v>0.76096699999999995</c:v>
                </c:pt>
                <c:pt idx="20709">
                  <c:v>1.8267850000000001</c:v>
                </c:pt>
                <c:pt idx="20710">
                  <c:v>0.289547</c:v>
                </c:pt>
                <c:pt idx="20711">
                  <c:v>0.88394600000000001</c:v>
                </c:pt>
                <c:pt idx="20712">
                  <c:v>0.90444199999999997</c:v>
                </c:pt>
                <c:pt idx="20713">
                  <c:v>0.86344900000000002</c:v>
                </c:pt>
                <c:pt idx="20714">
                  <c:v>0.556002</c:v>
                </c:pt>
                <c:pt idx="20715">
                  <c:v>0.74046999999999996</c:v>
                </c:pt>
                <c:pt idx="20716">
                  <c:v>1.0069250000000001</c:v>
                </c:pt>
                <c:pt idx="20717">
                  <c:v>1.580827</c:v>
                </c:pt>
                <c:pt idx="20718">
                  <c:v>0.289547</c:v>
                </c:pt>
                <c:pt idx="20719">
                  <c:v>2.2777080000000001</c:v>
                </c:pt>
                <c:pt idx="20720">
                  <c:v>0.92493899999999996</c:v>
                </c:pt>
                <c:pt idx="20721">
                  <c:v>1.109407</c:v>
                </c:pt>
                <c:pt idx="20722">
                  <c:v>2.6466449999999999</c:v>
                </c:pt>
                <c:pt idx="20723">
                  <c:v>1.6833089999999999</c:v>
                </c:pt>
                <c:pt idx="20724">
                  <c:v>0.67898099999999995</c:v>
                </c:pt>
                <c:pt idx="20725">
                  <c:v>1.5193369999999999</c:v>
                </c:pt>
                <c:pt idx="20726">
                  <c:v>0.88394600000000001</c:v>
                </c:pt>
                <c:pt idx="20727">
                  <c:v>1.129904</c:v>
                </c:pt>
                <c:pt idx="20728">
                  <c:v>0.22805800000000001</c:v>
                </c:pt>
                <c:pt idx="20729">
                  <c:v>1.129904</c:v>
                </c:pt>
                <c:pt idx="20730">
                  <c:v>0.289547</c:v>
                </c:pt>
                <c:pt idx="20731">
                  <c:v>1.3758619999999999</c:v>
                </c:pt>
                <c:pt idx="20732">
                  <c:v>0.74046999999999996</c:v>
                </c:pt>
                <c:pt idx="20733">
                  <c:v>0.51500900000000005</c:v>
                </c:pt>
                <c:pt idx="20734">
                  <c:v>0.556002</c:v>
                </c:pt>
                <c:pt idx="20735">
                  <c:v>1.4988410000000001</c:v>
                </c:pt>
                <c:pt idx="20736">
                  <c:v>0.67898099999999995</c:v>
                </c:pt>
                <c:pt idx="20737">
                  <c:v>1.6628130000000001</c:v>
                </c:pt>
                <c:pt idx="20738">
                  <c:v>1.1913929999999999</c:v>
                </c:pt>
                <c:pt idx="20739">
                  <c:v>1.0274209999999999</c:v>
                </c:pt>
                <c:pt idx="20740">
                  <c:v>1.0479179999999999</c:v>
                </c:pt>
                <c:pt idx="20741">
                  <c:v>1.56033</c:v>
                </c:pt>
                <c:pt idx="20742">
                  <c:v>1.088911</c:v>
                </c:pt>
                <c:pt idx="20743">
                  <c:v>1.6628130000000001</c:v>
                </c:pt>
                <c:pt idx="20744">
                  <c:v>0.49451200000000001</c:v>
                </c:pt>
                <c:pt idx="20745">
                  <c:v>2.0317500000000002</c:v>
                </c:pt>
                <c:pt idx="20746">
                  <c:v>1.4988410000000001</c:v>
                </c:pt>
                <c:pt idx="20747">
                  <c:v>1.0274209999999999</c:v>
                </c:pt>
                <c:pt idx="20748">
                  <c:v>1.0274209999999999</c:v>
                </c:pt>
                <c:pt idx="20749">
                  <c:v>1.6628130000000001</c:v>
                </c:pt>
                <c:pt idx="20750">
                  <c:v>0.412526</c:v>
                </c:pt>
                <c:pt idx="20751">
                  <c:v>1.9907570000000001</c:v>
                </c:pt>
                <c:pt idx="20752">
                  <c:v>0.33054</c:v>
                </c:pt>
                <c:pt idx="20753">
                  <c:v>0.76096699999999995</c:v>
                </c:pt>
                <c:pt idx="20754">
                  <c:v>0.371533</c:v>
                </c:pt>
                <c:pt idx="20755">
                  <c:v>0.248554</c:v>
                </c:pt>
                <c:pt idx="20756">
                  <c:v>0.57649799999999995</c:v>
                </c:pt>
                <c:pt idx="20757">
                  <c:v>1.437351</c:v>
                </c:pt>
                <c:pt idx="20758">
                  <c:v>0.47401599999999999</c:v>
                </c:pt>
                <c:pt idx="20759">
                  <c:v>1.2118899999999999</c:v>
                </c:pt>
                <c:pt idx="20760">
                  <c:v>0.92493899999999996</c:v>
                </c:pt>
                <c:pt idx="20761">
                  <c:v>3.2410429999999999</c:v>
                </c:pt>
                <c:pt idx="20762">
                  <c:v>0.57649799999999995</c:v>
                </c:pt>
                <c:pt idx="20763">
                  <c:v>0.412526</c:v>
                </c:pt>
                <c:pt idx="20764">
                  <c:v>0.371533</c:v>
                </c:pt>
                <c:pt idx="20765">
                  <c:v>1.0479179999999999</c:v>
                </c:pt>
                <c:pt idx="20766">
                  <c:v>6.4086000000000004E-2</c:v>
                </c:pt>
                <c:pt idx="20767">
                  <c:v>1.724302</c:v>
                </c:pt>
                <c:pt idx="20768">
                  <c:v>0.84295299999999995</c:v>
                </c:pt>
                <c:pt idx="20769">
                  <c:v>1.3348690000000001</c:v>
                </c:pt>
                <c:pt idx="20770">
                  <c:v>0.412526</c:v>
                </c:pt>
                <c:pt idx="20771">
                  <c:v>1.396358</c:v>
                </c:pt>
                <c:pt idx="20772">
                  <c:v>0.49451200000000001</c:v>
                </c:pt>
                <c:pt idx="20773">
                  <c:v>1.62182</c:v>
                </c:pt>
                <c:pt idx="20774">
                  <c:v>0.26905099999999998</c:v>
                </c:pt>
                <c:pt idx="20775">
                  <c:v>1.396358</c:v>
                </c:pt>
                <c:pt idx="20776">
                  <c:v>0.59699500000000005</c:v>
                </c:pt>
                <c:pt idx="20777">
                  <c:v>0.84295299999999995</c:v>
                </c:pt>
                <c:pt idx="20778">
                  <c:v>0.35103699999999999</c:v>
                </c:pt>
                <c:pt idx="20779">
                  <c:v>0.59699500000000005</c:v>
                </c:pt>
                <c:pt idx="20780">
                  <c:v>1.724302</c:v>
                </c:pt>
                <c:pt idx="20781">
                  <c:v>1.2118899999999999</c:v>
                </c:pt>
                <c:pt idx="20782">
                  <c:v>0.98642799999999997</c:v>
                </c:pt>
                <c:pt idx="20783">
                  <c:v>1.785792</c:v>
                </c:pt>
                <c:pt idx="20784">
                  <c:v>1.5193369999999999</c:v>
                </c:pt>
                <c:pt idx="20785">
                  <c:v>1.8677779999999999</c:v>
                </c:pt>
                <c:pt idx="20786">
                  <c:v>0.65848399999999996</c:v>
                </c:pt>
                <c:pt idx="20787">
                  <c:v>1.1708970000000001</c:v>
                </c:pt>
                <c:pt idx="20788">
                  <c:v>0.556002</c:v>
                </c:pt>
                <c:pt idx="20789">
                  <c:v>1.1504000000000001</c:v>
                </c:pt>
                <c:pt idx="20790">
                  <c:v>1.3553649999999999</c:v>
                </c:pt>
                <c:pt idx="20791">
                  <c:v>1.252883</c:v>
                </c:pt>
                <c:pt idx="20792">
                  <c:v>0.65848399999999996</c:v>
                </c:pt>
                <c:pt idx="20793">
                  <c:v>2.0522459999999998</c:v>
                </c:pt>
                <c:pt idx="20794">
                  <c:v>0.719974</c:v>
                </c:pt>
                <c:pt idx="20795">
                  <c:v>1.1913929999999999</c:v>
                </c:pt>
                <c:pt idx="20796">
                  <c:v>0.637988</c:v>
                </c:pt>
                <c:pt idx="20797">
                  <c:v>2.0932390000000001</c:v>
                </c:pt>
                <c:pt idx="20798">
                  <c:v>0.371533</c:v>
                </c:pt>
                <c:pt idx="20799">
                  <c:v>1.8677779999999999</c:v>
                </c:pt>
                <c:pt idx="20800">
                  <c:v>1.2118899999999999</c:v>
                </c:pt>
                <c:pt idx="20801">
                  <c:v>0.80196000000000001</c:v>
                </c:pt>
                <c:pt idx="20802">
                  <c:v>0.80196000000000001</c:v>
                </c:pt>
                <c:pt idx="20803">
                  <c:v>1.7038059999999999</c:v>
                </c:pt>
                <c:pt idx="20804">
                  <c:v>0.49451200000000001</c:v>
                </c:pt>
                <c:pt idx="20805">
                  <c:v>0.49451200000000001</c:v>
                </c:pt>
                <c:pt idx="20806">
                  <c:v>0.49451200000000001</c:v>
                </c:pt>
                <c:pt idx="20807">
                  <c:v>1.273379</c:v>
                </c:pt>
                <c:pt idx="20808">
                  <c:v>0.556002</c:v>
                </c:pt>
                <c:pt idx="20809">
                  <c:v>1.8267850000000001</c:v>
                </c:pt>
                <c:pt idx="20810">
                  <c:v>0.637988</c:v>
                </c:pt>
                <c:pt idx="20811">
                  <c:v>0.78146300000000002</c:v>
                </c:pt>
                <c:pt idx="20812">
                  <c:v>0.61749100000000001</c:v>
                </c:pt>
                <c:pt idx="20813">
                  <c:v>1.437351</c:v>
                </c:pt>
                <c:pt idx="20814">
                  <c:v>0.10507900000000001</c:v>
                </c:pt>
                <c:pt idx="20815">
                  <c:v>1.1504000000000001</c:v>
                </c:pt>
                <c:pt idx="20816">
                  <c:v>0.51500900000000005</c:v>
                </c:pt>
                <c:pt idx="20817">
                  <c:v>1.888274</c:v>
                </c:pt>
                <c:pt idx="20818">
                  <c:v>0.78146300000000002</c:v>
                </c:pt>
                <c:pt idx="20819">
                  <c:v>1.3758619999999999</c:v>
                </c:pt>
                <c:pt idx="20820">
                  <c:v>1.088911</c:v>
                </c:pt>
                <c:pt idx="20821">
                  <c:v>1.8267850000000001</c:v>
                </c:pt>
                <c:pt idx="20822">
                  <c:v>0.53550500000000001</c:v>
                </c:pt>
                <c:pt idx="20823">
                  <c:v>0.51500900000000005</c:v>
                </c:pt>
                <c:pt idx="20824">
                  <c:v>0</c:v>
                </c:pt>
                <c:pt idx="20825">
                  <c:v>1.6833089999999999</c:v>
                </c:pt>
                <c:pt idx="20826">
                  <c:v>0</c:v>
                </c:pt>
                <c:pt idx="20827">
                  <c:v>1.293876</c:v>
                </c:pt>
                <c:pt idx="20828">
                  <c:v>0.67898099999999995</c:v>
                </c:pt>
                <c:pt idx="20829">
                  <c:v>1.8062879999999999</c:v>
                </c:pt>
                <c:pt idx="20830">
                  <c:v>1.1913929999999999</c:v>
                </c:pt>
                <c:pt idx="20831">
                  <c:v>3.1385610000000002</c:v>
                </c:pt>
                <c:pt idx="20832">
                  <c:v>2.5959999999999998E-3</c:v>
                </c:pt>
                <c:pt idx="20833">
                  <c:v>1.2118899999999999</c:v>
                </c:pt>
                <c:pt idx="20834">
                  <c:v>8.4582000000000004E-2</c:v>
                </c:pt>
                <c:pt idx="20835">
                  <c:v>2.85161</c:v>
                </c:pt>
                <c:pt idx="20836">
                  <c:v>0.22805800000000001</c:v>
                </c:pt>
                <c:pt idx="20837">
                  <c:v>2.4416799999999999</c:v>
                </c:pt>
                <c:pt idx="20838">
                  <c:v>0.53550500000000001</c:v>
                </c:pt>
                <c:pt idx="20839">
                  <c:v>1.293876</c:v>
                </c:pt>
                <c:pt idx="20840">
                  <c:v>0.53550500000000001</c:v>
                </c:pt>
                <c:pt idx="20841">
                  <c:v>2.4621759999999999</c:v>
                </c:pt>
                <c:pt idx="20842">
                  <c:v>0.12557499999999999</c:v>
                </c:pt>
                <c:pt idx="20843">
                  <c:v>1.9497640000000001</c:v>
                </c:pt>
                <c:pt idx="20844">
                  <c:v>0.207561</c:v>
                </c:pt>
                <c:pt idx="20845">
                  <c:v>1.888274</c:v>
                </c:pt>
                <c:pt idx="20846">
                  <c:v>0.412526</c:v>
                </c:pt>
                <c:pt idx="20847">
                  <c:v>2.4416799999999999</c:v>
                </c:pt>
                <c:pt idx="20848">
                  <c:v>0</c:v>
                </c:pt>
                <c:pt idx="20849">
                  <c:v>1.744799</c:v>
                </c:pt>
                <c:pt idx="20850">
                  <c:v>0.31004399999999999</c:v>
                </c:pt>
                <c:pt idx="20851">
                  <c:v>0.84295299999999995</c:v>
                </c:pt>
                <c:pt idx="20852">
                  <c:v>0.556002</c:v>
                </c:pt>
                <c:pt idx="20853">
                  <c:v>1.1504000000000001</c:v>
                </c:pt>
                <c:pt idx="20854">
                  <c:v>0.33054</c:v>
                </c:pt>
                <c:pt idx="20855">
                  <c:v>2.0522459999999998</c:v>
                </c:pt>
                <c:pt idx="20856">
                  <c:v>0.94543500000000003</c:v>
                </c:pt>
                <c:pt idx="20857">
                  <c:v>1.888274</c:v>
                </c:pt>
                <c:pt idx="20858">
                  <c:v>1.3553649999999999</c:v>
                </c:pt>
                <c:pt idx="20859">
                  <c:v>0.26905099999999998</c:v>
                </c:pt>
                <c:pt idx="20860">
                  <c:v>0.412526</c:v>
                </c:pt>
                <c:pt idx="20861">
                  <c:v>1.580827</c:v>
                </c:pt>
                <c:pt idx="20862">
                  <c:v>0</c:v>
                </c:pt>
                <c:pt idx="20863">
                  <c:v>1.8062879999999999</c:v>
                </c:pt>
                <c:pt idx="20864">
                  <c:v>1.129904</c:v>
                </c:pt>
                <c:pt idx="20865">
                  <c:v>1.109407</c:v>
                </c:pt>
                <c:pt idx="20866">
                  <c:v>0.59699500000000005</c:v>
                </c:pt>
                <c:pt idx="20867">
                  <c:v>0.78146300000000002</c:v>
                </c:pt>
                <c:pt idx="20868">
                  <c:v>0.61749100000000001</c:v>
                </c:pt>
                <c:pt idx="20869">
                  <c:v>1.0069250000000001</c:v>
                </c:pt>
                <c:pt idx="20870">
                  <c:v>1.0479179999999999</c:v>
                </c:pt>
                <c:pt idx="20871">
                  <c:v>0.98642799999999997</c:v>
                </c:pt>
                <c:pt idx="20872">
                  <c:v>0.86344900000000002</c:v>
                </c:pt>
                <c:pt idx="20873">
                  <c:v>1.5193369999999999</c:v>
                </c:pt>
                <c:pt idx="20874">
                  <c:v>0</c:v>
                </c:pt>
                <c:pt idx="20875">
                  <c:v>1.724302</c:v>
                </c:pt>
                <c:pt idx="20876">
                  <c:v>0.22805800000000001</c:v>
                </c:pt>
                <c:pt idx="20877">
                  <c:v>1.6423160000000001</c:v>
                </c:pt>
                <c:pt idx="20878">
                  <c:v>0.719974</c:v>
                </c:pt>
                <c:pt idx="20879">
                  <c:v>2.1342319999999999</c:v>
                </c:pt>
                <c:pt idx="20880">
                  <c:v>0.65848399999999996</c:v>
                </c:pt>
                <c:pt idx="20881">
                  <c:v>1.744799</c:v>
                </c:pt>
                <c:pt idx="20882">
                  <c:v>0.47401599999999999</c:v>
                </c:pt>
                <c:pt idx="20883">
                  <c:v>2.0522459999999998</c:v>
                </c:pt>
                <c:pt idx="20884">
                  <c:v>0.10507900000000001</c:v>
                </c:pt>
                <c:pt idx="20885">
                  <c:v>0.96593200000000001</c:v>
                </c:pt>
                <c:pt idx="20886">
                  <c:v>0.412526</c:v>
                </c:pt>
                <c:pt idx="20887">
                  <c:v>1.5193369999999999</c:v>
                </c:pt>
                <c:pt idx="20888">
                  <c:v>0.92493899999999996</c:v>
                </c:pt>
                <c:pt idx="20889">
                  <c:v>2.3596940000000002</c:v>
                </c:pt>
                <c:pt idx="20890">
                  <c:v>0.14607200000000001</c:v>
                </c:pt>
                <c:pt idx="20891">
                  <c:v>1.1708970000000001</c:v>
                </c:pt>
                <c:pt idx="20892">
                  <c:v>0.26905099999999998</c:v>
                </c:pt>
                <c:pt idx="20893">
                  <c:v>1.7038059999999999</c:v>
                </c:pt>
                <c:pt idx="20894">
                  <c:v>0.10507900000000001</c:v>
                </c:pt>
                <c:pt idx="20895">
                  <c:v>2.2367149999999998</c:v>
                </c:pt>
                <c:pt idx="20896">
                  <c:v>0</c:v>
                </c:pt>
                <c:pt idx="20897">
                  <c:v>1.1708970000000001</c:v>
                </c:pt>
                <c:pt idx="20898">
                  <c:v>0.82245599999999996</c:v>
                </c:pt>
                <c:pt idx="20899">
                  <c:v>1.62182</c:v>
                </c:pt>
                <c:pt idx="20900">
                  <c:v>0.31004399999999999</c:v>
                </c:pt>
                <c:pt idx="20901">
                  <c:v>0.80196000000000001</c:v>
                </c:pt>
                <c:pt idx="20902">
                  <c:v>0.371533</c:v>
                </c:pt>
                <c:pt idx="20903">
                  <c:v>2.6876380000000002</c:v>
                </c:pt>
                <c:pt idx="20904">
                  <c:v>0</c:v>
                </c:pt>
                <c:pt idx="20905">
                  <c:v>1.9907570000000001</c:v>
                </c:pt>
                <c:pt idx="20906">
                  <c:v>0.90444199999999997</c:v>
                </c:pt>
                <c:pt idx="20907">
                  <c:v>0.74046999999999996</c:v>
                </c:pt>
                <c:pt idx="20908">
                  <c:v>0.53550500000000001</c:v>
                </c:pt>
                <c:pt idx="20909">
                  <c:v>1.416855</c:v>
                </c:pt>
                <c:pt idx="20910">
                  <c:v>0</c:v>
                </c:pt>
                <c:pt idx="20911">
                  <c:v>1.1504000000000001</c:v>
                </c:pt>
                <c:pt idx="20912">
                  <c:v>0.45351900000000001</c:v>
                </c:pt>
                <c:pt idx="20913">
                  <c:v>1.9702599999999999</c:v>
                </c:pt>
                <c:pt idx="20914">
                  <c:v>1.4783440000000001</c:v>
                </c:pt>
                <c:pt idx="20915">
                  <c:v>0.248554</c:v>
                </c:pt>
                <c:pt idx="20916">
                  <c:v>0</c:v>
                </c:pt>
                <c:pt idx="20917">
                  <c:v>1.1913929999999999</c:v>
                </c:pt>
                <c:pt idx="20918">
                  <c:v>6.4086000000000004E-2</c:v>
                </c:pt>
                <c:pt idx="20919">
                  <c:v>1.785792</c:v>
                </c:pt>
                <c:pt idx="20920">
                  <c:v>0.10507900000000001</c:v>
                </c:pt>
                <c:pt idx="20921">
                  <c:v>1.457848</c:v>
                </c:pt>
                <c:pt idx="20922">
                  <c:v>1.396358</c:v>
                </c:pt>
                <c:pt idx="20923">
                  <c:v>1.1504000000000001</c:v>
                </c:pt>
                <c:pt idx="20924">
                  <c:v>0.637988</c:v>
                </c:pt>
                <c:pt idx="20925">
                  <c:v>2.1342319999999999</c:v>
                </c:pt>
                <c:pt idx="20926">
                  <c:v>0.90444199999999997</c:v>
                </c:pt>
                <c:pt idx="20927">
                  <c:v>1.6833089999999999</c:v>
                </c:pt>
                <c:pt idx="20928">
                  <c:v>1.437351</c:v>
                </c:pt>
                <c:pt idx="20929">
                  <c:v>0.26905099999999998</c:v>
                </c:pt>
                <c:pt idx="20930">
                  <c:v>0.88394600000000001</c:v>
                </c:pt>
                <c:pt idx="20931">
                  <c:v>1.437351</c:v>
                </c:pt>
                <c:pt idx="20932">
                  <c:v>1.3553649999999999</c:v>
                </c:pt>
                <c:pt idx="20933">
                  <c:v>1.293876</c:v>
                </c:pt>
                <c:pt idx="20934">
                  <c:v>1.273379</c:v>
                </c:pt>
                <c:pt idx="20935">
                  <c:v>1.3553649999999999</c:v>
                </c:pt>
                <c:pt idx="20936">
                  <c:v>2.3092999999999999E-2</c:v>
                </c:pt>
                <c:pt idx="20937">
                  <c:v>1.1504000000000001</c:v>
                </c:pt>
                <c:pt idx="20938">
                  <c:v>0.69947700000000002</c:v>
                </c:pt>
                <c:pt idx="20939">
                  <c:v>0.57649799999999995</c:v>
                </c:pt>
                <c:pt idx="20940">
                  <c:v>1.109407</c:v>
                </c:pt>
                <c:pt idx="20941">
                  <c:v>1.6423160000000001</c:v>
                </c:pt>
                <c:pt idx="20942">
                  <c:v>0.51500900000000005</c:v>
                </c:pt>
                <c:pt idx="20943">
                  <c:v>1.3758619999999999</c:v>
                </c:pt>
                <c:pt idx="20944">
                  <c:v>0.78146300000000002</c:v>
                </c:pt>
                <c:pt idx="20945">
                  <c:v>1.232386</c:v>
                </c:pt>
                <c:pt idx="20946">
                  <c:v>0</c:v>
                </c:pt>
                <c:pt idx="20947">
                  <c:v>1.3553649999999999</c:v>
                </c:pt>
                <c:pt idx="20948">
                  <c:v>0</c:v>
                </c:pt>
                <c:pt idx="20949">
                  <c:v>1.4988410000000001</c:v>
                </c:pt>
                <c:pt idx="20950">
                  <c:v>1.0274209999999999</c:v>
                </c:pt>
                <c:pt idx="20951">
                  <c:v>1.744799</c:v>
                </c:pt>
                <c:pt idx="20952">
                  <c:v>0.74046999999999996</c:v>
                </c:pt>
                <c:pt idx="20953">
                  <c:v>1.437351</c:v>
                </c:pt>
                <c:pt idx="20954">
                  <c:v>0.31004399999999999</c:v>
                </c:pt>
                <c:pt idx="20955">
                  <c:v>0.65848399999999996</c:v>
                </c:pt>
                <c:pt idx="20956">
                  <c:v>0.76096699999999995</c:v>
                </c:pt>
                <c:pt idx="20957">
                  <c:v>1.416855</c:v>
                </c:pt>
                <c:pt idx="20958">
                  <c:v>0.76096699999999995</c:v>
                </c:pt>
                <c:pt idx="20959">
                  <c:v>1.744799</c:v>
                </c:pt>
                <c:pt idx="20960">
                  <c:v>1.3758619999999999</c:v>
                </c:pt>
                <c:pt idx="20961">
                  <c:v>1.7652950000000001</c:v>
                </c:pt>
                <c:pt idx="20962">
                  <c:v>0.67898099999999995</c:v>
                </c:pt>
                <c:pt idx="20963">
                  <c:v>2.072743</c:v>
                </c:pt>
                <c:pt idx="20964">
                  <c:v>0.47401599999999999</c:v>
                </c:pt>
                <c:pt idx="20965">
                  <c:v>1.3348690000000001</c:v>
                </c:pt>
                <c:pt idx="20966">
                  <c:v>0.637988</c:v>
                </c:pt>
                <c:pt idx="20967">
                  <c:v>1.888274</c:v>
                </c:pt>
                <c:pt idx="20968">
                  <c:v>1.293876</c:v>
                </c:pt>
                <c:pt idx="20969">
                  <c:v>1.6013230000000001</c:v>
                </c:pt>
                <c:pt idx="20970">
                  <c:v>0.412526</c:v>
                </c:pt>
                <c:pt idx="20971">
                  <c:v>1.724302</c:v>
                </c:pt>
                <c:pt idx="20972">
                  <c:v>0.57649799999999995</c:v>
                </c:pt>
                <c:pt idx="20973">
                  <c:v>1.724302</c:v>
                </c:pt>
                <c:pt idx="20974">
                  <c:v>1.0069250000000001</c:v>
                </c:pt>
                <c:pt idx="20975">
                  <c:v>1.0479179999999999</c:v>
                </c:pt>
                <c:pt idx="20976">
                  <c:v>1.252883</c:v>
                </c:pt>
                <c:pt idx="20977">
                  <c:v>1.129904</c:v>
                </c:pt>
                <c:pt idx="20978">
                  <c:v>1.0479179999999999</c:v>
                </c:pt>
                <c:pt idx="20979">
                  <c:v>0.90444199999999997</c:v>
                </c:pt>
                <c:pt idx="20980">
                  <c:v>0.26905099999999998</c:v>
                </c:pt>
                <c:pt idx="20981">
                  <c:v>0</c:v>
                </c:pt>
                <c:pt idx="20982">
                  <c:v>8.4582000000000004E-2</c:v>
                </c:pt>
                <c:pt idx="20983">
                  <c:v>1.8677779999999999</c:v>
                </c:pt>
                <c:pt idx="20984">
                  <c:v>0</c:v>
                </c:pt>
                <c:pt idx="20985">
                  <c:v>1.724302</c:v>
                </c:pt>
                <c:pt idx="20986">
                  <c:v>0.67898099999999995</c:v>
                </c:pt>
                <c:pt idx="20987">
                  <c:v>1.3143720000000001</c:v>
                </c:pt>
                <c:pt idx="20988">
                  <c:v>0.84295299999999995</c:v>
                </c:pt>
                <c:pt idx="20989">
                  <c:v>2.011253</c:v>
                </c:pt>
                <c:pt idx="20990">
                  <c:v>0.35103699999999999</c:v>
                </c:pt>
                <c:pt idx="20991">
                  <c:v>1.5398339999999999</c:v>
                </c:pt>
                <c:pt idx="20992">
                  <c:v>0.12557499999999999</c:v>
                </c:pt>
                <c:pt idx="20993">
                  <c:v>1.3348690000000001</c:v>
                </c:pt>
                <c:pt idx="20994">
                  <c:v>0.637988</c:v>
                </c:pt>
                <c:pt idx="20995">
                  <c:v>1.8062879999999999</c:v>
                </c:pt>
                <c:pt idx="20996">
                  <c:v>0.61749100000000001</c:v>
                </c:pt>
                <c:pt idx="20997">
                  <c:v>1.1504000000000001</c:v>
                </c:pt>
                <c:pt idx="20998">
                  <c:v>1.0274209999999999</c:v>
                </c:pt>
                <c:pt idx="20999">
                  <c:v>1.3143720000000001</c:v>
                </c:pt>
                <c:pt idx="21000">
                  <c:v>2.3092999999999999E-2</c:v>
                </c:pt>
                <c:pt idx="21001">
                  <c:v>1.6423160000000001</c:v>
                </c:pt>
                <c:pt idx="21002">
                  <c:v>1.0069250000000001</c:v>
                </c:pt>
                <c:pt idx="21003">
                  <c:v>1.7652950000000001</c:v>
                </c:pt>
                <c:pt idx="21004">
                  <c:v>0.74046999999999996</c:v>
                </c:pt>
                <c:pt idx="21005">
                  <c:v>1.396358</c:v>
                </c:pt>
                <c:pt idx="21006">
                  <c:v>0.57649799999999995</c:v>
                </c:pt>
                <c:pt idx="21007">
                  <c:v>0.74046999999999996</c:v>
                </c:pt>
                <c:pt idx="21008">
                  <c:v>0.84295299999999995</c:v>
                </c:pt>
                <c:pt idx="21009">
                  <c:v>1.5398339999999999</c:v>
                </c:pt>
                <c:pt idx="21010">
                  <c:v>0.556002</c:v>
                </c:pt>
                <c:pt idx="21011">
                  <c:v>1.7652950000000001</c:v>
                </c:pt>
                <c:pt idx="21012">
                  <c:v>1.109407</c:v>
                </c:pt>
                <c:pt idx="21013">
                  <c:v>1.5193369999999999</c:v>
                </c:pt>
                <c:pt idx="21014">
                  <c:v>1.1913929999999999</c:v>
                </c:pt>
                <c:pt idx="21015">
                  <c:v>0.84295299999999995</c:v>
                </c:pt>
                <c:pt idx="21016">
                  <c:v>0.31004399999999999</c:v>
                </c:pt>
                <c:pt idx="21017">
                  <c:v>1.9907570000000001</c:v>
                </c:pt>
                <c:pt idx="21018">
                  <c:v>0</c:v>
                </c:pt>
                <c:pt idx="21019">
                  <c:v>1.56033</c:v>
                </c:pt>
                <c:pt idx="21020">
                  <c:v>0.61749100000000001</c:v>
                </c:pt>
                <c:pt idx="21021">
                  <c:v>1.252883</c:v>
                </c:pt>
                <c:pt idx="21022">
                  <c:v>1.109407</c:v>
                </c:pt>
                <c:pt idx="21023">
                  <c:v>0.47401599999999999</c:v>
                </c:pt>
                <c:pt idx="21024">
                  <c:v>1.0069250000000001</c:v>
                </c:pt>
                <c:pt idx="21025">
                  <c:v>1.1504000000000001</c:v>
                </c:pt>
                <c:pt idx="21026">
                  <c:v>0.76096699999999995</c:v>
                </c:pt>
                <c:pt idx="21027">
                  <c:v>1.0274209999999999</c:v>
                </c:pt>
                <c:pt idx="21028">
                  <c:v>1.068414</c:v>
                </c:pt>
                <c:pt idx="21029">
                  <c:v>0.65848399999999996</c:v>
                </c:pt>
                <c:pt idx="21030">
                  <c:v>1.232386</c:v>
                </c:pt>
                <c:pt idx="21031">
                  <c:v>1.1913929999999999</c:v>
                </c:pt>
                <c:pt idx="21032">
                  <c:v>0.43302299999999999</c:v>
                </c:pt>
                <c:pt idx="21033">
                  <c:v>0.92493899999999996</c:v>
                </c:pt>
                <c:pt idx="21034">
                  <c:v>0.74046999999999996</c:v>
                </c:pt>
                <c:pt idx="21035">
                  <c:v>0.78146300000000002</c:v>
                </c:pt>
                <c:pt idx="21036">
                  <c:v>1.6833089999999999</c:v>
                </c:pt>
                <c:pt idx="21037">
                  <c:v>0.719974</c:v>
                </c:pt>
                <c:pt idx="21038">
                  <c:v>1.416855</c:v>
                </c:pt>
                <c:pt idx="21039">
                  <c:v>1.0069250000000001</c:v>
                </c:pt>
                <c:pt idx="21040">
                  <c:v>1.2118899999999999</c:v>
                </c:pt>
                <c:pt idx="21041">
                  <c:v>0.90444199999999997</c:v>
                </c:pt>
                <c:pt idx="21042">
                  <c:v>0.719974</c:v>
                </c:pt>
                <c:pt idx="21043">
                  <c:v>0.556002</c:v>
                </c:pt>
                <c:pt idx="21044">
                  <c:v>1.7038059999999999</c:v>
                </c:pt>
                <c:pt idx="21045">
                  <c:v>0.26905099999999998</c:v>
                </c:pt>
                <c:pt idx="21046">
                  <c:v>2.0522459999999998</c:v>
                </c:pt>
                <c:pt idx="21047">
                  <c:v>0.371533</c:v>
                </c:pt>
                <c:pt idx="21048">
                  <c:v>3.1590569999999998</c:v>
                </c:pt>
                <c:pt idx="21049">
                  <c:v>0.96593200000000001</c:v>
                </c:pt>
                <c:pt idx="21050">
                  <c:v>1.3553649999999999</c:v>
                </c:pt>
                <c:pt idx="21051">
                  <c:v>0.65848399999999996</c:v>
                </c:pt>
                <c:pt idx="21052">
                  <c:v>1.6423160000000001</c:v>
                </c:pt>
                <c:pt idx="21053">
                  <c:v>1.1708970000000001</c:v>
                </c:pt>
                <c:pt idx="21054">
                  <c:v>0.94543500000000003</c:v>
                </c:pt>
                <c:pt idx="21055">
                  <c:v>0.59699500000000005</c:v>
                </c:pt>
                <c:pt idx="21056">
                  <c:v>0.18706500000000001</c:v>
                </c:pt>
                <c:pt idx="21057">
                  <c:v>2.0317500000000002</c:v>
                </c:pt>
                <c:pt idx="21058">
                  <c:v>0.556002</c:v>
                </c:pt>
                <c:pt idx="21059">
                  <c:v>0.39202999999999999</c:v>
                </c:pt>
                <c:pt idx="21060">
                  <c:v>0.39202999999999999</c:v>
                </c:pt>
                <c:pt idx="21061">
                  <c:v>1.0479179999999999</c:v>
                </c:pt>
                <c:pt idx="21062">
                  <c:v>2.339197</c:v>
                </c:pt>
                <c:pt idx="21063">
                  <c:v>0.556002</c:v>
                </c:pt>
                <c:pt idx="21064">
                  <c:v>0</c:v>
                </c:pt>
                <c:pt idx="21065">
                  <c:v>0.82245599999999996</c:v>
                </c:pt>
                <c:pt idx="21066">
                  <c:v>0.207561</c:v>
                </c:pt>
                <c:pt idx="21067">
                  <c:v>0.43302299999999999</c:v>
                </c:pt>
                <c:pt idx="21068">
                  <c:v>0</c:v>
                </c:pt>
                <c:pt idx="21069">
                  <c:v>2.2982040000000001</c:v>
                </c:pt>
                <c:pt idx="21070">
                  <c:v>1.1913929999999999</c:v>
                </c:pt>
                <c:pt idx="21071">
                  <c:v>0</c:v>
                </c:pt>
                <c:pt idx="21072">
                  <c:v>2.5851549999999999</c:v>
                </c:pt>
                <c:pt idx="21073">
                  <c:v>0.43302299999999999</c:v>
                </c:pt>
                <c:pt idx="21074">
                  <c:v>0.43302299999999999</c:v>
                </c:pt>
                <c:pt idx="21075">
                  <c:v>0.53550500000000001</c:v>
                </c:pt>
                <c:pt idx="21076">
                  <c:v>1.129904</c:v>
                </c:pt>
                <c:pt idx="21077">
                  <c:v>0.67898099999999995</c:v>
                </c:pt>
                <c:pt idx="21078">
                  <c:v>2.6261480000000001</c:v>
                </c:pt>
                <c:pt idx="21079">
                  <c:v>0.59699500000000005</c:v>
                </c:pt>
                <c:pt idx="21080">
                  <c:v>1.9497640000000001</c:v>
                </c:pt>
                <c:pt idx="21081">
                  <c:v>1.4988410000000001</c:v>
                </c:pt>
                <c:pt idx="21082">
                  <c:v>4.3589000000000003E-2</c:v>
                </c:pt>
                <c:pt idx="21083">
                  <c:v>1.273379</c:v>
                </c:pt>
                <c:pt idx="21084">
                  <c:v>0</c:v>
                </c:pt>
                <c:pt idx="21085">
                  <c:v>0</c:v>
                </c:pt>
                <c:pt idx="21086">
                  <c:v>4.0609029999999997</c:v>
                </c:pt>
                <c:pt idx="21087">
                  <c:v>0.51500900000000005</c:v>
                </c:pt>
                <c:pt idx="21088">
                  <c:v>0</c:v>
                </c:pt>
                <c:pt idx="21089">
                  <c:v>1.2118899999999999</c:v>
                </c:pt>
                <c:pt idx="21090">
                  <c:v>2.2572109999999999</c:v>
                </c:pt>
                <c:pt idx="21091">
                  <c:v>0</c:v>
                </c:pt>
                <c:pt idx="21092">
                  <c:v>4.4093439999999999</c:v>
                </c:pt>
                <c:pt idx="21093">
                  <c:v>0</c:v>
                </c:pt>
                <c:pt idx="21094">
                  <c:v>1.724302</c:v>
                </c:pt>
                <c:pt idx="21095">
                  <c:v>0</c:v>
                </c:pt>
                <c:pt idx="21096">
                  <c:v>1.5398339999999999</c:v>
                </c:pt>
                <c:pt idx="21097">
                  <c:v>1.0479179999999999</c:v>
                </c:pt>
                <c:pt idx="21098">
                  <c:v>0.90444199999999997</c:v>
                </c:pt>
                <c:pt idx="21099">
                  <c:v>0.22805800000000001</c:v>
                </c:pt>
                <c:pt idx="21100">
                  <c:v>0</c:v>
                </c:pt>
                <c:pt idx="21101">
                  <c:v>1.2118899999999999</c:v>
                </c:pt>
                <c:pt idx="21102">
                  <c:v>2.3092999999999999E-2</c:v>
                </c:pt>
                <c:pt idx="21103">
                  <c:v>1.0069250000000001</c:v>
                </c:pt>
                <c:pt idx="21104">
                  <c:v>1.1504000000000001</c:v>
                </c:pt>
                <c:pt idx="21105">
                  <c:v>0.96593200000000001</c:v>
                </c:pt>
                <c:pt idx="21106">
                  <c:v>0.78146300000000002</c:v>
                </c:pt>
                <c:pt idx="21107">
                  <c:v>1.2118899999999999</c:v>
                </c:pt>
                <c:pt idx="21108">
                  <c:v>1.1504000000000001</c:v>
                </c:pt>
                <c:pt idx="21109">
                  <c:v>1.068414</c:v>
                </c:pt>
                <c:pt idx="21110">
                  <c:v>1.088911</c:v>
                </c:pt>
                <c:pt idx="21111">
                  <c:v>0.67898099999999995</c:v>
                </c:pt>
                <c:pt idx="21112">
                  <c:v>0.18706500000000001</c:v>
                </c:pt>
                <c:pt idx="21113">
                  <c:v>0.556002</c:v>
                </c:pt>
                <c:pt idx="21114">
                  <c:v>0.84295299999999995</c:v>
                </c:pt>
                <c:pt idx="21115">
                  <c:v>0.47401599999999999</c:v>
                </c:pt>
                <c:pt idx="21116">
                  <c:v>1.232386</c:v>
                </c:pt>
                <c:pt idx="21117">
                  <c:v>0.90444199999999997</c:v>
                </c:pt>
                <c:pt idx="21118">
                  <c:v>1.9907570000000001</c:v>
                </c:pt>
                <c:pt idx="21119">
                  <c:v>0.57649799999999995</c:v>
                </c:pt>
                <c:pt idx="21120">
                  <c:v>1.888274</c:v>
                </c:pt>
                <c:pt idx="21121">
                  <c:v>2.5959999999999998E-3</c:v>
                </c:pt>
                <c:pt idx="21122">
                  <c:v>3.1385610000000002</c:v>
                </c:pt>
                <c:pt idx="21123">
                  <c:v>1.293876</c:v>
                </c:pt>
                <c:pt idx="21124">
                  <c:v>2.400687</c:v>
                </c:pt>
                <c:pt idx="21125">
                  <c:v>0</c:v>
                </c:pt>
                <c:pt idx="21126">
                  <c:v>2.1752250000000002</c:v>
                </c:pt>
                <c:pt idx="21127">
                  <c:v>0.289547</c:v>
                </c:pt>
                <c:pt idx="21128">
                  <c:v>1.888274</c:v>
                </c:pt>
                <c:pt idx="21129">
                  <c:v>0.57649799999999995</c:v>
                </c:pt>
                <c:pt idx="21130">
                  <c:v>2.195722</c:v>
                </c:pt>
                <c:pt idx="21131">
                  <c:v>0.289547</c:v>
                </c:pt>
                <c:pt idx="21132">
                  <c:v>1.2118899999999999</c:v>
                </c:pt>
                <c:pt idx="21133">
                  <c:v>8.4582000000000004E-2</c:v>
                </c:pt>
                <c:pt idx="21134">
                  <c:v>1.457848</c:v>
                </c:pt>
                <c:pt idx="21135">
                  <c:v>0.371533</c:v>
                </c:pt>
                <c:pt idx="21136">
                  <c:v>1.6628130000000001</c:v>
                </c:pt>
                <c:pt idx="21137">
                  <c:v>0.35103699999999999</c:v>
                </c:pt>
                <c:pt idx="21138">
                  <c:v>0.78146300000000002</c:v>
                </c:pt>
                <c:pt idx="21139">
                  <c:v>2.3092999999999999E-2</c:v>
                </c:pt>
                <c:pt idx="21140">
                  <c:v>1.3553649999999999</c:v>
                </c:pt>
                <c:pt idx="21141">
                  <c:v>0.33054</c:v>
                </c:pt>
                <c:pt idx="21142">
                  <c:v>0.94543500000000003</c:v>
                </c:pt>
                <c:pt idx="21143">
                  <c:v>0</c:v>
                </c:pt>
                <c:pt idx="21144">
                  <c:v>1.109407</c:v>
                </c:pt>
                <c:pt idx="21145">
                  <c:v>0.637988</c:v>
                </c:pt>
                <c:pt idx="21146">
                  <c:v>1.6423160000000001</c:v>
                </c:pt>
                <c:pt idx="21147">
                  <c:v>0.43302299999999999</c:v>
                </c:pt>
                <c:pt idx="21148">
                  <c:v>0.65848399999999996</c:v>
                </c:pt>
                <c:pt idx="21149">
                  <c:v>0.86344900000000002</c:v>
                </c:pt>
                <c:pt idx="21150">
                  <c:v>1.3143720000000001</c:v>
                </c:pt>
                <c:pt idx="21151">
                  <c:v>0.33054</c:v>
                </c:pt>
                <c:pt idx="21152">
                  <c:v>0.78146300000000002</c:v>
                </c:pt>
                <c:pt idx="21153">
                  <c:v>0.82245599999999996</c:v>
                </c:pt>
                <c:pt idx="21154">
                  <c:v>0.88394600000000001</c:v>
                </c:pt>
                <c:pt idx="21155">
                  <c:v>0.39202999999999999</c:v>
                </c:pt>
                <c:pt idx="21156">
                  <c:v>1.0069250000000001</c:v>
                </c:pt>
                <c:pt idx="21157">
                  <c:v>2.3092999999999999E-2</c:v>
                </c:pt>
                <c:pt idx="21158">
                  <c:v>1.9292670000000001</c:v>
                </c:pt>
                <c:pt idx="21159">
                  <c:v>0.289547</c:v>
                </c:pt>
                <c:pt idx="21160">
                  <c:v>1.3553649999999999</c:v>
                </c:pt>
                <c:pt idx="21161">
                  <c:v>0.35103699999999999</c:v>
                </c:pt>
                <c:pt idx="21162">
                  <c:v>0.90444199999999997</c:v>
                </c:pt>
                <c:pt idx="21163">
                  <c:v>0.53550500000000001</c:v>
                </c:pt>
                <c:pt idx="21164">
                  <c:v>1.3758619999999999</c:v>
                </c:pt>
                <c:pt idx="21165">
                  <c:v>0.371533</c:v>
                </c:pt>
                <c:pt idx="21166">
                  <c:v>0.92493899999999996</c:v>
                </c:pt>
                <c:pt idx="21167">
                  <c:v>0.57649799999999995</c:v>
                </c:pt>
                <c:pt idx="21168">
                  <c:v>1.8267850000000001</c:v>
                </c:pt>
                <c:pt idx="21169">
                  <c:v>0.65848399999999996</c:v>
                </c:pt>
                <c:pt idx="21170">
                  <c:v>1.908771</c:v>
                </c:pt>
                <c:pt idx="21171">
                  <c:v>0</c:v>
                </c:pt>
                <c:pt idx="21172">
                  <c:v>1.109407</c:v>
                </c:pt>
                <c:pt idx="21173">
                  <c:v>0.371533</c:v>
                </c:pt>
                <c:pt idx="21174">
                  <c:v>1.6423160000000001</c:v>
                </c:pt>
                <c:pt idx="21175">
                  <c:v>1.2118899999999999</c:v>
                </c:pt>
                <c:pt idx="21176">
                  <c:v>2.216218</c:v>
                </c:pt>
                <c:pt idx="21177">
                  <c:v>0</c:v>
                </c:pt>
                <c:pt idx="21178">
                  <c:v>0.45351900000000001</c:v>
                </c:pt>
                <c:pt idx="21179">
                  <c:v>1.088911</c:v>
                </c:pt>
                <c:pt idx="21180">
                  <c:v>1.5398339999999999</c:v>
                </c:pt>
                <c:pt idx="21181">
                  <c:v>0.12557499999999999</c:v>
                </c:pt>
                <c:pt idx="21182">
                  <c:v>0.16656799999999999</c:v>
                </c:pt>
                <c:pt idx="21183">
                  <c:v>0.412526</c:v>
                </c:pt>
                <c:pt idx="21184">
                  <c:v>1.785792</c:v>
                </c:pt>
                <c:pt idx="21185">
                  <c:v>0.43302299999999999</c:v>
                </c:pt>
                <c:pt idx="21186">
                  <c:v>1.437351</c:v>
                </c:pt>
                <c:pt idx="21187">
                  <c:v>0.80196000000000001</c:v>
                </c:pt>
                <c:pt idx="21188">
                  <c:v>1.273379</c:v>
                </c:pt>
                <c:pt idx="21189">
                  <c:v>0.16656799999999999</c:v>
                </c:pt>
                <c:pt idx="21190">
                  <c:v>1.4988410000000001</c:v>
                </c:pt>
                <c:pt idx="21191">
                  <c:v>0</c:v>
                </c:pt>
                <c:pt idx="21192">
                  <c:v>2.1547290000000001</c:v>
                </c:pt>
                <c:pt idx="21193">
                  <c:v>0.248554</c:v>
                </c:pt>
                <c:pt idx="21194">
                  <c:v>1.0069250000000001</c:v>
                </c:pt>
                <c:pt idx="21195">
                  <c:v>1.1504000000000001</c:v>
                </c:pt>
                <c:pt idx="21196">
                  <c:v>1.6833089999999999</c:v>
                </c:pt>
                <c:pt idx="21197">
                  <c:v>0.18706500000000001</c:v>
                </c:pt>
                <c:pt idx="21198">
                  <c:v>1.3348690000000001</c:v>
                </c:pt>
                <c:pt idx="21199">
                  <c:v>0.33054</c:v>
                </c:pt>
                <c:pt idx="21200">
                  <c:v>1.9497640000000001</c:v>
                </c:pt>
                <c:pt idx="21201">
                  <c:v>0.96593200000000001</c:v>
                </c:pt>
                <c:pt idx="21202">
                  <c:v>2.2572109999999999</c:v>
                </c:pt>
                <c:pt idx="21203">
                  <c:v>0</c:v>
                </c:pt>
                <c:pt idx="21204">
                  <c:v>1.847281</c:v>
                </c:pt>
                <c:pt idx="21205">
                  <c:v>0.80196000000000001</c:v>
                </c:pt>
                <c:pt idx="21206">
                  <c:v>2.5646589999999998</c:v>
                </c:pt>
                <c:pt idx="21207">
                  <c:v>1.3758619999999999</c:v>
                </c:pt>
                <c:pt idx="21208">
                  <c:v>0.94543500000000003</c:v>
                </c:pt>
                <c:pt idx="21209">
                  <c:v>0</c:v>
                </c:pt>
                <c:pt idx="21210">
                  <c:v>1.8267850000000001</c:v>
                </c:pt>
                <c:pt idx="21211">
                  <c:v>2.5959999999999998E-3</c:v>
                </c:pt>
                <c:pt idx="21212">
                  <c:v>1.9907570000000001</c:v>
                </c:pt>
                <c:pt idx="21213">
                  <c:v>0</c:v>
                </c:pt>
                <c:pt idx="21214">
                  <c:v>1.56033</c:v>
                </c:pt>
                <c:pt idx="21215">
                  <c:v>0.31004399999999999</c:v>
                </c:pt>
                <c:pt idx="21216">
                  <c:v>1.396358</c:v>
                </c:pt>
                <c:pt idx="21217">
                  <c:v>0</c:v>
                </c:pt>
                <c:pt idx="21218">
                  <c:v>2.216218</c:v>
                </c:pt>
                <c:pt idx="21219">
                  <c:v>0.51500900000000005</c:v>
                </c:pt>
                <c:pt idx="21220">
                  <c:v>1.1708970000000001</c:v>
                </c:pt>
                <c:pt idx="21221">
                  <c:v>0.556002</c:v>
                </c:pt>
                <c:pt idx="21222">
                  <c:v>1.293876</c:v>
                </c:pt>
                <c:pt idx="21223">
                  <c:v>0</c:v>
                </c:pt>
                <c:pt idx="21224">
                  <c:v>1.3348690000000001</c:v>
                </c:pt>
                <c:pt idx="21225">
                  <c:v>0.35103699999999999</c:v>
                </c:pt>
                <c:pt idx="21226">
                  <c:v>1.8677779999999999</c:v>
                </c:pt>
                <c:pt idx="21227">
                  <c:v>0.69947700000000002</c:v>
                </c:pt>
                <c:pt idx="21228">
                  <c:v>2.1752250000000002</c:v>
                </c:pt>
                <c:pt idx="21229">
                  <c:v>0.43302299999999999</c:v>
                </c:pt>
                <c:pt idx="21230">
                  <c:v>2.2982040000000001</c:v>
                </c:pt>
                <c:pt idx="21231">
                  <c:v>0.53550500000000001</c:v>
                </c:pt>
                <c:pt idx="21232">
                  <c:v>2.2982040000000001</c:v>
                </c:pt>
                <c:pt idx="21233">
                  <c:v>6.4086000000000004E-2</c:v>
                </c:pt>
                <c:pt idx="21234">
                  <c:v>2.7081339999999998</c:v>
                </c:pt>
                <c:pt idx="21235">
                  <c:v>0.59699500000000005</c:v>
                </c:pt>
                <c:pt idx="21236">
                  <c:v>2.072743</c:v>
                </c:pt>
                <c:pt idx="21237">
                  <c:v>0</c:v>
                </c:pt>
                <c:pt idx="21238">
                  <c:v>3.323029</c:v>
                </c:pt>
                <c:pt idx="21239">
                  <c:v>0.16656799999999999</c:v>
                </c:pt>
                <c:pt idx="21240">
                  <c:v>1.6833089999999999</c:v>
                </c:pt>
                <c:pt idx="21241">
                  <c:v>0.371533</c:v>
                </c:pt>
                <c:pt idx="21242">
                  <c:v>2.1137359999999998</c:v>
                </c:pt>
                <c:pt idx="21243">
                  <c:v>0.67898099999999995</c:v>
                </c:pt>
                <c:pt idx="21244">
                  <c:v>2.1137359999999998</c:v>
                </c:pt>
                <c:pt idx="21245">
                  <c:v>0</c:v>
                </c:pt>
                <c:pt idx="21246">
                  <c:v>0.96593200000000001</c:v>
                </c:pt>
                <c:pt idx="21247">
                  <c:v>0.371533</c:v>
                </c:pt>
                <c:pt idx="21248">
                  <c:v>1.4988410000000001</c:v>
                </c:pt>
                <c:pt idx="21249">
                  <c:v>0.43302299999999999</c:v>
                </c:pt>
                <c:pt idx="21250">
                  <c:v>2.728631</c:v>
                </c:pt>
                <c:pt idx="21251">
                  <c:v>0.76096699999999995</c:v>
                </c:pt>
                <c:pt idx="21252">
                  <c:v>1.847281</c:v>
                </c:pt>
                <c:pt idx="21253">
                  <c:v>0.86344900000000002</c:v>
                </c:pt>
                <c:pt idx="21254">
                  <c:v>1.0274209999999999</c:v>
                </c:pt>
                <c:pt idx="21255">
                  <c:v>0.49451200000000001</c:v>
                </c:pt>
                <c:pt idx="21256">
                  <c:v>1.8677779999999999</c:v>
                </c:pt>
                <c:pt idx="21257">
                  <c:v>0.49451200000000001</c:v>
                </c:pt>
                <c:pt idx="21258">
                  <c:v>1.8267850000000001</c:v>
                </c:pt>
                <c:pt idx="21259">
                  <c:v>0.74046999999999996</c:v>
                </c:pt>
                <c:pt idx="21260">
                  <c:v>1.8267850000000001</c:v>
                </c:pt>
                <c:pt idx="21261">
                  <c:v>0</c:v>
                </c:pt>
                <c:pt idx="21262">
                  <c:v>2.995085</c:v>
                </c:pt>
                <c:pt idx="21263">
                  <c:v>0.39202999999999999</c:v>
                </c:pt>
                <c:pt idx="21264">
                  <c:v>2.195722</c:v>
                </c:pt>
                <c:pt idx="21265">
                  <c:v>0</c:v>
                </c:pt>
                <c:pt idx="21266">
                  <c:v>1.6628130000000001</c:v>
                </c:pt>
                <c:pt idx="21267">
                  <c:v>0.289547</c:v>
                </c:pt>
                <c:pt idx="21268">
                  <c:v>1.56033</c:v>
                </c:pt>
                <c:pt idx="21269">
                  <c:v>0.556002</c:v>
                </c:pt>
                <c:pt idx="21270">
                  <c:v>1.6833089999999999</c:v>
                </c:pt>
                <c:pt idx="21271">
                  <c:v>0.556002</c:v>
                </c:pt>
                <c:pt idx="21272">
                  <c:v>2.2572109999999999</c:v>
                </c:pt>
                <c:pt idx="21273">
                  <c:v>0</c:v>
                </c:pt>
                <c:pt idx="21274">
                  <c:v>1.62182</c:v>
                </c:pt>
                <c:pt idx="21275">
                  <c:v>0.719974</c:v>
                </c:pt>
                <c:pt idx="21276">
                  <c:v>0</c:v>
                </c:pt>
                <c:pt idx="21277">
                  <c:v>0</c:v>
                </c:pt>
                <c:pt idx="21278">
                  <c:v>1.0069250000000001</c:v>
                </c:pt>
                <c:pt idx="21279">
                  <c:v>0.18706500000000001</c:v>
                </c:pt>
                <c:pt idx="21280">
                  <c:v>1.8267850000000001</c:v>
                </c:pt>
                <c:pt idx="21281">
                  <c:v>0.719974</c:v>
                </c:pt>
                <c:pt idx="21282">
                  <c:v>2.7696239999999999</c:v>
                </c:pt>
                <c:pt idx="21283">
                  <c:v>0.92493899999999996</c:v>
                </c:pt>
                <c:pt idx="21284">
                  <c:v>1.9292670000000001</c:v>
                </c:pt>
                <c:pt idx="21285">
                  <c:v>0.45351900000000001</c:v>
                </c:pt>
                <c:pt idx="21286">
                  <c:v>1.56033</c:v>
                </c:pt>
                <c:pt idx="21287">
                  <c:v>0</c:v>
                </c:pt>
                <c:pt idx="21288">
                  <c:v>1.232386</c:v>
                </c:pt>
                <c:pt idx="21289">
                  <c:v>0.289547</c:v>
                </c:pt>
                <c:pt idx="21290">
                  <c:v>0.76096699999999995</c:v>
                </c:pt>
                <c:pt idx="21291">
                  <c:v>0.88394600000000001</c:v>
                </c:pt>
                <c:pt idx="21292">
                  <c:v>1.8062879999999999</c:v>
                </c:pt>
                <c:pt idx="21293">
                  <c:v>0.78146300000000002</c:v>
                </c:pt>
                <c:pt idx="21294">
                  <c:v>1.252883</c:v>
                </c:pt>
                <c:pt idx="21295">
                  <c:v>0.49451200000000001</c:v>
                </c:pt>
                <c:pt idx="21296">
                  <c:v>1.293876</c:v>
                </c:pt>
                <c:pt idx="21297">
                  <c:v>0.637988</c:v>
                </c:pt>
                <c:pt idx="21298">
                  <c:v>1.1708970000000001</c:v>
                </c:pt>
                <c:pt idx="21299">
                  <c:v>0.43302299999999999</c:v>
                </c:pt>
                <c:pt idx="21300">
                  <c:v>0.88394600000000001</c:v>
                </c:pt>
                <c:pt idx="21301">
                  <c:v>0.76096699999999995</c:v>
                </c:pt>
                <c:pt idx="21302">
                  <c:v>1.0069250000000001</c:v>
                </c:pt>
                <c:pt idx="21303">
                  <c:v>1.2118899999999999</c:v>
                </c:pt>
                <c:pt idx="21304">
                  <c:v>1.785792</c:v>
                </c:pt>
                <c:pt idx="21305">
                  <c:v>1.0274209999999999</c:v>
                </c:pt>
                <c:pt idx="21306">
                  <c:v>1.3758619999999999</c:v>
                </c:pt>
                <c:pt idx="21307">
                  <c:v>0.65848399999999996</c:v>
                </c:pt>
                <c:pt idx="21308">
                  <c:v>1.0479179999999999</c:v>
                </c:pt>
                <c:pt idx="21309">
                  <c:v>0.51500900000000005</c:v>
                </c:pt>
                <c:pt idx="21310">
                  <c:v>1.9497640000000001</c:v>
                </c:pt>
                <c:pt idx="21311">
                  <c:v>0.33054</c:v>
                </c:pt>
                <c:pt idx="21312">
                  <c:v>1.457848</c:v>
                </c:pt>
                <c:pt idx="21313">
                  <c:v>0</c:v>
                </c:pt>
                <c:pt idx="21314">
                  <c:v>1.847281</c:v>
                </c:pt>
                <c:pt idx="21315">
                  <c:v>0.33054</c:v>
                </c:pt>
                <c:pt idx="21316">
                  <c:v>1.7038059999999999</c:v>
                </c:pt>
                <c:pt idx="21317">
                  <c:v>4.3589000000000003E-2</c:v>
                </c:pt>
                <c:pt idx="21318">
                  <c:v>1.0069250000000001</c:v>
                </c:pt>
                <c:pt idx="21319">
                  <c:v>0.43302299999999999</c:v>
                </c:pt>
                <c:pt idx="21320">
                  <c:v>2.2367149999999998</c:v>
                </c:pt>
                <c:pt idx="21321">
                  <c:v>8.4582000000000004E-2</c:v>
                </c:pt>
                <c:pt idx="21322">
                  <c:v>0.82245599999999996</c:v>
                </c:pt>
                <c:pt idx="21323">
                  <c:v>0.248554</c:v>
                </c:pt>
                <c:pt idx="21324">
                  <c:v>1.6423160000000001</c:v>
                </c:pt>
                <c:pt idx="21325">
                  <c:v>0.33054</c:v>
                </c:pt>
                <c:pt idx="21326">
                  <c:v>2.011253</c:v>
                </c:pt>
                <c:pt idx="21327">
                  <c:v>0.39202999999999999</c:v>
                </c:pt>
                <c:pt idx="21328">
                  <c:v>1.580827</c:v>
                </c:pt>
                <c:pt idx="21329">
                  <c:v>0.82245599999999996</c:v>
                </c:pt>
                <c:pt idx="21330">
                  <c:v>1.0069250000000001</c:v>
                </c:pt>
                <c:pt idx="21331">
                  <c:v>0.67898099999999995</c:v>
                </c:pt>
                <c:pt idx="21332">
                  <c:v>1.3143720000000001</c:v>
                </c:pt>
                <c:pt idx="21333">
                  <c:v>0.49451200000000001</c:v>
                </c:pt>
                <c:pt idx="21334">
                  <c:v>1.9702599999999999</c:v>
                </c:pt>
                <c:pt idx="21335">
                  <c:v>0.35103699999999999</c:v>
                </c:pt>
                <c:pt idx="21336">
                  <c:v>1.0479179999999999</c:v>
                </c:pt>
                <c:pt idx="21337">
                  <c:v>0.65848399999999996</c:v>
                </c:pt>
                <c:pt idx="21338">
                  <c:v>1.3348690000000001</c:v>
                </c:pt>
                <c:pt idx="21339">
                  <c:v>0.47401599999999999</c:v>
                </c:pt>
                <c:pt idx="21340">
                  <c:v>0.94543500000000003</c:v>
                </c:pt>
                <c:pt idx="21341">
                  <c:v>1.3758619999999999</c:v>
                </c:pt>
                <c:pt idx="21342">
                  <c:v>0.74046999999999996</c:v>
                </c:pt>
                <c:pt idx="21343">
                  <c:v>1.129904</c:v>
                </c:pt>
                <c:pt idx="21344">
                  <c:v>0.90444199999999997</c:v>
                </c:pt>
                <c:pt idx="21345">
                  <c:v>1.457848</c:v>
                </c:pt>
                <c:pt idx="21346">
                  <c:v>1.2118899999999999</c:v>
                </c:pt>
                <c:pt idx="21347">
                  <c:v>0.49451200000000001</c:v>
                </c:pt>
                <c:pt idx="21348">
                  <c:v>0.78146300000000002</c:v>
                </c:pt>
                <c:pt idx="21349">
                  <c:v>1.3553649999999999</c:v>
                </c:pt>
                <c:pt idx="21350">
                  <c:v>2.072743</c:v>
                </c:pt>
                <c:pt idx="21351">
                  <c:v>1.293876</c:v>
                </c:pt>
                <c:pt idx="21352">
                  <c:v>2.4211830000000001</c:v>
                </c:pt>
                <c:pt idx="21353">
                  <c:v>2.3092999999999999E-2</c:v>
                </c:pt>
                <c:pt idx="21354">
                  <c:v>1.7652950000000001</c:v>
                </c:pt>
                <c:pt idx="21355">
                  <c:v>0.39202999999999999</c:v>
                </c:pt>
                <c:pt idx="21356">
                  <c:v>2.6466449999999999</c:v>
                </c:pt>
                <c:pt idx="21357">
                  <c:v>1.3348690000000001</c:v>
                </c:pt>
                <c:pt idx="21358">
                  <c:v>3.3640219999999998</c:v>
                </c:pt>
                <c:pt idx="21359">
                  <c:v>0.289547</c:v>
                </c:pt>
                <c:pt idx="21360">
                  <c:v>1.1708970000000001</c:v>
                </c:pt>
                <c:pt idx="21361">
                  <c:v>0.59699500000000005</c:v>
                </c:pt>
                <c:pt idx="21362">
                  <c:v>2.544162</c:v>
                </c:pt>
                <c:pt idx="21363">
                  <c:v>0</c:v>
                </c:pt>
                <c:pt idx="21364">
                  <c:v>1.6833089999999999</c:v>
                </c:pt>
                <c:pt idx="21365">
                  <c:v>0.26905099999999998</c:v>
                </c:pt>
                <c:pt idx="21366">
                  <c:v>2.7696239999999999</c:v>
                </c:pt>
                <c:pt idx="21367">
                  <c:v>0.98642799999999997</c:v>
                </c:pt>
                <c:pt idx="21368">
                  <c:v>1.4988410000000001</c:v>
                </c:pt>
                <c:pt idx="21369">
                  <c:v>0.80196000000000001</c:v>
                </c:pt>
                <c:pt idx="21370">
                  <c:v>2.3596940000000002</c:v>
                </c:pt>
                <c:pt idx="21371">
                  <c:v>1.888274</c:v>
                </c:pt>
                <c:pt idx="21372">
                  <c:v>1.293876</c:v>
                </c:pt>
                <c:pt idx="21373">
                  <c:v>1.3143720000000001</c:v>
                </c:pt>
                <c:pt idx="21374">
                  <c:v>8.4582000000000004E-2</c:v>
                </c:pt>
                <c:pt idx="21375">
                  <c:v>1.0069250000000001</c:v>
                </c:pt>
                <c:pt idx="21376">
                  <c:v>0</c:v>
                </c:pt>
                <c:pt idx="21377">
                  <c:v>1.4988410000000001</c:v>
                </c:pt>
                <c:pt idx="21378">
                  <c:v>1.1504000000000001</c:v>
                </c:pt>
                <c:pt idx="21379">
                  <c:v>1.293876</c:v>
                </c:pt>
                <c:pt idx="21380">
                  <c:v>2.4416799999999999</c:v>
                </c:pt>
                <c:pt idx="21381">
                  <c:v>0.61749100000000001</c:v>
                </c:pt>
                <c:pt idx="21382">
                  <c:v>1.0069250000000001</c:v>
                </c:pt>
                <c:pt idx="21383">
                  <c:v>1.8677779999999999</c:v>
                </c:pt>
                <c:pt idx="21384">
                  <c:v>1.109407</c:v>
                </c:pt>
                <c:pt idx="21385">
                  <c:v>0.74046999999999996</c:v>
                </c:pt>
                <c:pt idx="21386">
                  <c:v>0.69947700000000002</c:v>
                </c:pt>
                <c:pt idx="21387">
                  <c:v>1.0274209999999999</c:v>
                </c:pt>
                <c:pt idx="21388">
                  <c:v>0.33054</c:v>
                </c:pt>
                <c:pt idx="21389">
                  <c:v>0.65848399999999996</c:v>
                </c:pt>
                <c:pt idx="21390">
                  <c:v>2.0317500000000002</c:v>
                </c:pt>
                <c:pt idx="21391">
                  <c:v>0.61749100000000001</c:v>
                </c:pt>
                <c:pt idx="21392">
                  <c:v>1.3143720000000001</c:v>
                </c:pt>
                <c:pt idx="21393">
                  <c:v>0.98642799999999997</c:v>
                </c:pt>
                <c:pt idx="21394">
                  <c:v>0.90444199999999997</c:v>
                </c:pt>
                <c:pt idx="21395">
                  <c:v>1.396358</c:v>
                </c:pt>
                <c:pt idx="21396">
                  <c:v>1.109407</c:v>
                </c:pt>
                <c:pt idx="21397">
                  <c:v>1.0479179999999999</c:v>
                </c:pt>
                <c:pt idx="21398">
                  <c:v>1.0274209999999999</c:v>
                </c:pt>
                <c:pt idx="21399">
                  <c:v>2.4621759999999999</c:v>
                </c:pt>
                <c:pt idx="21400">
                  <c:v>1.457848</c:v>
                </c:pt>
                <c:pt idx="21401">
                  <c:v>1.3553649999999999</c:v>
                </c:pt>
                <c:pt idx="21402">
                  <c:v>1.068414</c:v>
                </c:pt>
                <c:pt idx="21403">
                  <c:v>1.1504000000000001</c:v>
                </c:pt>
                <c:pt idx="21404">
                  <c:v>0.18706500000000001</c:v>
                </c:pt>
                <c:pt idx="21405">
                  <c:v>0</c:v>
                </c:pt>
                <c:pt idx="21406">
                  <c:v>2.0522459999999998</c:v>
                </c:pt>
                <c:pt idx="21407">
                  <c:v>0.207561</c:v>
                </c:pt>
                <c:pt idx="21408">
                  <c:v>1.888274</c:v>
                </c:pt>
                <c:pt idx="21409">
                  <c:v>1.1913929999999999</c:v>
                </c:pt>
                <c:pt idx="21410">
                  <c:v>0.88394600000000001</c:v>
                </c:pt>
                <c:pt idx="21411">
                  <c:v>0.84295299999999995</c:v>
                </c:pt>
                <c:pt idx="21412">
                  <c:v>0</c:v>
                </c:pt>
                <c:pt idx="21413">
                  <c:v>1.4988410000000001</c:v>
                </c:pt>
                <c:pt idx="21414">
                  <c:v>0.57649799999999995</c:v>
                </c:pt>
                <c:pt idx="21415">
                  <c:v>0.16656799999999999</c:v>
                </c:pt>
                <c:pt idx="21416">
                  <c:v>0</c:v>
                </c:pt>
                <c:pt idx="21417">
                  <c:v>1.8267850000000001</c:v>
                </c:pt>
                <c:pt idx="21418">
                  <c:v>1.1504000000000001</c:v>
                </c:pt>
                <c:pt idx="21419">
                  <c:v>1.9702599999999999</c:v>
                </c:pt>
                <c:pt idx="21420">
                  <c:v>0.80196000000000001</c:v>
                </c:pt>
                <c:pt idx="21421">
                  <c:v>1.724302</c:v>
                </c:pt>
                <c:pt idx="21422">
                  <c:v>0.31004399999999999</c:v>
                </c:pt>
                <c:pt idx="21423">
                  <c:v>2.0932390000000001</c:v>
                </c:pt>
                <c:pt idx="21424">
                  <c:v>0.556002</c:v>
                </c:pt>
                <c:pt idx="21425">
                  <c:v>1.7038059999999999</c:v>
                </c:pt>
                <c:pt idx="21426">
                  <c:v>0.39202999999999999</c:v>
                </c:pt>
                <c:pt idx="21427">
                  <c:v>0.86344900000000002</c:v>
                </c:pt>
                <c:pt idx="21428">
                  <c:v>0.69947700000000002</c:v>
                </c:pt>
                <c:pt idx="21429">
                  <c:v>1.4988410000000001</c:v>
                </c:pt>
                <c:pt idx="21430">
                  <c:v>0.88394600000000001</c:v>
                </c:pt>
                <c:pt idx="21431">
                  <c:v>0.69947700000000002</c:v>
                </c:pt>
                <c:pt idx="21432">
                  <c:v>1.6423160000000001</c:v>
                </c:pt>
                <c:pt idx="21433">
                  <c:v>1.3758619999999999</c:v>
                </c:pt>
                <c:pt idx="21434">
                  <c:v>1.1504000000000001</c:v>
                </c:pt>
                <c:pt idx="21435">
                  <c:v>0.49451200000000001</c:v>
                </c:pt>
                <c:pt idx="21436">
                  <c:v>0.556002</c:v>
                </c:pt>
                <c:pt idx="21437">
                  <c:v>1.1708970000000001</c:v>
                </c:pt>
                <c:pt idx="21438">
                  <c:v>0.65848399999999996</c:v>
                </c:pt>
                <c:pt idx="21439">
                  <c:v>1.0069250000000001</c:v>
                </c:pt>
                <c:pt idx="21440">
                  <c:v>0.86344900000000002</c:v>
                </c:pt>
                <c:pt idx="21441">
                  <c:v>1.56033</c:v>
                </c:pt>
                <c:pt idx="21442">
                  <c:v>0.12557499999999999</c:v>
                </c:pt>
                <c:pt idx="21443">
                  <c:v>1.3758619999999999</c:v>
                </c:pt>
                <c:pt idx="21444">
                  <c:v>0.80196000000000001</c:v>
                </c:pt>
                <c:pt idx="21445">
                  <c:v>1.416855</c:v>
                </c:pt>
                <c:pt idx="21446">
                  <c:v>0.96593200000000001</c:v>
                </c:pt>
                <c:pt idx="21447">
                  <c:v>0.65848399999999996</c:v>
                </c:pt>
                <c:pt idx="21448">
                  <c:v>0.92493899999999996</c:v>
                </c:pt>
                <c:pt idx="21449">
                  <c:v>1.56033</c:v>
                </c:pt>
                <c:pt idx="21450">
                  <c:v>1.3758619999999999</c:v>
                </c:pt>
                <c:pt idx="21451">
                  <c:v>1.56033</c:v>
                </c:pt>
                <c:pt idx="21452">
                  <c:v>0.412526</c:v>
                </c:pt>
                <c:pt idx="21453">
                  <c:v>1.6013230000000001</c:v>
                </c:pt>
                <c:pt idx="21454">
                  <c:v>1.0479179999999999</c:v>
                </c:pt>
                <c:pt idx="21455">
                  <c:v>1.3553649999999999</c:v>
                </c:pt>
                <c:pt idx="21456">
                  <c:v>0.76096699999999995</c:v>
                </c:pt>
                <c:pt idx="21457">
                  <c:v>0.84295299999999995</c:v>
                </c:pt>
                <c:pt idx="21458">
                  <c:v>0.96593200000000001</c:v>
                </c:pt>
                <c:pt idx="21459">
                  <c:v>1.7652950000000001</c:v>
                </c:pt>
                <c:pt idx="21460">
                  <c:v>0.31004399999999999</c:v>
                </c:pt>
                <c:pt idx="21461">
                  <c:v>1.9702599999999999</c:v>
                </c:pt>
                <c:pt idx="21462">
                  <c:v>0.43302299999999999</c:v>
                </c:pt>
                <c:pt idx="21463">
                  <c:v>2.072743</c:v>
                </c:pt>
                <c:pt idx="21464">
                  <c:v>0.14607200000000001</c:v>
                </c:pt>
                <c:pt idx="21465">
                  <c:v>1.6013230000000001</c:v>
                </c:pt>
                <c:pt idx="21466">
                  <c:v>0.14607200000000001</c:v>
                </c:pt>
                <c:pt idx="21467">
                  <c:v>1.4783440000000001</c:v>
                </c:pt>
                <c:pt idx="21468">
                  <c:v>0.43302299999999999</c:v>
                </c:pt>
                <c:pt idx="21469">
                  <c:v>2.0932390000000001</c:v>
                </c:pt>
                <c:pt idx="21470">
                  <c:v>0.67898099999999995</c:v>
                </c:pt>
                <c:pt idx="21471">
                  <c:v>1.9907570000000001</c:v>
                </c:pt>
                <c:pt idx="21472">
                  <c:v>0.45351900000000001</c:v>
                </c:pt>
                <c:pt idx="21473">
                  <c:v>1.9907570000000001</c:v>
                </c:pt>
                <c:pt idx="21474">
                  <c:v>0.31004399999999999</c:v>
                </c:pt>
                <c:pt idx="21475">
                  <c:v>1.7038059999999999</c:v>
                </c:pt>
                <c:pt idx="21476">
                  <c:v>6.4086000000000004E-2</c:v>
                </c:pt>
                <c:pt idx="21477">
                  <c:v>1.3143720000000001</c:v>
                </c:pt>
                <c:pt idx="21478">
                  <c:v>1.6423160000000001</c:v>
                </c:pt>
                <c:pt idx="21479">
                  <c:v>1.396358</c:v>
                </c:pt>
                <c:pt idx="21480">
                  <c:v>0.57649799999999995</c:v>
                </c:pt>
                <c:pt idx="21481">
                  <c:v>2.1547290000000001</c:v>
                </c:pt>
                <c:pt idx="21482">
                  <c:v>2.6261480000000001</c:v>
                </c:pt>
                <c:pt idx="21483">
                  <c:v>1.62182</c:v>
                </c:pt>
                <c:pt idx="21484">
                  <c:v>0</c:v>
                </c:pt>
                <c:pt idx="21485">
                  <c:v>2.1137359999999998</c:v>
                </c:pt>
                <c:pt idx="21486">
                  <c:v>0.43302299999999999</c:v>
                </c:pt>
                <c:pt idx="21487">
                  <c:v>2.195722</c:v>
                </c:pt>
                <c:pt idx="21488">
                  <c:v>0.82245599999999996</c:v>
                </c:pt>
                <c:pt idx="21489">
                  <c:v>2.0932390000000001</c:v>
                </c:pt>
                <c:pt idx="21490">
                  <c:v>0.22805800000000001</c:v>
                </c:pt>
                <c:pt idx="21491">
                  <c:v>1.56033</c:v>
                </c:pt>
                <c:pt idx="21492">
                  <c:v>0</c:v>
                </c:pt>
                <c:pt idx="21493">
                  <c:v>2.1137359999999998</c:v>
                </c:pt>
                <c:pt idx="21494">
                  <c:v>0.90444199999999997</c:v>
                </c:pt>
                <c:pt idx="21495">
                  <c:v>1.0274209999999999</c:v>
                </c:pt>
                <c:pt idx="21496">
                  <c:v>0.94543500000000003</c:v>
                </c:pt>
                <c:pt idx="21497">
                  <c:v>1.9702599999999999</c:v>
                </c:pt>
                <c:pt idx="21498">
                  <c:v>0</c:v>
                </c:pt>
                <c:pt idx="21499">
                  <c:v>1.068414</c:v>
                </c:pt>
                <c:pt idx="21500">
                  <c:v>1.0274209999999999</c:v>
                </c:pt>
                <c:pt idx="21501">
                  <c:v>1.4988410000000001</c:v>
                </c:pt>
                <c:pt idx="21502">
                  <c:v>2.3092999999999999E-2</c:v>
                </c:pt>
                <c:pt idx="21503">
                  <c:v>0.76096699999999995</c:v>
                </c:pt>
                <c:pt idx="21504">
                  <c:v>0.98642799999999997</c:v>
                </c:pt>
                <c:pt idx="21505">
                  <c:v>1.0069250000000001</c:v>
                </c:pt>
                <c:pt idx="21506">
                  <c:v>0.94543500000000003</c:v>
                </c:pt>
                <c:pt idx="21507">
                  <c:v>1.7038059999999999</c:v>
                </c:pt>
                <c:pt idx="21508">
                  <c:v>0.65848399999999996</c:v>
                </c:pt>
                <c:pt idx="21509">
                  <c:v>0.94543500000000003</c:v>
                </c:pt>
                <c:pt idx="21510">
                  <c:v>0</c:v>
                </c:pt>
                <c:pt idx="21511">
                  <c:v>1.0069250000000001</c:v>
                </c:pt>
                <c:pt idx="21512">
                  <c:v>1.109407</c:v>
                </c:pt>
                <c:pt idx="21513">
                  <c:v>1.4783440000000001</c:v>
                </c:pt>
                <c:pt idx="21514">
                  <c:v>1.252883</c:v>
                </c:pt>
                <c:pt idx="21515">
                  <c:v>0.96593200000000001</c:v>
                </c:pt>
                <c:pt idx="21516">
                  <c:v>0.49451200000000001</c:v>
                </c:pt>
                <c:pt idx="21517">
                  <c:v>1.7038059999999999</c:v>
                </c:pt>
                <c:pt idx="21518">
                  <c:v>0.248554</c:v>
                </c:pt>
                <c:pt idx="21519">
                  <c:v>2.1342319999999999</c:v>
                </c:pt>
                <c:pt idx="21520">
                  <c:v>0.248554</c:v>
                </c:pt>
                <c:pt idx="21521">
                  <c:v>1.3553649999999999</c:v>
                </c:pt>
                <c:pt idx="21522">
                  <c:v>0.33054</c:v>
                </c:pt>
                <c:pt idx="21523">
                  <c:v>1.744799</c:v>
                </c:pt>
                <c:pt idx="21524">
                  <c:v>8.4582000000000004E-2</c:v>
                </c:pt>
                <c:pt idx="21525">
                  <c:v>1.7038059999999999</c:v>
                </c:pt>
                <c:pt idx="21526">
                  <c:v>0</c:v>
                </c:pt>
                <c:pt idx="21527">
                  <c:v>1.457848</c:v>
                </c:pt>
                <c:pt idx="21528">
                  <c:v>0.84295299999999995</c:v>
                </c:pt>
                <c:pt idx="21529">
                  <c:v>1.5398339999999999</c:v>
                </c:pt>
                <c:pt idx="21530">
                  <c:v>1.1504000000000001</c:v>
                </c:pt>
                <c:pt idx="21531">
                  <c:v>0.98642799999999997</c:v>
                </c:pt>
                <c:pt idx="21532">
                  <c:v>0.45351900000000001</c:v>
                </c:pt>
                <c:pt idx="21533">
                  <c:v>1.744799</c:v>
                </c:pt>
                <c:pt idx="21534">
                  <c:v>0.92493899999999996</c:v>
                </c:pt>
                <c:pt idx="21535">
                  <c:v>2.6466449999999999</c:v>
                </c:pt>
                <c:pt idx="21536">
                  <c:v>0.65848399999999996</c:v>
                </c:pt>
                <c:pt idx="21537">
                  <c:v>1.6833089999999999</c:v>
                </c:pt>
                <c:pt idx="21538">
                  <c:v>0.207561</c:v>
                </c:pt>
                <c:pt idx="21539">
                  <c:v>2.3801899999999998</c:v>
                </c:pt>
                <c:pt idx="21540">
                  <c:v>1.068414</c:v>
                </c:pt>
                <c:pt idx="21541">
                  <c:v>1.457848</c:v>
                </c:pt>
                <c:pt idx="21542">
                  <c:v>1.0479179999999999</c:v>
                </c:pt>
                <c:pt idx="21543">
                  <c:v>1.847281</c:v>
                </c:pt>
                <c:pt idx="21544">
                  <c:v>0.57649799999999995</c:v>
                </c:pt>
                <c:pt idx="21545">
                  <c:v>1.8267850000000001</c:v>
                </c:pt>
                <c:pt idx="21546">
                  <c:v>0.39202999999999999</c:v>
                </c:pt>
                <c:pt idx="21547">
                  <c:v>2.523666</c:v>
                </c:pt>
                <c:pt idx="21548">
                  <c:v>0.51500900000000005</c:v>
                </c:pt>
                <c:pt idx="21549">
                  <c:v>2.523666</c:v>
                </c:pt>
                <c:pt idx="21550">
                  <c:v>0</c:v>
                </c:pt>
                <c:pt idx="21551">
                  <c:v>1.0479179999999999</c:v>
                </c:pt>
                <c:pt idx="21552">
                  <c:v>1.457848</c:v>
                </c:pt>
                <c:pt idx="21553">
                  <c:v>1.3143720000000001</c:v>
                </c:pt>
                <c:pt idx="21554">
                  <c:v>0</c:v>
                </c:pt>
                <c:pt idx="21555">
                  <c:v>1.457848</c:v>
                </c:pt>
                <c:pt idx="21556">
                  <c:v>1.1708970000000001</c:v>
                </c:pt>
                <c:pt idx="21557">
                  <c:v>1.1504000000000001</c:v>
                </c:pt>
                <c:pt idx="21558">
                  <c:v>1.1708970000000001</c:v>
                </c:pt>
                <c:pt idx="21559">
                  <c:v>1.7652950000000001</c:v>
                </c:pt>
                <c:pt idx="21560">
                  <c:v>0.57649799999999995</c:v>
                </c:pt>
                <c:pt idx="21561">
                  <c:v>1.1504000000000001</c:v>
                </c:pt>
                <c:pt idx="21562">
                  <c:v>1.109407</c:v>
                </c:pt>
                <c:pt idx="21563">
                  <c:v>1.293876</c:v>
                </c:pt>
                <c:pt idx="21564">
                  <c:v>0.637988</c:v>
                </c:pt>
                <c:pt idx="21565">
                  <c:v>1.457848</c:v>
                </c:pt>
                <c:pt idx="21566">
                  <c:v>0.31004399999999999</c:v>
                </c:pt>
                <c:pt idx="21567">
                  <c:v>1.8062879999999999</c:v>
                </c:pt>
                <c:pt idx="21568">
                  <c:v>1.3758619999999999</c:v>
                </c:pt>
                <c:pt idx="21569">
                  <c:v>1.9497640000000001</c:v>
                </c:pt>
                <c:pt idx="21570">
                  <c:v>0.371533</c:v>
                </c:pt>
                <c:pt idx="21571">
                  <c:v>1.3348690000000001</c:v>
                </c:pt>
                <c:pt idx="21572">
                  <c:v>0.248554</c:v>
                </c:pt>
                <c:pt idx="21573">
                  <c:v>1.109407</c:v>
                </c:pt>
                <c:pt idx="21574">
                  <c:v>1.109407</c:v>
                </c:pt>
                <c:pt idx="21575">
                  <c:v>1.6013230000000001</c:v>
                </c:pt>
                <c:pt idx="21576">
                  <c:v>1.068414</c:v>
                </c:pt>
                <c:pt idx="21577">
                  <c:v>1.0274209999999999</c:v>
                </c:pt>
                <c:pt idx="21578">
                  <c:v>1.3143720000000001</c:v>
                </c:pt>
                <c:pt idx="21579">
                  <c:v>0.84295299999999995</c:v>
                </c:pt>
                <c:pt idx="21580">
                  <c:v>1.0274209999999999</c:v>
                </c:pt>
                <c:pt idx="21581">
                  <c:v>0.80196000000000001</c:v>
                </c:pt>
                <c:pt idx="21582">
                  <c:v>0.59699500000000005</c:v>
                </c:pt>
                <c:pt idx="21583">
                  <c:v>0.82245599999999996</c:v>
                </c:pt>
                <c:pt idx="21584">
                  <c:v>1.273379</c:v>
                </c:pt>
                <c:pt idx="21585">
                  <c:v>1.109407</c:v>
                </c:pt>
                <c:pt idx="21586">
                  <c:v>0.35103699999999999</c:v>
                </c:pt>
                <c:pt idx="21587">
                  <c:v>1.1504000000000001</c:v>
                </c:pt>
                <c:pt idx="21588">
                  <c:v>1.0069250000000001</c:v>
                </c:pt>
                <c:pt idx="21589">
                  <c:v>0.86344900000000002</c:v>
                </c:pt>
                <c:pt idx="21590">
                  <c:v>1.2118899999999999</c:v>
                </c:pt>
                <c:pt idx="21591">
                  <c:v>2.3596940000000002</c:v>
                </c:pt>
                <c:pt idx="21592">
                  <c:v>0.49451200000000001</c:v>
                </c:pt>
                <c:pt idx="21593">
                  <c:v>1.1708970000000001</c:v>
                </c:pt>
                <c:pt idx="21594">
                  <c:v>0.88394600000000001</c:v>
                </c:pt>
                <c:pt idx="21595">
                  <c:v>0.92493899999999996</c:v>
                </c:pt>
                <c:pt idx="21596">
                  <c:v>1.416855</c:v>
                </c:pt>
                <c:pt idx="21597">
                  <c:v>0.719974</c:v>
                </c:pt>
                <c:pt idx="21598">
                  <c:v>0</c:v>
                </c:pt>
                <c:pt idx="21599">
                  <c:v>0.80196000000000001</c:v>
                </c:pt>
                <c:pt idx="21600">
                  <c:v>0.61749100000000001</c:v>
                </c:pt>
                <c:pt idx="21601">
                  <c:v>1.088911</c:v>
                </c:pt>
                <c:pt idx="21602">
                  <c:v>1.252883</c:v>
                </c:pt>
                <c:pt idx="21603">
                  <c:v>0.84295299999999995</c:v>
                </c:pt>
                <c:pt idx="21604">
                  <c:v>1.252883</c:v>
                </c:pt>
                <c:pt idx="21605">
                  <c:v>1.3758619999999999</c:v>
                </c:pt>
                <c:pt idx="21606">
                  <c:v>1.3348690000000001</c:v>
                </c:pt>
                <c:pt idx="21607">
                  <c:v>1.252883</c:v>
                </c:pt>
                <c:pt idx="21608">
                  <c:v>1.1504000000000001</c:v>
                </c:pt>
                <c:pt idx="21609">
                  <c:v>0.637988</c:v>
                </c:pt>
                <c:pt idx="21610">
                  <c:v>1.4988410000000001</c:v>
                </c:pt>
                <c:pt idx="21611">
                  <c:v>2.3187009999999999</c:v>
                </c:pt>
                <c:pt idx="21612">
                  <c:v>1.62182</c:v>
                </c:pt>
                <c:pt idx="21613">
                  <c:v>1.088911</c:v>
                </c:pt>
                <c:pt idx="21614">
                  <c:v>0.637988</c:v>
                </c:pt>
                <c:pt idx="21615">
                  <c:v>1.5193369999999999</c:v>
                </c:pt>
                <c:pt idx="21616">
                  <c:v>0.12557499999999999</c:v>
                </c:pt>
                <c:pt idx="21617">
                  <c:v>1.3143720000000001</c:v>
                </c:pt>
                <c:pt idx="21618">
                  <c:v>1.1913929999999999</c:v>
                </c:pt>
                <c:pt idx="21619">
                  <c:v>1.8267850000000001</c:v>
                </c:pt>
                <c:pt idx="21620">
                  <c:v>1.2118899999999999</c:v>
                </c:pt>
                <c:pt idx="21621">
                  <c:v>0.51500900000000005</c:v>
                </c:pt>
                <c:pt idx="21622">
                  <c:v>0.82245599999999996</c:v>
                </c:pt>
                <c:pt idx="21623">
                  <c:v>1.088911</c:v>
                </c:pt>
                <c:pt idx="21624">
                  <c:v>1.129904</c:v>
                </c:pt>
                <c:pt idx="21625">
                  <c:v>1.9702599999999999</c:v>
                </c:pt>
                <c:pt idx="21626">
                  <c:v>1.744799</c:v>
                </c:pt>
                <c:pt idx="21627">
                  <c:v>0.94543500000000003</c:v>
                </c:pt>
                <c:pt idx="21628">
                  <c:v>1.129904</c:v>
                </c:pt>
                <c:pt idx="21629">
                  <c:v>0.90444199999999997</c:v>
                </c:pt>
                <c:pt idx="21630">
                  <c:v>0.556002</c:v>
                </c:pt>
                <c:pt idx="21631">
                  <c:v>0.98642799999999997</c:v>
                </c:pt>
                <c:pt idx="21632">
                  <c:v>1.724302</c:v>
                </c:pt>
                <c:pt idx="21633">
                  <c:v>1.109407</c:v>
                </c:pt>
                <c:pt idx="21634">
                  <c:v>0.556002</c:v>
                </c:pt>
                <c:pt idx="21635">
                  <c:v>0.719974</c:v>
                </c:pt>
                <c:pt idx="21636">
                  <c:v>0.53550500000000001</c:v>
                </c:pt>
                <c:pt idx="21637">
                  <c:v>1.068414</c:v>
                </c:pt>
                <c:pt idx="21638">
                  <c:v>1.0479179999999999</c:v>
                </c:pt>
                <c:pt idx="21639">
                  <c:v>1.3348690000000001</c:v>
                </c:pt>
                <c:pt idx="21640">
                  <c:v>0.94543500000000003</c:v>
                </c:pt>
                <c:pt idx="21641">
                  <c:v>1.396358</c:v>
                </c:pt>
                <c:pt idx="21642">
                  <c:v>0.67898099999999995</c:v>
                </c:pt>
                <c:pt idx="21643">
                  <c:v>1.3143720000000001</c:v>
                </c:pt>
                <c:pt idx="21644">
                  <c:v>1.457848</c:v>
                </c:pt>
                <c:pt idx="21645">
                  <c:v>1.068414</c:v>
                </c:pt>
                <c:pt idx="21646">
                  <c:v>0.18706500000000001</c:v>
                </c:pt>
                <c:pt idx="21647">
                  <c:v>1.068414</c:v>
                </c:pt>
                <c:pt idx="21648">
                  <c:v>1.4783440000000001</c:v>
                </c:pt>
                <c:pt idx="21649">
                  <c:v>0.74046999999999996</c:v>
                </c:pt>
                <c:pt idx="21650">
                  <c:v>1.232386</c:v>
                </c:pt>
                <c:pt idx="21651">
                  <c:v>1.2118899999999999</c:v>
                </c:pt>
                <c:pt idx="21652">
                  <c:v>0.47401599999999999</c:v>
                </c:pt>
                <c:pt idx="21653">
                  <c:v>0.51500900000000005</c:v>
                </c:pt>
                <c:pt idx="21654">
                  <c:v>1.1708970000000001</c:v>
                </c:pt>
                <c:pt idx="21655">
                  <c:v>1.457848</c:v>
                </c:pt>
                <c:pt idx="21656">
                  <c:v>0.43302299999999999</c:v>
                </c:pt>
                <c:pt idx="21657">
                  <c:v>1.1504000000000001</c:v>
                </c:pt>
                <c:pt idx="21658">
                  <c:v>0.96593200000000001</c:v>
                </c:pt>
                <c:pt idx="21659">
                  <c:v>0.82245599999999996</c:v>
                </c:pt>
                <c:pt idx="21660">
                  <c:v>0.45351900000000001</c:v>
                </c:pt>
                <c:pt idx="21661">
                  <c:v>0.49451200000000001</c:v>
                </c:pt>
                <c:pt idx="21662">
                  <c:v>0.49451200000000001</c:v>
                </c:pt>
                <c:pt idx="21663">
                  <c:v>1.5398339999999999</c:v>
                </c:pt>
                <c:pt idx="21664">
                  <c:v>1.0479179999999999</c:v>
                </c:pt>
                <c:pt idx="21665">
                  <c:v>1.273379</c:v>
                </c:pt>
                <c:pt idx="21666">
                  <c:v>1.068414</c:v>
                </c:pt>
                <c:pt idx="21667">
                  <c:v>0.98642799999999997</c:v>
                </c:pt>
                <c:pt idx="21668">
                  <c:v>0.90444199999999997</c:v>
                </c:pt>
                <c:pt idx="21669">
                  <c:v>1.3553649999999999</c:v>
                </c:pt>
                <c:pt idx="21670">
                  <c:v>1.1913929999999999</c:v>
                </c:pt>
                <c:pt idx="21671">
                  <c:v>1.416855</c:v>
                </c:pt>
                <c:pt idx="21672">
                  <c:v>0.82245599999999996</c:v>
                </c:pt>
                <c:pt idx="21673">
                  <c:v>1.0479179999999999</c:v>
                </c:pt>
                <c:pt idx="21674">
                  <c:v>1.293876</c:v>
                </c:pt>
                <c:pt idx="21675">
                  <c:v>1.273379</c:v>
                </c:pt>
                <c:pt idx="21676">
                  <c:v>1.068414</c:v>
                </c:pt>
                <c:pt idx="21677">
                  <c:v>2.216218</c:v>
                </c:pt>
                <c:pt idx="21678">
                  <c:v>1.068414</c:v>
                </c:pt>
                <c:pt idx="21679">
                  <c:v>0.88394600000000001</c:v>
                </c:pt>
                <c:pt idx="21680">
                  <c:v>0.86344900000000002</c:v>
                </c:pt>
                <c:pt idx="21681">
                  <c:v>0.94543500000000003</c:v>
                </c:pt>
                <c:pt idx="21682">
                  <c:v>0.90444199999999997</c:v>
                </c:pt>
                <c:pt idx="21683">
                  <c:v>0.92493899999999996</c:v>
                </c:pt>
                <c:pt idx="21684">
                  <c:v>0.96593200000000001</c:v>
                </c:pt>
                <c:pt idx="21685">
                  <c:v>0.98642799999999997</c:v>
                </c:pt>
                <c:pt idx="21686">
                  <c:v>0.92493899999999996</c:v>
                </c:pt>
                <c:pt idx="21687">
                  <c:v>1.1708970000000001</c:v>
                </c:pt>
                <c:pt idx="21688">
                  <c:v>1.56033</c:v>
                </c:pt>
                <c:pt idx="21689">
                  <c:v>0.98642799999999997</c:v>
                </c:pt>
                <c:pt idx="21690">
                  <c:v>0.47401599999999999</c:v>
                </c:pt>
                <c:pt idx="21691">
                  <c:v>0.92493899999999996</c:v>
                </c:pt>
                <c:pt idx="21692">
                  <c:v>1.3553649999999999</c:v>
                </c:pt>
                <c:pt idx="21693">
                  <c:v>1.273379</c:v>
                </c:pt>
                <c:pt idx="21694">
                  <c:v>1.785792</c:v>
                </c:pt>
                <c:pt idx="21695">
                  <c:v>0.98642799999999997</c:v>
                </c:pt>
                <c:pt idx="21696">
                  <c:v>1.1913929999999999</c:v>
                </c:pt>
                <c:pt idx="21697">
                  <c:v>1.0479179999999999</c:v>
                </c:pt>
                <c:pt idx="21698">
                  <c:v>0.84295299999999995</c:v>
                </c:pt>
                <c:pt idx="21699">
                  <c:v>0.80196000000000001</c:v>
                </c:pt>
                <c:pt idx="21700">
                  <c:v>1.3758619999999999</c:v>
                </c:pt>
                <c:pt idx="21701">
                  <c:v>0.88394600000000001</c:v>
                </c:pt>
                <c:pt idx="21702">
                  <c:v>1.068414</c:v>
                </c:pt>
                <c:pt idx="21703">
                  <c:v>1.1913929999999999</c:v>
                </c:pt>
                <c:pt idx="21704">
                  <c:v>0.371533</c:v>
                </c:pt>
                <c:pt idx="21705">
                  <c:v>1.129904</c:v>
                </c:pt>
                <c:pt idx="21706">
                  <c:v>1.6628130000000001</c:v>
                </c:pt>
                <c:pt idx="21707">
                  <c:v>0.98642799999999997</c:v>
                </c:pt>
                <c:pt idx="21708">
                  <c:v>1.273379</c:v>
                </c:pt>
                <c:pt idx="21709">
                  <c:v>1.6833089999999999</c:v>
                </c:pt>
                <c:pt idx="21710">
                  <c:v>1.273379</c:v>
                </c:pt>
                <c:pt idx="21711">
                  <c:v>1.1708970000000001</c:v>
                </c:pt>
                <c:pt idx="21712">
                  <c:v>0.92493899999999996</c:v>
                </c:pt>
                <c:pt idx="21713">
                  <c:v>1.232386</c:v>
                </c:pt>
                <c:pt idx="21714">
                  <c:v>1.1504000000000001</c:v>
                </c:pt>
                <c:pt idx="21715">
                  <c:v>0.39202999999999999</c:v>
                </c:pt>
                <c:pt idx="21716">
                  <c:v>1.129904</c:v>
                </c:pt>
                <c:pt idx="21717">
                  <c:v>1.3143720000000001</c:v>
                </c:pt>
                <c:pt idx="21718">
                  <c:v>0.88394600000000001</c:v>
                </c:pt>
                <c:pt idx="21719">
                  <c:v>1.0069250000000001</c:v>
                </c:pt>
                <c:pt idx="21720">
                  <c:v>1.437351</c:v>
                </c:pt>
                <c:pt idx="21721">
                  <c:v>1.8677779999999999</c:v>
                </c:pt>
                <c:pt idx="21722">
                  <c:v>0.57649799999999995</c:v>
                </c:pt>
                <c:pt idx="21723">
                  <c:v>1.0479179999999999</c:v>
                </c:pt>
                <c:pt idx="21724">
                  <c:v>1.1708970000000001</c:v>
                </c:pt>
                <c:pt idx="21725">
                  <c:v>0.94543500000000003</c:v>
                </c:pt>
                <c:pt idx="21726">
                  <c:v>0.47401599999999999</c:v>
                </c:pt>
                <c:pt idx="21727">
                  <c:v>1.0479179999999999</c:v>
                </c:pt>
                <c:pt idx="21728">
                  <c:v>1.068414</c:v>
                </c:pt>
                <c:pt idx="21729">
                  <c:v>0.26905099999999998</c:v>
                </c:pt>
                <c:pt idx="21730">
                  <c:v>0.59699500000000005</c:v>
                </c:pt>
                <c:pt idx="21731">
                  <c:v>0.67898099999999995</c:v>
                </c:pt>
                <c:pt idx="21732">
                  <c:v>1.1504000000000001</c:v>
                </c:pt>
                <c:pt idx="21733">
                  <c:v>1.4783440000000001</c:v>
                </c:pt>
                <c:pt idx="21734">
                  <c:v>1.1708970000000001</c:v>
                </c:pt>
                <c:pt idx="21735">
                  <c:v>1.252883</c:v>
                </c:pt>
                <c:pt idx="21736">
                  <c:v>1.5398339999999999</c:v>
                </c:pt>
                <c:pt idx="21737">
                  <c:v>1.1913929999999999</c:v>
                </c:pt>
                <c:pt idx="21738">
                  <c:v>0</c:v>
                </c:pt>
                <c:pt idx="21739">
                  <c:v>1.088911</c:v>
                </c:pt>
                <c:pt idx="21740">
                  <c:v>1.437351</c:v>
                </c:pt>
                <c:pt idx="21741">
                  <c:v>1.293876</c:v>
                </c:pt>
                <c:pt idx="21742">
                  <c:v>0.18706500000000001</c:v>
                </c:pt>
                <c:pt idx="21743">
                  <c:v>0.88394600000000001</c:v>
                </c:pt>
                <c:pt idx="21744">
                  <c:v>1.3348690000000001</c:v>
                </c:pt>
                <c:pt idx="21745">
                  <c:v>1.0479179999999999</c:v>
                </c:pt>
                <c:pt idx="21746">
                  <c:v>1.232386</c:v>
                </c:pt>
                <c:pt idx="21747">
                  <c:v>0.51500900000000005</c:v>
                </c:pt>
                <c:pt idx="21748">
                  <c:v>1.129904</c:v>
                </c:pt>
                <c:pt idx="21749">
                  <c:v>0.82245599999999996</c:v>
                </c:pt>
                <c:pt idx="21750">
                  <c:v>0.371533</c:v>
                </c:pt>
                <c:pt idx="21751">
                  <c:v>1.416855</c:v>
                </c:pt>
                <c:pt idx="21752">
                  <c:v>1.0479179999999999</c:v>
                </c:pt>
                <c:pt idx="21753">
                  <c:v>0.84295299999999995</c:v>
                </c:pt>
                <c:pt idx="21754">
                  <c:v>0.67898099999999995</c:v>
                </c:pt>
                <c:pt idx="21755">
                  <c:v>0.61749100000000001</c:v>
                </c:pt>
                <c:pt idx="21756">
                  <c:v>0.98642799999999997</c:v>
                </c:pt>
                <c:pt idx="21757">
                  <c:v>0.78146300000000002</c:v>
                </c:pt>
                <c:pt idx="21758">
                  <c:v>0.76096699999999995</c:v>
                </c:pt>
                <c:pt idx="21759">
                  <c:v>1.2118899999999999</c:v>
                </c:pt>
                <c:pt idx="21760">
                  <c:v>1.457848</c:v>
                </c:pt>
                <c:pt idx="21761">
                  <c:v>0.35103699999999999</c:v>
                </c:pt>
                <c:pt idx="21762">
                  <c:v>1.3348690000000001</c:v>
                </c:pt>
                <c:pt idx="21763">
                  <c:v>0.88394600000000001</c:v>
                </c:pt>
                <c:pt idx="21764">
                  <c:v>1.3758619999999999</c:v>
                </c:pt>
                <c:pt idx="21765">
                  <c:v>1.1504000000000001</c:v>
                </c:pt>
                <c:pt idx="21766">
                  <c:v>1.109407</c:v>
                </c:pt>
                <c:pt idx="21767">
                  <c:v>1.9497640000000001</c:v>
                </c:pt>
                <c:pt idx="21768">
                  <c:v>1.8267850000000001</c:v>
                </c:pt>
                <c:pt idx="21769">
                  <c:v>1.1708970000000001</c:v>
                </c:pt>
                <c:pt idx="21770">
                  <c:v>1.293876</c:v>
                </c:pt>
                <c:pt idx="21771">
                  <c:v>0.74046999999999996</c:v>
                </c:pt>
                <c:pt idx="21772">
                  <c:v>0.98642799999999997</c:v>
                </c:pt>
                <c:pt idx="21773">
                  <c:v>1.437351</c:v>
                </c:pt>
                <c:pt idx="21774">
                  <c:v>1.088911</c:v>
                </c:pt>
                <c:pt idx="21775">
                  <c:v>1.3758619999999999</c:v>
                </c:pt>
                <c:pt idx="21776">
                  <c:v>0.47401599999999999</c:v>
                </c:pt>
                <c:pt idx="21777">
                  <c:v>0.94543500000000003</c:v>
                </c:pt>
                <c:pt idx="21778">
                  <c:v>1.416855</c:v>
                </c:pt>
                <c:pt idx="21779">
                  <c:v>1.3758619999999999</c:v>
                </c:pt>
                <c:pt idx="21780">
                  <c:v>1.0274209999999999</c:v>
                </c:pt>
                <c:pt idx="21781">
                  <c:v>1.4988410000000001</c:v>
                </c:pt>
                <c:pt idx="21782">
                  <c:v>0.67898099999999995</c:v>
                </c:pt>
                <c:pt idx="21783">
                  <c:v>1.1913929999999999</c:v>
                </c:pt>
                <c:pt idx="21784">
                  <c:v>1.273379</c:v>
                </c:pt>
                <c:pt idx="21785">
                  <c:v>1.0479179999999999</c:v>
                </c:pt>
                <c:pt idx="21786">
                  <c:v>0.86344900000000002</c:v>
                </c:pt>
                <c:pt idx="21787">
                  <c:v>1.232386</c:v>
                </c:pt>
                <c:pt idx="21788">
                  <c:v>1.273379</c:v>
                </c:pt>
                <c:pt idx="21789">
                  <c:v>1.232386</c:v>
                </c:pt>
                <c:pt idx="21790">
                  <c:v>1.293876</c:v>
                </c:pt>
                <c:pt idx="21791">
                  <c:v>0.57649799999999995</c:v>
                </c:pt>
                <c:pt idx="21792">
                  <c:v>1.2118899999999999</c:v>
                </c:pt>
                <c:pt idx="21793">
                  <c:v>0.76096699999999995</c:v>
                </c:pt>
                <c:pt idx="21794">
                  <c:v>0.98642799999999997</c:v>
                </c:pt>
                <c:pt idx="21795">
                  <c:v>0.57649799999999995</c:v>
                </c:pt>
                <c:pt idx="21796">
                  <c:v>0.76096699999999995</c:v>
                </c:pt>
                <c:pt idx="21797">
                  <c:v>1.129904</c:v>
                </c:pt>
                <c:pt idx="21798">
                  <c:v>1.129904</c:v>
                </c:pt>
                <c:pt idx="21799">
                  <c:v>1.5193369999999999</c:v>
                </c:pt>
                <c:pt idx="21800">
                  <c:v>1.088911</c:v>
                </c:pt>
                <c:pt idx="21801">
                  <c:v>0.98642799999999997</c:v>
                </c:pt>
                <c:pt idx="21802">
                  <c:v>0</c:v>
                </c:pt>
                <c:pt idx="21803">
                  <c:v>1.5193369999999999</c:v>
                </c:pt>
                <c:pt idx="21804">
                  <c:v>1.0069250000000001</c:v>
                </c:pt>
                <c:pt idx="21805">
                  <c:v>1.2118899999999999</c:v>
                </c:pt>
                <c:pt idx="21806">
                  <c:v>1.129904</c:v>
                </c:pt>
                <c:pt idx="21807">
                  <c:v>0.57649799999999995</c:v>
                </c:pt>
                <c:pt idx="21808">
                  <c:v>1.5193369999999999</c:v>
                </c:pt>
                <c:pt idx="21809">
                  <c:v>1.2118899999999999</c:v>
                </c:pt>
                <c:pt idx="21810">
                  <c:v>1.068414</c:v>
                </c:pt>
                <c:pt idx="21811">
                  <c:v>1.088911</c:v>
                </c:pt>
                <c:pt idx="21812">
                  <c:v>0.80196000000000001</c:v>
                </c:pt>
                <c:pt idx="21813">
                  <c:v>1.109407</c:v>
                </c:pt>
                <c:pt idx="21814">
                  <c:v>1.457848</c:v>
                </c:pt>
                <c:pt idx="21815">
                  <c:v>0.82245599999999996</c:v>
                </c:pt>
                <c:pt idx="21816">
                  <c:v>0.49451200000000001</c:v>
                </c:pt>
                <c:pt idx="21817">
                  <c:v>1.416855</c:v>
                </c:pt>
                <c:pt idx="21818">
                  <c:v>0.65848399999999996</c:v>
                </c:pt>
                <c:pt idx="21819">
                  <c:v>0.67898099999999995</c:v>
                </c:pt>
                <c:pt idx="21820">
                  <c:v>1.3758619999999999</c:v>
                </c:pt>
                <c:pt idx="21821">
                  <c:v>1.457848</c:v>
                </c:pt>
                <c:pt idx="21822">
                  <c:v>1.068414</c:v>
                </c:pt>
                <c:pt idx="21823">
                  <c:v>1.437351</c:v>
                </c:pt>
                <c:pt idx="21824">
                  <c:v>1.396358</c:v>
                </c:pt>
                <c:pt idx="21825">
                  <c:v>1.0479179999999999</c:v>
                </c:pt>
                <c:pt idx="21826">
                  <c:v>0.92493899999999996</c:v>
                </c:pt>
                <c:pt idx="21827">
                  <c:v>1.293876</c:v>
                </c:pt>
                <c:pt idx="21828">
                  <c:v>0.92493899999999996</c:v>
                </c:pt>
                <c:pt idx="21829">
                  <c:v>0.76096699999999995</c:v>
                </c:pt>
                <c:pt idx="21830">
                  <c:v>0.31004399999999999</c:v>
                </c:pt>
                <c:pt idx="21831">
                  <c:v>0.90444199999999997</c:v>
                </c:pt>
                <c:pt idx="21832">
                  <c:v>1.273379</c:v>
                </c:pt>
                <c:pt idx="21833">
                  <c:v>2.5031690000000002</c:v>
                </c:pt>
                <c:pt idx="21834">
                  <c:v>2.2777080000000001</c:v>
                </c:pt>
                <c:pt idx="21835">
                  <c:v>1.068414</c:v>
                </c:pt>
                <c:pt idx="21836">
                  <c:v>1.293876</c:v>
                </c:pt>
                <c:pt idx="21837">
                  <c:v>1.0274209999999999</c:v>
                </c:pt>
                <c:pt idx="21838">
                  <c:v>1.457848</c:v>
                </c:pt>
                <c:pt idx="21839">
                  <c:v>1.109407</c:v>
                </c:pt>
                <c:pt idx="21840">
                  <c:v>0.82245599999999996</c:v>
                </c:pt>
                <c:pt idx="21841">
                  <c:v>0.67898099999999995</c:v>
                </c:pt>
                <c:pt idx="21842">
                  <c:v>1.3553649999999999</c:v>
                </c:pt>
                <c:pt idx="21843">
                  <c:v>1.109407</c:v>
                </c:pt>
                <c:pt idx="21844">
                  <c:v>0.90444199999999997</c:v>
                </c:pt>
                <c:pt idx="21845">
                  <c:v>1.1504000000000001</c:v>
                </c:pt>
                <c:pt idx="21846">
                  <c:v>1.416855</c:v>
                </c:pt>
                <c:pt idx="21847">
                  <c:v>1.4988410000000001</c:v>
                </c:pt>
                <c:pt idx="21848">
                  <c:v>0.88394600000000001</c:v>
                </c:pt>
                <c:pt idx="21849">
                  <c:v>1.252883</c:v>
                </c:pt>
                <c:pt idx="21850">
                  <c:v>0.94543500000000003</c:v>
                </c:pt>
                <c:pt idx="21851">
                  <c:v>0.57649799999999995</c:v>
                </c:pt>
                <c:pt idx="21852">
                  <c:v>1.129904</c:v>
                </c:pt>
                <c:pt idx="21853">
                  <c:v>1.396358</c:v>
                </c:pt>
                <c:pt idx="21854">
                  <c:v>1.3758619999999999</c:v>
                </c:pt>
                <c:pt idx="21855">
                  <c:v>0.49451200000000001</c:v>
                </c:pt>
                <c:pt idx="21856">
                  <c:v>0.88394600000000001</c:v>
                </c:pt>
                <c:pt idx="21857">
                  <c:v>1.0479179999999999</c:v>
                </c:pt>
                <c:pt idx="21858">
                  <c:v>1.293876</c:v>
                </c:pt>
                <c:pt idx="21859">
                  <c:v>1.1913929999999999</c:v>
                </c:pt>
                <c:pt idx="21860">
                  <c:v>1.109407</c:v>
                </c:pt>
                <c:pt idx="21861">
                  <c:v>0.80196000000000001</c:v>
                </c:pt>
                <c:pt idx="21862">
                  <c:v>0.207561</c:v>
                </c:pt>
                <c:pt idx="21863">
                  <c:v>0.88394600000000001</c:v>
                </c:pt>
                <c:pt idx="21864">
                  <c:v>0.96593200000000001</c:v>
                </c:pt>
                <c:pt idx="21865">
                  <c:v>1.293876</c:v>
                </c:pt>
                <c:pt idx="21866">
                  <c:v>1.437351</c:v>
                </c:pt>
                <c:pt idx="21867">
                  <c:v>0.719974</c:v>
                </c:pt>
                <c:pt idx="21868">
                  <c:v>1.1708970000000001</c:v>
                </c:pt>
                <c:pt idx="21869">
                  <c:v>1.8677779999999999</c:v>
                </c:pt>
                <c:pt idx="21870">
                  <c:v>1.1913929999999999</c:v>
                </c:pt>
                <c:pt idx="21871">
                  <c:v>1.0274209999999999</c:v>
                </c:pt>
                <c:pt idx="21872">
                  <c:v>0.98642799999999997</c:v>
                </c:pt>
                <c:pt idx="21873">
                  <c:v>1.0479179999999999</c:v>
                </c:pt>
                <c:pt idx="21874">
                  <c:v>0.76096699999999995</c:v>
                </c:pt>
                <c:pt idx="21875">
                  <c:v>1.0069250000000001</c:v>
                </c:pt>
                <c:pt idx="21876">
                  <c:v>1.252883</c:v>
                </c:pt>
                <c:pt idx="21877">
                  <c:v>1.5193369999999999</c:v>
                </c:pt>
                <c:pt idx="21878">
                  <c:v>1.0069250000000001</c:v>
                </c:pt>
                <c:pt idx="21879">
                  <c:v>1.888274</c:v>
                </c:pt>
                <c:pt idx="21880">
                  <c:v>0.78146300000000002</c:v>
                </c:pt>
                <c:pt idx="21881">
                  <c:v>0.90444199999999997</c:v>
                </c:pt>
                <c:pt idx="21882">
                  <c:v>0.98642799999999997</c:v>
                </c:pt>
                <c:pt idx="21883">
                  <c:v>1.109407</c:v>
                </c:pt>
                <c:pt idx="21884">
                  <c:v>1.088911</c:v>
                </c:pt>
                <c:pt idx="21885">
                  <c:v>0.88394600000000001</c:v>
                </c:pt>
                <c:pt idx="21886">
                  <c:v>1.1913929999999999</c:v>
                </c:pt>
                <c:pt idx="21887">
                  <c:v>1.1504000000000001</c:v>
                </c:pt>
                <c:pt idx="21888">
                  <c:v>1.1504000000000001</c:v>
                </c:pt>
                <c:pt idx="21889">
                  <c:v>0.57649799999999995</c:v>
                </c:pt>
                <c:pt idx="21890">
                  <c:v>1.3348690000000001</c:v>
                </c:pt>
                <c:pt idx="21891">
                  <c:v>0.94543500000000003</c:v>
                </c:pt>
                <c:pt idx="21892">
                  <c:v>0.84295299999999995</c:v>
                </c:pt>
                <c:pt idx="21893">
                  <c:v>0.43302299999999999</c:v>
                </c:pt>
                <c:pt idx="21894">
                  <c:v>1.5398339999999999</c:v>
                </c:pt>
                <c:pt idx="21895">
                  <c:v>1.6833089999999999</c:v>
                </c:pt>
                <c:pt idx="21896">
                  <c:v>0.78146300000000002</c:v>
                </c:pt>
                <c:pt idx="21897">
                  <c:v>1.4988410000000001</c:v>
                </c:pt>
                <c:pt idx="21898">
                  <c:v>1.129904</c:v>
                </c:pt>
                <c:pt idx="21899">
                  <c:v>1.1708970000000001</c:v>
                </c:pt>
                <c:pt idx="21900">
                  <c:v>0.84295299999999995</c:v>
                </c:pt>
                <c:pt idx="21901">
                  <c:v>1.2118899999999999</c:v>
                </c:pt>
                <c:pt idx="21902">
                  <c:v>0.86344900000000002</c:v>
                </c:pt>
                <c:pt idx="21903">
                  <c:v>1.293876</c:v>
                </c:pt>
                <c:pt idx="21904">
                  <c:v>1.3348690000000001</c:v>
                </c:pt>
                <c:pt idx="21905">
                  <c:v>1.6013230000000001</c:v>
                </c:pt>
                <c:pt idx="21906">
                  <c:v>1.0479179999999999</c:v>
                </c:pt>
                <c:pt idx="21907">
                  <c:v>0.86344900000000002</c:v>
                </c:pt>
                <c:pt idx="21908">
                  <c:v>1.0069250000000001</c:v>
                </c:pt>
                <c:pt idx="21909">
                  <c:v>1.1708970000000001</c:v>
                </c:pt>
                <c:pt idx="21910">
                  <c:v>0.67898099999999995</c:v>
                </c:pt>
                <c:pt idx="21911">
                  <c:v>2.1547290000000001</c:v>
                </c:pt>
                <c:pt idx="21912">
                  <c:v>0.371533</c:v>
                </c:pt>
                <c:pt idx="21913">
                  <c:v>1.068414</c:v>
                </c:pt>
                <c:pt idx="21914">
                  <c:v>1.109407</c:v>
                </c:pt>
                <c:pt idx="21915">
                  <c:v>1.1504000000000001</c:v>
                </c:pt>
                <c:pt idx="21916">
                  <c:v>0</c:v>
                </c:pt>
                <c:pt idx="21917">
                  <c:v>0.74046999999999996</c:v>
                </c:pt>
                <c:pt idx="21918">
                  <c:v>0.65848399999999996</c:v>
                </c:pt>
                <c:pt idx="21919">
                  <c:v>1.129904</c:v>
                </c:pt>
                <c:pt idx="21920">
                  <c:v>1.3553649999999999</c:v>
                </c:pt>
                <c:pt idx="21921">
                  <c:v>2.1137359999999998</c:v>
                </c:pt>
                <c:pt idx="21922">
                  <c:v>0.31004399999999999</c:v>
                </c:pt>
                <c:pt idx="21923">
                  <c:v>1.129904</c:v>
                </c:pt>
                <c:pt idx="21924">
                  <c:v>1.457848</c:v>
                </c:pt>
                <c:pt idx="21925">
                  <c:v>0.67898099999999995</c:v>
                </c:pt>
                <c:pt idx="21926">
                  <c:v>1.3758619999999999</c:v>
                </c:pt>
                <c:pt idx="21927">
                  <c:v>1.3143720000000001</c:v>
                </c:pt>
                <c:pt idx="21928">
                  <c:v>1.6013230000000001</c:v>
                </c:pt>
                <c:pt idx="21929">
                  <c:v>0.39202999999999999</c:v>
                </c:pt>
                <c:pt idx="21930">
                  <c:v>0.98642799999999997</c:v>
                </c:pt>
                <c:pt idx="21931">
                  <c:v>1.232386</c:v>
                </c:pt>
                <c:pt idx="21932">
                  <c:v>1.232386</c:v>
                </c:pt>
                <c:pt idx="21933">
                  <c:v>1.847281</c:v>
                </c:pt>
                <c:pt idx="21934">
                  <c:v>0</c:v>
                </c:pt>
                <c:pt idx="21935">
                  <c:v>0.88394600000000001</c:v>
                </c:pt>
                <c:pt idx="21936">
                  <c:v>1.0274209999999999</c:v>
                </c:pt>
                <c:pt idx="21937">
                  <c:v>1.437351</c:v>
                </c:pt>
                <c:pt idx="21938">
                  <c:v>1.3758619999999999</c:v>
                </c:pt>
                <c:pt idx="21939">
                  <c:v>1.6423160000000001</c:v>
                </c:pt>
                <c:pt idx="21940">
                  <c:v>1.457848</c:v>
                </c:pt>
                <c:pt idx="21941">
                  <c:v>0.59699500000000005</c:v>
                </c:pt>
                <c:pt idx="21942">
                  <c:v>1.273379</c:v>
                </c:pt>
                <c:pt idx="21943">
                  <c:v>1.3143720000000001</c:v>
                </c:pt>
                <c:pt idx="21944">
                  <c:v>1.3758619999999999</c:v>
                </c:pt>
                <c:pt idx="21945">
                  <c:v>1.416855</c:v>
                </c:pt>
                <c:pt idx="21946">
                  <c:v>1.1708970000000001</c:v>
                </c:pt>
                <c:pt idx="21947">
                  <c:v>0.86344900000000002</c:v>
                </c:pt>
                <c:pt idx="21948">
                  <c:v>0.76096699999999995</c:v>
                </c:pt>
                <c:pt idx="21949">
                  <c:v>1.457848</c:v>
                </c:pt>
                <c:pt idx="21950">
                  <c:v>0.94543500000000003</c:v>
                </c:pt>
                <c:pt idx="21951">
                  <c:v>0.10507900000000001</c:v>
                </c:pt>
                <c:pt idx="21952">
                  <c:v>1.1708970000000001</c:v>
                </c:pt>
                <c:pt idx="21953">
                  <c:v>0.86344900000000002</c:v>
                </c:pt>
                <c:pt idx="21954">
                  <c:v>0.84295299999999995</c:v>
                </c:pt>
                <c:pt idx="21955">
                  <c:v>2.0932390000000001</c:v>
                </c:pt>
                <c:pt idx="21956">
                  <c:v>1.0069250000000001</c:v>
                </c:pt>
                <c:pt idx="21957">
                  <c:v>0.76096699999999995</c:v>
                </c:pt>
                <c:pt idx="21958">
                  <c:v>0.248554</c:v>
                </c:pt>
                <c:pt idx="21959">
                  <c:v>1.252883</c:v>
                </c:pt>
                <c:pt idx="21960">
                  <c:v>1.1504000000000001</c:v>
                </c:pt>
                <c:pt idx="21961">
                  <c:v>1.068414</c:v>
                </c:pt>
                <c:pt idx="21962">
                  <c:v>1.4988410000000001</c:v>
                </c:pt>
                <c:pt idx="21963">
                  <c:v>1.0069250000000001</c:v>
                </c:pt>
                <c:pt idx="21964">
                  <c:v>1.3143720000000001</c:v>
                </c:pt>
                <c:pt idx="21965">
                  <c:v>1.2118899999999999</c:v>
                </c:pt>
                <c:pt idx="21966">
                  <c:v>1.3348690000000001</c:v>
                </c:pt>
                <c:pt idx="21967">
                  <c:v>2.1752250000000002</c:v>
                </c:pt>
                <c:pt idx="21968">
                  <c:v>1.1913929999999999</c:v>
                </c:pt>
                <c:pt idx="21969">
                  <c:v>0.90444199999999997</c:v>
                </c:pt>
                <c:pt idx="21970">
                  <c:v>1.1708970000000001</c:v>
                </c:pt>
                <c:pt idx="21971">
                  <c:v>1.1913929999999999</c:v>
                </c:pt>
                <c:pt idx="21972">
                  <c:v>1.273379</c:v>
                </c:pt>
                <c:pt idx="21973">
                  <c:v>0.289547</c:v>
                </c:pt>
                <c:pt idx="21974">
                  <c:v>0.248554</c:v>
                </c:pt>
                <c:pt idx="21975">
                  <c:v>1.9907570000000001</c:v>
                </c:pt>
                <c:pt idx="21976">
                  <c:v>0.61749100000000001</c:v>
                </c:pt>
                <c:pt idx="21977">
                  <c:v>2.0317500000000002</c:v>
                </c:pt>
                <c:pt idx="21978">
                  <c:v>0.82245599999999996</c:v>
                </c:pt>
                <c:pt idx="21979">
                  <c:v>1.62182</c:v>
                </c:pt>
                <c:pt idx="21980">
                  <c:v>1.0069250000000001</c:v>
                </c:pt>
                <c:pt idx="21981">
                  <c:v>1.1504000000000001</c:v>
                </c:pt>
                <c:pt idx="21982">
                  <c:v>0.31004399999999999</c:v>
                </c:pt>
                <c:pt idx="21983">
                  <c:v>1.3143720000000001</c:v>
                </c:pt>
                <c:pt idx="21984">
                  <c:v>1.0479179999999999</c:v>
                </c:pt>
                <c:pt idx="21985">
                  <c:v>1.232386</c:v>
                </c:pt>
                <c:pt idx="21986">
                  <c:v>0.67898099999999995</c:v>
                </c:pt>
                <c:pt idx="21987">
                  <c:v>1.1913929999999999</c:v>
                </c:pt>
                <c:pt idx="21988">
                  <c:v>1.3143720000000001</c:v>
                </c:pt>
                <c:pt idx="21989">
                  <c:v>1.068414</c:v>
                </c:pt>
                <c:pt idx="21990">
                  <c:v>2.7491270000000001</c:v>
                </c:pt>
                <c:pt idx="21991">
                  <c:v>1.847281</c:v>
                </c:pt>
                <c:pt idx="21992">
                  <c:v>0.78146300000000002</c:v>
                </c:pt>
                <c:pt idx="21993">
                  <c:v>1.785792</c:v>
                </c:pt>
                <c:pt idx="21994">
                  <c:v>0.82245599999999996</c:v>
                </c:pt>
                <c:pt idx="21995">
                  <c:v>0</c:v>
                </c:pt>
                <c:pt idx="21996">
                  <c:v>1.3348690000000001</c:v>
                </c:pt>
                <c:pt idx="21997">
                  <c:v>1.6628130000000001</c:v>
                </c:pt>
                <c:pt idx="21998">
                  <c:v>1.3758619999999999</c:v>
                </c:pt>
                <c:pt idx="21999">
                  <c:v>2.2367149999999998</c:v>
                </c:pt>
                <c:pt idx="22000">
                  <c:v>1.1504000000000001</c:v>
                </c:pt>
                <c:pt idx="22001">
                  <c:v>1.293876</c:v>
                </c:pt>
                <c:pt idx="22002">
                  <c:v>0.10507900000000001</c:v>
                </c:pt>
                <c:pt idx="22003">
                  <c:v>1.416855</c:v>
                </c:pt>
                <c:pt idx="22004">
                  <c:v>0.556002</c:v>
                </c:pt>
                <c:pt idx="22005">
                  <c:v>1.3143720000000001</c:v>
                </c:pt>
                <c:pt idx="22006">
                  <c:v>1.3758619999999999</c:v>
                </c:pt>
                <c:pt idx="22007">
                  <c:v>1.1708970000000001</c:v>
                </c:pt>
                <c:pt idx="22008">
                  <c:v>1.109407</c:v>
                </c:pt>
                <c:pt idx="22009">
                  <c:v>1.888274</c:v>
                </c:pt>
                <c:pt idx="22010">
                  <c:v>0.94543500000000003</c:v>
                </c:pt>
                <c:pt idx="22011">
                  <c:v>1.9292670000000001</c:v>
                </c:pt>
                <c:pt idx="22012">
                  <c:v>1.724302</c:v>
                </c:pt>
                <c:pt idx="22013">
                  <c:v>1.1708970000000001</c:v>
                </c:pt>
                <c:pt idx="22014">
                  <c:v>1.785792</c:v>
                </c:pt>
                <c:pt idx="22015">
                  <c:v>1.293876</c:v>
                </c:pt>
                <c:pt idx="22016">
                  <c:v>0.86344900000000002</c:v>
                </c:pt>
                <c:pt idx="22017">
                  <c:v>1.1708970000000001</c:v>
                </c:pt>
                <c:pt idx="22018">
                  <c:v>1.232386</c:v>
                </c:pt>
                <c:pt idx="22019">
                  <c:v>1.4988410000000001</c:v>
                </c:pt>
                <c:pt idx="22020">
                  <c:v>0</c:v>
                </c:pt>
                <c:pt idx="22021">
                  <c:v>1.8267850000000001</c:v>
                </c:pt>
                <c:pt idx="22022">
                  <c:v>1.3143720000000001</c:v>
                </c:pt>
                <c:pt idx="22023">
                  <c:v>1.6013230000000001</c:v>
                </c:pt>
                <c:pt idx="22024">
                  <c:v>0.90444199999999997</c:v>
                </c:pt>
                <c:pt idx="22025">
                  <c:v>1.3348690000000001</c:v>
                </c:pt>
                <c:pt idx="22026">
                  <c:v>0.719974</c:v>
                </c:pt>
                <c:pt idx="22027">
                  <c:v>1.908771</c:v>
                </c:pt>
                <c:pt idx="22028">
                  <c:v>0.412526</c:v>
                </c:pt>
                <c:pt idx="22029">
                  <c:v>0.98642799999999997</c:v>
                </c:pt>
                <c:pt idx="22030">
                  <c:v>0.207561</c:v>
                </c:pt>
                <c:pt idx="22031">
                  <c:v>0.74046999999999996</c:v>
                </c:pt>
                <c:pt idx="22032">
                  <c:v>0.69947700000000002</c:v>
                </c:pt>
                <c:pt idx="22033">
                  <c:v>1.109407</c:v>
                </c:pt>
                <c:pt idx="22034">
                  <c:v>0.80196000000000001</c:v>
                </c:pt>
                <c:pt idx="22035">
                  <c:v>2.1342319999999999</c:v>
                </c:pt>
                <c:pt idx="22036">
                  <c:v>0.51500900000000005</c:v>
                </c:pt>
                <c:pt idx="22037">
                  <c:v>1.5398339999999999</c:v>
                </c:pt>
                <c:pt idx="22038">
                  <c:v>1.6628130000000001</c:v>
                </c:pt>
                <c:pt idx="22039">
                  <c:v>1.1708970000000001</c:v>
                </c:pt>
                <c:pt idx="22040">
                  <c:v>0.51500900000000005</c:v>
                </c:pt>
                <c:pt idx="22041">
                  <c:v>1.437351</c:v>
                </c:pt>
                <c:pt idx="22042">
                  <c:v>0.10507900000000001</c:v>
                </c:pt>
                <c:pt idx="22043">
                  <c:v>1.396358</c:v>
                </c:pt>
                <c:pt idx="22044">
                  <c:v>1.1913929999999999</c:v>
                </c:pt>
                <c:pt idx="22045">
                  <c:v>1.088911</c:v>
                </c:pt>
                <c:pt idx="22046">
                  <c:v>0.47401599999999999</c:v>
                </c:pt>
                <c:pt idx="22047">
                  <c:v>1.3348690000000001</c:v>
                </c:pt>
                <c:pt idx="22048">
                  <c:v>0.53550500000000001</c:v>
                </c:pt>
                <c:pt idx="22049">
                  <c:v>1.3553649999999999</c:v>
                </c:pt>
                <c:pt idx="22050">
                  <c:v>0.43302299999999999</c:v>
                </c:pt>
                <c:pt idx="22051">
                  <c:v>1.293876</c:v>
                </c:pt>
                <c:pt idx="22052">
                  <c:v>0.69947700000000002</c:v>
                </c:pt>
                <c:pt idx="22053">
                  <c:v>1.56033</c:v>
                </c:pt>
                <c:pt idx="22054">
                  <c:v>0</c:v>
                </c:pt>
                <c:pt idx="22055">
                  <c:v>0.65848399999999996</c:v>
                </c:pt>
                <c:pt idx="22056">
                  <c:v>0.86344900000000002</c:v>
                </c:pt>
                <c:pt idx="22057">
                  <c:v>1.4783440000000001</c:v>
                </c:pt>
                <c:pt idx="22058">
                  <c:v>0.289547</c:v>
                </c:pt>
                <c:pt idx="22059">
                  <c:v>1.9292670000000001</c:v>
                </c:pt>
                <c:pt idx="22060">
                  <c:v>1.273379</c:v>
                </c:pt>
                <c:pt idx="22061">
                  <c:v>1.1913929999999999</c:v>
                </c:pt>
                <c:pt idx="22062">
                  <c:v>2.7081339999999998</c:v>
                </c:pt>
                <c:pt idx="22063">
                  <c:v>1.109407</c:v>
                </c:pt>
                <c:pt idx="22064">
                  <c:v>0.82245599999999996</c:v>
                </c:pt>
                <c:pt idx="22065">
                  <c:v>0.248554</c:v>
                </c:pt>
                <c:pt idx="22066">
                  <c:v>1.109407</c:v>
                </c:pt>
                <c:pt idx="22067">
                  <c:v>1.7038059999999999</c:v>
                </c:pt>
                <c:pt idx="22068">
                  <c:v>0.86344900000000002</c:v>
                </c:pt>
                <c:pt idx="22069">
                  <c:v>2.2367149999999998</c:v>
                </c:pt>
                <c:pt idx="22070">
                  <c:v>0.82245599999999996</c:v>
                </c:pt>
                <c:pt idx="22071">
                  <c:v>1.7652950000000001</c:v>
                </c:pt>
                <c:pt idx="22072">
                  <c:v>6.4086000000000004E-2</c:v>
                </c:pt>
                <c:pt idx="22073">
                  <c:v>1.9702599999999999</c:v>
                </c:pt>
                <c:pt idx="22074">
                  <c:v>1.3348690000000001</c:v>
                </c:pt>
                <c:pt idx="22075">
                  <c:v>1.785792</c:v>
                </c:pt>
                <c:pt idx="22076">
                  <c:v>0.51500900000000005</c:v>
                </c:pt>
                <c:pt idx="22077">
                  <c:v>1.232386</c:v>
                </c:pt>
                <c:pt idx="22078">
                  <c:v>0.53550500000000001</c:v>
                </c:pt>
                <c:pt idx="22079">
                  <c:v>1.8062879999999999</c:v>
                </c:pt>
                <c:pt idx="22080">
                  <c:v>0.94543500000000003</c:v>
                </c:pt>
                <c:pt idx="22081">
                  <c:v>0.98642799999999997</c:v>
                </c:pt>
                <c:pt idx="22082">
                  <c:v>1.1504000000000001</c:v>
                </c:pt>
                <c:pt idx="22083">
                  <c:v>1.068414</c:v>
                </c:pt>
                <c:pt idx="22084">
                  <c:v>0.88394600000000001</c:v>
                </c:pt>
                <c:pt idx="22085">
                  <c:v>2.9540920000000002</c:v>
                </c:pt>
                <c:pt idx="22086">
                  <c:v>0.67898099999999995</c:v>
                </c:pt>
                <c:pt idx="22087">
                  <c:v>2.2572109999999999</c:v>
                </c:pt>
                <c:pt idx="22088">
                  <c:v>1.252883</c:v>
                </c:pt>
                <c:pt idx="22089">
                  <c:v>2.1137359999999998</c:v>
                </c:pt>
                <c:pt idx="22090">
                  <c:v>1.3348690000000001</c:v>
                </c:pt>
                <c:pt idx="22091">
                  <c:v>1.129904</c:v>
                </c:pt>
                <c:pt idx="22092">
                  <c:v>0.51500900000000005</c:v>
                </c:pt>
                <c:pt idx="22093">
                  <c:v>1.396358</c:v>
                </c:pt>
                <c:pt idx="22094">
                  <c:v>0.719974</c:v>
                </c:pt>
                <c:pt idx="22095">
                  <c:v>2.4621759999999999</c:v>
                </c:pt>
                <c:pt idx="22096">
                  <c:v>0.74046999999999996</c:v>
                </c:pt>
                <c:pt idx="22097">
                  <c:v>2.523666</c:v>
                </c:pt>
                <c:pt idx="22098">
                  <c:v>6.4086000000000004E-2</c:v>
                </c:pt>
                <c:pt idx="22099">
                  <c:v>1.6833089999999999</c:v>
                </c:pt>
                <c:pt idx="22100">
                  <c:v>0.26905099999999998</c:v>
                </c:pt>
                <c:pt idx="22101">
                  <c:v>1.109407</c:v>
                </c:pt>
                <c:pt idx="22102">
                  <c:v>0</c:v>
                </c:pt>
                <c:pt idx="22103">
                  <c:v>2.011253</c:v>
                </c:pt>
                <c:pt idx="22104">
                  <c:v>1.580827</c:v>
                </c:pt>
                <c:pt idx="22105">
                  <c:v>1.6423160000000001</c:v>
                </c:pt>
                <c:pt idx="22106">
                  <c:v>1.1504000000000001</c:v>
                </c:pt>
                <c:pt idx="22107">
                  <c:v>2.1137359999999998</c:v>
                </c:pt>
                <c:pt idx="22108">
                  <c:v>0.16656799999999999</c:v>
                </c:pt>
                <c:pt idx="22109">
                  <c:v>1.908771</c:v>
                </c:pt>
                <c:pt idx="22110">
                  <c:v>0.53550500000000001</c:v>
                </c:pt>
                <c:pt idx="22111">
                  <c:v>2.1137359999999998</c:v>
                </c:pt>
                <c:pt idx="22112">
                  <c:v>0.12557499999999999</c:v>
                </c:pt>
                <c:pt idx="22113">
                  <c:v>1.0069250000000001</c:v>
                </c:pt>
                <c:pt idx="22114">
                  <c:v>0.67898099999999995</c:v>
                </c:pt>
                <c:pt idx="22115">
                  <c:v>2.072743</c:v>
                </c:pt>
                <c:pt idx="22116">
                  <c:v>1.109407</c:v>
                </c:pt>
                <c:pt idx="22117">
                  <c:v>1.3553649999999999</c:v>
                </c:pt>
                <c:pt idx="22118">
                  <c:v>0.47401599999999999</c:v>
                </c:pt>
                <c:pt idx="22119">
                  <c:v>1.5398339999999999</c:v>
                </c:pt>
                <c:pt idx="22120">
                  <c:v>1.068414</c:v>
                </c:pt>
                <c:pt idx="22121">
                  <c:v>2.2572109999999999</c:v>
                </c:pt>
                <c:pt idx="22122">
                  <c:v>1.2118899999999999</c:v>
                </c:pt>
                <c:pt idx="22123">
                  <c:v>1.908771</c:v>
                </c:pt>
                <c:pt idx="22124">
                  <c:v>0.47401599999999999</c:v>
                </c:pt>
                <c:pt idx="22125">
                  <c:v>1.9702599999999999</c:v>
                </c:pt>
                <c:pt idx="22126">
                  <c:v>0.412526</c:v>
                </c:pt>
                <c:pt idx="22127">
                  <c:v>1.9497640000000001</c:v>
                </c:pt>
                <c:pt idx="22128">
                  <c:v>0.371533</c:v>
                </c:pt>
                <c:pt idx="22129">
                  <c:v>0.98642799999999997</c:v>
                </c:pt>
                <c:pt idx="22130">
                  <c:v>0.39202999999999999</c:v>
                </c:pt>
                <c:pt idx="22131">
                  <c:v>0.96593200000000001</c:v>
                </c:pt>
                <c:pt idx="22132">
                  <c:v>0.67898099999999995</c:v>
                </c:pt>
                <c:pt idx="22133">
                  <c:v>1.6833089999999999</c:v>
                </c:pt>
                <c:pt idx="22134">
                  <c:v>0.92493899999999996</c:v>
                </c:pt>
                <c:pt idx="22135">
                  <c:v>1.5398339999999999</c:v>
                </c:pt>
                <c:pt idx="22136">
                  <c:v>0.43302299999999999</c:v>
                </c:pt>
                <c:pt idx="22137">
                  <c:v>1.9497640000000001</c:v>
                </c:pt>
                <c:pt idx="22138">
                  <c:v>0</c:v>
                </c:pt>
                <c:pt idx="22139">
                  <c:v>1.457848</c:v>
                </c:pt>
                <c:pt idx="22140">
                  <c:v>1.4783440000000001</c:v>
                </c:pt>
                <c:pt idx="22141">
                  <c:v>1.8267850000000001</c:v>
                </c:pt>
                <c:pt idx="22142">
                  <c:v>0.65848399999999996</c:v>
                </c:pt>
                <c:pt idx="22143">
                  <c:v>1.9497640000000001</c:v>
                </c:pt>
                <c:pt idx="22144">
                  <c:v>1.580827</c:v>
                </c:pt>
                <c:pt idx="22145">
                  <c:v>2.0522459999999998</c:v>
                </c:pt>
                <c:pt idx="22146">
                  <c:v>0.22805800000000001</c:v>
                </c:pt>
                <c:pt idx="22147">
                  <c:v>1.293876</c:v>
                </c:pt>
                <c:pt idx="22148">
                  <c:v>1.293876</c:v>
                </c:pt>
                <c:pt idx="22149">
                  <c:v>2.2982040000000001</c:v>
                </c:pt>
                <c:pt idx="22150">
                  <c:v>0.80196000000000001</c:v>
                </c:pt>
                <c:pt idx="22151">
                  <c:v>2.3187009999999999</c:v>
                </c:pt>
                <c:pt idx="22152">
                  <c:v>0.82245599999999996</c:v>
                </c:pt>
                <c:pt idx="22153">
                  <c:v>3.5279940000000001</c:v>
                </c:pt>
                <c:pt idx="22154">
                  <c:v>0.22805800000000001</c:v>
                </c:pt>
                <c:pt idx="22155">
                  <c:v>1.4783440000000001</c:v>
                </c:pt>
                <c:pt idx="22156">
                  <c:v>0.86344900000000002</c:v>
                </c:pt>
                <c:pt idx="22157">
                  <c:v>0.90444199999999997</c:v>
                </c:pt>
                <c:pt idx="22158">
                  <c:v>0.61749100000000001</c:v>
                </c:pt>
                <c:pt idx="22159">
                  <c:v>1.580827</c:v>
                </c:pt>
                <c:pt idx="22160">
                  <c:v>0</c:v>
                </c:pt>
                <c:pt idx="22161">
                  <c:v>1.744799</c:v>
                </c:pt>
                <c:pt idx="22162">
                  <c:v>0.719974</c:v>
                </c:pt>
                <c:pt idx="22163">
                  <c:v>1.56033</c:v>
                </c:pt>
                <c:pt idx="22164">
                  <c:v>0.45351900000000001</c:v>
                </c:pt>
                <c:pt idx="22165">
                  <c:v>1.3143720000000001</c:v>
                </c:pt>
                <c:pt idx="22166">
                  <c:v>1.252883</c:v>
                </c:pt>
                <c:pt idx="22167">
                  <c:v>1.744799</c:v>
                </c:pt>
                <c:pt idx="22168">
                  <c:v>1.0274209999999999</c:v>
                </c:pt>
                <c:pt idx="22169">
                  <c:v>1.5398339999999999</c:v>
                </c:pt>
                <c:pt idx="22170">
                  <c:v>0.14607200000000001</c:v>
                </c:pt>
                <c:pt idx="22171">
                  <c:v>2.0317500000000002</c:v>
                </c:pt>
                <c:pt idx="22172">
                  <c:v>0.35103699999999999</c:v>
                </c:pt>
                <c:pt idx="22173">
                  <c:v>1.4988410000000001</c:v>
                </c:pt>
                <c:pt idx="22174">
                  <c:v>0.74046999999999996</c:v>
                </c:pt>
                <c:pt idx="22175">
                  <c:v>1.2118899999999999</c:v>
                </c:pt>
                <c:pt idx="22176">
                  <c:v>1.1708970000000001</c:v>
                </c:pt>
                <c:pt idx="22177">
                  <c:v>0.80196000000000001</c:v>
                </c:pt>
                <c:pt idx="22178">
                  <c:v>0.86344900000000002</c:v>
                </c:pt>
                <c:pt idx="22179">
                  <c:v>1.908771</c:v>
                </c:pt>
                <c:pt idx="22180">
                  <c:v>1.7038059999999999</c:v>
                </c:pt>
                <c:pt idx="22181">
                  <c:v>2.2367149999999998</c:v>
                </c:pt>
                <c:pt idx="22182">
                  <c:v>0.69947700000000002</c:v>
                </c:pt>
                <c:pt idx="22183">
                  <c:v>0.90444199999999997</c:v>
                </c:pt>
                <c:pt idx="22184">
                  <c:v>1.109407</c:v>
                </c:pt>
                <c:pt idx="22185">
                  <c:v>0.47401599999999999</c:v>
                </c:pt>
                <c:pt idx="22186">
                  <c:v>0.78146300000000002</c:v>
                </c:pt>
                <c:pt idx="22187">
                  <c:v>1.1504000000000001</c:v>
                </c:pt>
                <c:pt idx="22188">
                  <c:v>1.9497640000000001</c:v>
                </c:pt>
                <c:pt idx="22189">
                  <c:v>0.76096699999999995</c:v>
                </c:pt>
                <c:pt idx="22190">
                  <c:v>1.4783440000000001</c:v>
                </c:pt>
                <c:pt idx="22191">
                  <c:v>0.94543500000000003</c:v>
                </c:pt>
                <c:pt idx="22192">
                  <c:v>0.53550500000000001</c:v>
                </c:pt>
                <c:pt idx="22193">
                  <c:v>1.3553649999999999</c:v>
                </c:pt>
                <c:pt idx="22194">
                  <c:v>0.67898099999999995</c:v>
                </c:pt>
                <c:pt idx="22195">
                  <c:v>1.3348690000000001</c:v>
                </c:pt>
                <c:pt idx="22196">
                  <c:v>0.248554</c:v>
                </c:pt>
                <c:pt idx="22197">
                  <c:v>0.35103699999999999</c:v>
                </c:pt>
                <c:pt idx="22198">
                  <c:v>1.3553649999999999</c:v>
                </c:pt>
                <c:pt idx="22199">
                  <c:v>1.416855</c:v>
                </c:pt>
                <c:pt idx="22200">
                  <c:v>0.74046999999999996</c:v>
                </c:pt>
                <c:pt idx="22201">
                  <c:v>1.437351</c:v>
                </c:pt>
                <c:pt idx="22202">
                  <c:v>1.109407</c:v>
                </c:pt>
                <c:pt idx="22203">
                  <c:v>1.4988410000000001</c:v>
                </c:pt>
                <c:pt idx="22204">
                  <c:v>0.80196000000000001</c:v>
                </c:pt>
                <c:pt idx="22205">
                  <c:v>1.580827</c:v>
                </c:pt>
                <c:pt idx="22206">
                  <c:v>0.65848399999999996</c:v>
                </c:pt>
                <c:pt idx="22207">
                  <c:v>1.62182</c:v>
                </c:pt>
                <c:pt idx="22208">
                  <c:v>8.4582000000000004E-2</c:v>
                </c:pt>
                <c:pt idx="22209">
                  <c:v>1.109407</c:v>
                </c:pt>
                <c:pt idx="22210">
                  <c:v>1.6628130000000001</c:v>
                </c:pt>
                <c:pt idx="22211">
                  <c:v>0.61749100000000001</c:v>
                </c:pt>
                <c:pt idx="22212">
                  <c:v>0.53550500000000001</c:v>
                </c:pt>
                <c:pt idx="22213">
                  <c:v>1.4783440000000001</c:v>
                </c:pt>
                <c:pt idx="22214">
                  <c:v>0.76096699999999995</c:v>
                </c:pt>
                <c:pt idx="22215">
                  <c:v>0.92493899999999996</c:v>
                </c:pt>
                <c:pt idx="22216">
                  <c:v>0.39202999999999999</c:v>
                </c:pt>
                <c:pt idx="22217">
                  <c:v>1.580827</c:v>
                </c:pt>
                <c:pt idx="22218">
                  <c:v>1.416855</c:v>
                </c:pt>
                <c:pt idx="22219">
                  <c:v>1.4783440000000001</c:v>
                </c:pt>
                <c:pt idx="22220">
                  <c:v>0</c:v>
                </c:pt>
                <c:pt idx="22221">
                  <c:v>1.5398339999999999</c:v>
                </c:pt>
                <c:pt idx="22222">
                  <c:v>1.293876</c:v>
                </c:pt>
                <c:pt idx="22223">
                  <c:v>1.273379</c:v>
                </c:pt>
                <c:pt idx="22224">
                  <c:v>0.88394600000000001</c:v>
                </c:pt>
                <c:pt idx="22225">
                  <c:v>1.232386</c:v>
                </c:pt>
                <c:pt idx="22226">
                  <c:v>0</c:v>
                </c:pt>
                <c:pt idx="22227">
                  <c:v>1.4783440000000001</c:v>
                </c:pt>
                <c:pt idx="22228">
                  <c:v>0.67898099999999995</c:v>
                </c:pt>
                <c:pt idx="22229">
                  <c:v>1.724302</c:v>
                </c:pt>
                <c:pt idx="22230">
                  <c:v>0.67898099999999995</c:v>
                </c:pt>
                <c:pt idx="22231">
                  <c:v>1.273379</c:v>
                </c:pt>
                <c:pt idx="22232">
                  <c:v>0.80196000000000001</c:v>
                </c:pt>
                <c:pt idx="22233">
                  <c:v>0.88394600000000001</c:v>
                </c:pt>
                <c:pt idx="22234">
                  <c:v>1.0274209999999999</c:v>
                </c:pt>
                <c:pt idx="22235">
                  <c:v>1.3143720000000001</c:v>
                </c:pt>
                <c:pt idx="22236">
                  <c:v>0.14607200000000001</c:v>
                </c:pt>
                <c:pt idx="22237">
                  <c:v>1.56033</c:v>
                </c:pt>
                <c:pt idx="22238">
                  <c:v>0.14607200000000001</c:v>
                </c:pt>
                <c:pt idx="22239">
                  <c:v>1.416855</c:v>
                </c:pt>
                <c:pt idx="22240">
                  <c:v>1.56033</c:v>
                </c:pt>
                <c:pt idx="22241">
                  <c:v>0.65848399999999996</c:v>
                </c:pt>
                <c:pt idx="22242">
                  <c:v>0.65848399999999996</c:v>
                </c:pt>
                <c:pt idx="22243">
                  <c:v>1.293876</c:v>
                </c:pt>
                <c:pt idx="22244">
                  <c:v>1.1913929999999999</c:v>
                </c:pt>
                <c:pt idx="22245">
                  <c:v>1.416855</c:v>
                </c:pt>
                <c:pt idx="22246">
                  <c:v>0.51500900000000005</c:v>
                </c:pt>
                <c:pt idx="22247">
                  <c:v>1.580827</c:v>
                </c:pt>
                <c:pt idx="22248">
                  <c:v>0.67898099999999995</c:v>
                </c:pt>
                <c:pt idx="22249">
                  <c:v>2.7696239999999999</c:v>
                </c:pt>
                <c:pt idx="22250">
                  <c:v>0.637988</c:v>
                </c:pt>
                <c:pt idx="22251">
                  <c:v>1.252883</c:v>
                </c:pt>
                <c:pt idx="22252">
                  <c:v>0.80196000000000001</c:v>
                </c:pt>
                <c:pt idx="22253">
                  <c:v>0.412526</c:v>
                </c:pt>
                <c:pt idx="22254">
                  <c:v>0.53550500000000001</c:v>
                </c:pt>
                <c:pt idx="22255">
                  <c:v>1.437351</c:v>
                </c:pt>
                <c:pt idx="22256">
                  <c:v>0</c:v>
                </c:pt>
                <c:pt idx="22257">
                  <c:v>1.8677779999999999</c:v>
                </c:pt>
                <c:pt idx="22258">
                  <c:v>0.45351900000000001</c:v>
                </c:pt>
                <c:pt idx="22259">
                  <c:v>1.4988410000000001</c:v>
                </c:pt>
                <c:pt idx="22260">
                  <c:v>0.84295299999999995</c:v>
                </c:pt>
                <c:pt idx="22261">
                  <c:v>1.580827</c:v>
                </c:pt>
                <c:pt idx="22262">
                  <c:v>6.4086000000000004E-2</c:v>
                </c:pt>
                <c:pt idx="22263">
                  <c:v>1.109407</c:v>
                </c:pt>
                <c:pt idx="22264">
                  <c:v>0.47401599999999999</c:v>
                </c:pt>
                <c:pt idx="22265">
                  <c:v>1.56033</c:v>
                </c:pt>
                <c:pt idx="22266">
                  <c:v>0.74046999999999996</c:v>
                </c:pt>
                <c:pt idx="22267">
                  <c:v>1.088911</c:v>
                </c:pt>
                <c:pt idx="22268">
                  <c:v>0.74046999999999996</c:v>
                </c:pt>
                <c:pt idx="22269">
                  <c:v>1.6628130000000001</c:v>
                </c:pt>
                <c:pt idx="22270">
                  <c:v>0.98642799999999997</c:v>
                </c:pt>
                <c:pt idx="22271">
                  <c:v>1.9702599999999999</c:v>
                </c:pt>
                <c:pt idx="22272">
                  <c:v>0.33054</c:v>
                </c:pt>
                <c:pt idx="22273">
                  <c:v>1.252883</c:v>
                </c:pt>
                <c:pt idx="22274">
                  <c:v>0.248554</c:v>
                </c:pt>
                <c:pt idx="22275">
                  <c:v>1.457848</c:v>
                </c:pt>
                <c:pt idx="22276">
                  <c:v>0.35103699999999999</c:v>
                </c:pt>
                <c:pt idx="22277">
                  <c:v>0.90444199999999997</c:v>
                </c:pt>
                <c:pt idx="22278">
                  <c:v>0</c:v>
                </c:pt>
                <c:pt idx="22279">
                  <c:v>1.6423160000000001</c:v>
                </c:pt>
                <c:pt idx="22280">
                  <c:v>0.80196000000000001</c:v>
                </c:pt>
                <c:pt idx="22281">
                  <c:v>1.724302</c:v>
                </c:pt>
                <c:pt idx="22282">
                  <c:v>1.088911</c:v>
                </c:pt>
                <c:pt idx="22283">
                  <c:v>0.88394600000000001</c:v>
                </c:pt>
                <c:pt idx="22284">
                  <c:v>0.16656799999999999</c:v>
                </c:pt>
                <c:pt idx="22285">
                  <c:v>1.9497640000000001</c:v>
                </c:pt>
                <c:pt idx="22286">
                  <c:v>0.18706500000000001</c:v>
                </c:pt>
                <c:pt idx="22287">
                  <c:v>1.416855</c:v>
                </c:pt>
                <c:pt idx="22288">
                  <c:v>0.98642799999999997</c:v>
                </c:pt>
                <c:pt idx="22289">
                  <c:v>1.396358</c:v>
                </c:pt>
                <c:pt idx="22290">
                  <c:v>0.289547</c:v>
                </c:pt>
                <c:pt idx="22291">
                  <c:v>1.6628130000000001</c:v>
                </c:pt>
                <c:pt idx="22292">
                  <c:v>0.35103699999999999</c:v>
                </c:pt>
                <c:pt idx="22293">
                  <c:v>1.62182</c:v>
                </c:pt>
                <c:pt idx="22294">
                  <c:v>0.88394600000000001</c:v>
                </c:pt>
                <c:pt idx="22295">
                  <c:v>1.5398339999999999</c:v>
                </c:pt>
                <c:pt idx="22296">
                  <c:v>0.80196000000000001</c:v>
                </c:pt>
                <c:pt idx="22297">
                  <c:v>1.6423160000000001</c:v>
                </c:pt>
                <c:pt idx="22298">
                  <c:v>1.109407</c:v>
                </c:pt>
                <c:pt idx="22299">
                  <c:v>1.6013230000000001</c:v>
                </c:pt>
                <c:pt idx="22300">
                  <c:v>2.3092999999999999E-2</c:v>
                </c:pt>
                <c:pt idx="22301">
                  <c:v>0.65848399999999996</c:v>
                </c:pt>
                <c:pt idx="22302">
                  <c:v>0.371533</c:v>
                </c:pt>
                <c:pt idx="22303">
                  <c:v>1.3553649999999999</c:v>
                </c:pt>
                <c:pt idx="22304">
                  <c:v>1.0274209999999999</c:v>
                </c:pt>
                <c:pt idx="22305">
                  <c:v>0.57649799999999995</c:v>
                </c:pt>
                <c:pt idx="22306">
                  <c:v>0.10507900000000001</c:v>
                </c:pt>
                <c:pt idx="22307">
                  <c:v>1.3758619999999999</c:v>
                </c:pt>
                <c:pt idx="22308">
                  <c:v>1.6833089999999999</c:v>
                </c:pt>
                <c:pt idx="22309">
                  <c:v>1.0274209999999999</c:v>
                </c:pt>
                <c:pt idx="22310">
                  <c:v>1.785792</c:v>
                </c:pt>
                <c:pt idx="22311">
                  <c:v>1.252883</c:v>
                </c:pt>
                <c:pt idx="22312">
                  <c:v>1.252883</c:v>
                </c:pt>
                <c:pt idx="22313">
                  <c:v>1.088911</c:v>
                </c:pt>
                <c:pt idx="22314">
                  <c:v>1.437351</c:v>
                </c:pt>
                <c:pt idx="22315">
                  <c:v>1.0069250000000001</c:v>
                </c:pt>
                <c:pt idx="22316">
                  <c:v>1.7652950000000001</c:v>
                </c:pt>
                <c:pt idx="22317">
                  <c:v>0.88394600000000001</c:v>
                </c:pt>
                <c:pt idx="22318">
                  <c:v>1.416855</c:v>
                </c:pt>
                <c:pt idx="22319">
                  <c:v>0.86344900000000002</c:v>
                </c:pt>
                <c:pt idx="22320">
                  <c:v>0.98642799999999997</c:v>
                </c:pt>
                <c:pt idx="22321">
                  <c:v>1.129904</c:v>
                </c:pt>
                <c:pt idx="22322">
                  <c:v>0.412526</c:v>
                </c:pt>
                <c:pt idx="22323">
                  <c:v>0.82245599999999996</c:v>
                </c:pt>
                <c:pt idx="22324">
                  <c:v>1.416855</c:v>
                </c:pt>
                <c:pt idx="22325">
                  <c:v>1.252883</c:v>
                </c:pt>
                <c:pt idx="22326">
                  <c:v>1.1913929999999999</c:v>
                </c:pt>
                <c:pt idx="22327">
                  <c:v>1.0479179999999999</c:v>
                </c:pt>
                <c:pt idx="22328">
                  <c:v>0.84295299999999995</c:v>
                </c:pt>
                <c:pt idx="22329">
                  <c:v>1.416855</c:v>
                </c:pt>
                <c:pt idx="22330">
                  <c:v>1.6013230000000001</c:v>
                </c:pt>
                <c:pt idx="22331">
                  <c:v>0.98642799999999997</c:v>
                </c:pt>
                <c:pt idx="22332">
                  <c:v>0</c:v>
                </c:pt>
                <c:pt idx="22333">
                  <c:v>1.4783440000000001</c:v>
                </c:pt>
                <c:pt idx="22334">
                  <c:v>1.4783440000000001</c:v>
                </c:pt>
                <c:pt idx="22335">
                  <c:v>0.637988</c:v>
                </c:pt>
                <c:pt idx="22336">
                  <c:v>1.3143720000000001</c:v>
                </c:pt>
                <c:pt idx="22337">
                  <c:v>1.1504000000000001</c:v>
                </c:pt>
                <c:pt idx="22338">
                  <c:v>1.4988410000000001</c:v>
                </c:pt>
                <c:pt idx="22339">
                  <c:v>0.94543500000000003</c:v>
                </c:pt>
                <c:pt idx="22340">
                  <c:v>1.9702599999999999</c:v>
                </c:pt>
                <c:pt idx="22341">
                  <c:v>1.3758619999999999</c:v>
                </c:pt>
                <c:pt idx="22342">
                  <c:v>0.98642799999999997</c:v>
                </c:pt>
                <c:pt idx="22343">
                  <c:v>0.45351900000000001</c:v>
                </c:pt>
                <c:pt idx="22344">
                  <c:v>0.289547</c:v>
                </c:pt>
                <c:pt idx="22345">
                  <c:v>1.3143720000000001</c:v>
                </c:pt>
                <c:pt idx="22346">
                  <c:v>1.744799</c:v>
                </c:pt>
                <c:pt idx="22347">
                  <c:v>1.9907570000000001</c:v>
                </c:pt>
                <c:pt idx="22348">
                  <c:v>2.7696239999999999</c:v>
                </c:pt>
                <c:pt idx="22349">
                  <c:v>1.068414</c:v>
                </c:pt>
                <c:pt idx="22350">
                  <c:v>1.580827</c:v>
                </c:pt>
                <c:pt idx="22351">
                  <c:v>1.3348690000000001</c:v>
                </c:pt>
                <c:pt idx="22352">
                  <c:v>0.84295299999999995</c:v>
                </c:pt>
                <c:pt idx="22353">
                  <c:v>0.637988</c:v>
                </c:pt>
                <c:pt idx="22354">
                  <c:v>1.580827</c:v>
                </c:pt>
                <c:pt idx="22355">
                  <c:v>0.719974</c:v>
                </c:pt>
                <c:pt idx="22356">
                  <c:v>1.8062879999999999</c:v>
                </c:pt>
                <c:pt idx="22357">
                  <c:v>0.78146300000000002</c:v>
                </c:pt>
                <c:pt idx="22358">
                  <c:v>0.719974</c:v>
                </c:pt>
                <c:pt idx="22359">
                  <c:v>0.67898099999999995</c:v>
                </c:pt>
                <c:pt idx="22360">
                  <c:v>1.109407</c:v>
                </c:pt>
                <c:pt idx="22361">
                  <c:v>1.129904</c:v>
                </c:pt>
                <c:pt idx="22362">
                  <c:v>2.4211830000000001</c:v>
                </c:pt>
                <c:pt idx="22363">
                  <c:v>2.2572109999999999</c:v>
                </c:pt>
                <c:pt idx="22364">
                  <c:v>1.9497640000000001</c:v>
                </c:pt>
                <c:pt idx="22365">
                  <c:v>0.92493899999999996</c:v>
                </c:pt>
                <c:pt idx="22366">
                  <c:v>0</c:v>
                </c:pt>
                <c:pt idx="22367">
                  <c:v>0.74046999999999996</c:v>
                </c:pt>
                <c:pt idx="22368">
                  <c:v>0.76096699999999995</c:v>
                </c:pt>
                <c:pt idx="22369">
                  <c:v>1.0479179999999999</c:v>
                </c:pt>
                <c:pt idx="22370">
                  <c:v>0.556002</c:v>
                </c:pt>
                <c:pt idx="22371">
                  <c:v>1.1913929999999999</c:v>
                </c:pt>
                <c:pt idx="22372">
                  <c:v>1.6013230000000001</c:v>
                </c:pt>
                <c:pt idx="22373">
                  <c:v>1.416855</c:v>
                </c:pt>
                <c:pt idx="22374">
                  <c:v>0</c:v>
                </c:pt>
                <c:pt idx="22375">
                  <c:v>0.39202999999999999</c:v>
                </c:pt>
                <c:pt idx="22376">
                  <c:v>1.56033</c:v>
                </c:pt>
                <c:pt idx="22377">
                  <c:v>0.84295299999999995</c:v>
                </c:pt>
                <c:pt idx="22378">
                  <c:v>1.8062879999999999</c:v>
                </c:pt>
                <c:pt idx="22379">
                  <c:v>0.98642799999999997</c:v>
                </c:pt>
                <c:pt idx="22380">
                  <c:v>0.10507900000000001</c:v>
                </c:pt>
                <c:pt idx="22381">
                  <c:v>0.33054</c:v>
                </c:pt>
                <c:pt idx="22382">
                  <c:v>1.4783440000000001</c:v>
                </c:pt>
                <c:pt idx="22383">
                  <c:v>0.51500900000000005</c:v>
                </c:pt>
                <c:pt idx="22384">
                  <c:v>1.0274209999999999</c:v>
                </c:pt>
                <c:pt idx="22385">
                  <c:v>0.69947700000000002</c:v>
                </c:pt>
                <c:pt idx="22386">
                  <c:v>1.0479179999999999</c:v>
                </c:pt>
                <c:pt idx="22387">
                  <c:v>1.6013230000000001</c:v>
                </c:pt>
                <c:pt idx="22388">
                  <c:v>1.437351</c:v>
                </c:pt>
                <c:pt idx="22389">
                  <c:v>0.371533</c:v>
                </c:pt>
                <c:pt idx="22390">
                  <c:v>1.3758619999999999</c:v>
                </c:pt>
                <c:pt idx="22391">
                  <c:v>0.88394600000000001</c:v>
                </c:pt>
                <c:pt idx="22392">
                  <c:v>0</c:v>
                </c:pt>
                <c:pt idx="22393">
                  <c:v>1.0479179999999999</c:v>
                </c:pt>
                <c:pt idx="22394">
                  <c:v>1.0069250000000001</c:v>
                </c:pt>
                <c:pt idx="22395">
                  <c:v>1.888274</c:v>
                </c:pt>
                <c:pt idx="22396">
                  <c:v>2.0522459999999998</c:v>
                </c:pt>
                <c:pt idx="22397">
                  <c:v>0.18706500000000001</c:v>
                </c:pt>
                <c:pt idx="22398">
                  <c:v>0.84295299999999995</c:v>
                </c:pt>
                <c:pt idx="22399">
                  <c:v>0</c:v>
                </c:pt>
                <c:pt idx="22400">
                  <c:v>1.2118899999999999</c:v>
                </c:pt>
                <c:pt idx="22401">
                  <c:v>1.0069250000000001</c:v>
                </c:pt>
                <c:pt idx="22402">
                  <c:v>1.1504000000000001</c:v>
                </c:pt>
                <c:pt idx="22403">
                  <c:v>0.289547</c:v>
                </c:pt>
                <c:pt idx="22404">
                  <c:v>0.45351900000000001</c:v>
                </c:pt>
                <c:pt idx="22405">
                  <c:v>0.80196000000000001</c:v>
                </c:pt>
                <c:pt idx="22406">
                  <c:v>2.7901199999999999</c:v>
                </c:pt>
                <c:pt idx="22407">
                  <c:v>0.86344900000000002</c:v>
                </c:pt>
                <c:pt idx="22408">
                  <c:v>2.544162</c:v>
                </c:pt>
                <c:pt idx="22409">
                  <c:v>1.0069250000000001</c:v>
                </c:pt>
                <c:pt idx="22410">
                  <c:v>1.3553649999999999</c:v>
                </c:pt>
                <c:pt idx="22411">
                  <c:v>0</c:v>
                </c:pt>
                <c:pt idx="22412">
                  <c:v>3.1590569999999998</c:v>
                </c:pt>
                <c:pt idx="22413">
                  <c:v>0.82245599999999996</c:v>
                </c:pt>
                <c:pt idx="22414">
                  <c:v>0.69947700000000002</c:v>
                </c:pt>
                <c:pt idx="22415">
                  <c:v>0.96593200000000001</c:v>
                </c:pt>
                <c:pt idx="22416">
                  <c:v>1.785792</c:v>
                </c:pt>
                <c:pt idx="22417">
                  <c:v>1.068414</c:v>
                </c:pt>
                <c:pt idx="22418">
                  <c:v>1.0479179999999999</c:v>
                </c:pt>
                <c:pt idx="22419">
                  <c:v>1.2118899999999999</c:v>
                </c:pt>
                <c:pt idx="22420">
                  <c:v>2.1752250000000002</c:v>
                </c:pt>
                <c:pt idx="22421">
                  <c:v>0.49451200000000001</c:v>
                </c:pt>
                <c:pt idx="22422">
                  <c:v>3.1180639999999999</c:v>
                </c:pt>
                <c:pt idx="22423">
                  <c:v>1.2118899999999999</c:v>
                </c:pt>
                <c:pt idx="22424">
                  <c:v>1.6628130000000001</c:v>
                </c:pt>
                <c:pt idx="22425">
                  <c:v>0.412526</c:v>
                </c:pt>
                <c:pt idx="22426">
                  <c:v>1.4783440000000001</c:v>
                </c:pt>
                <c:pt idx="22427">
                  <c:v>1.62182</c:v>
                </c:pt>
                <c:pt idx="22428">
                  <c:v>0.88394600000000001</c:v>
                </c:pt>
                <c:pt idx="22429">
                  <c:v>0</c:v>
                </c:pt>
                <c:pt idx="22430">
                  <c:v>1.293876</c:v>
                </c:pt>
                <c:pt idx="22431">
                  <c:v>1.5398339999999999</c:v>
                </c:pt>
                <c:pt idx="22432">
                  <c:v>2.5646589999999998</c:v>
                </c:pt>
                <c:pt idx="22433">
                  <c:v>6.4086000000000004E-2</c:v>
                </c:pt>
                <c:pt idx="22434">
                  <c:v>3.0155820000000002</c:v>
                </c:pt>
                <c:pt idx="22435">
                  <c:v>0.80196000000000001</c:v>
                </c:pt>
                <c:pt idx="22436">
                  <c:v>0.86344900000000002</c:v>
                </c:pt>
                <c:pt idx="22437">
                  <c:v>0</c:v>
                </c:pt>
                <c:pt idx="22438">
                  <c:v>1.109407</c:v>
                </c:pt>
                <c:pt idx="22439">
                  <c:v>0</c:v>
                </c:pt>
                <c:pt idx="22440">
                  <c:v>2.3596940000000002</c:v>
                </c:pt>
                <c:pt idx="22441">
                  <c:v>0</c:v>
                </c:pt>
                <c:pt idx="22442">
                  <c:v>0</c:v>
                </c:pt>
                <c:pt idx="22443">
                  <c:v>1.6013230000000001</c:v>
                </c:pt>
                <c:pt idx="22444">
                  <c:v>2.6466449999999999</c:v>
                </c:pt>
                <c:pt idx="22445">
                  <c:v>0.31004399999999999</c:v>
                </c:pt>
                <c:pt idx="22446">
                  <c:v>2.9130989999999999</c:v>
                </c:pt>
                <c:pt idx="22447">
                  <c:v>0.39202999999999999</c:v>
                </c:pt>
                <c:pt idx="22448">
                  <c:v>0</c:v>
                </c:pt>
                <c:pt idx="22449">
                  <c:v>0</c:v>
                </c:pt>
                <c:pt idx="22450">
                  <c:v>3.5894840000000001</c:v>
                </c:pt>
                <c:pt idx="22451">
                  <c:v>0</c:v>
                </c:pt>
                <c:pt idx="22452">
                  <c:v>2.2777080000000001</c:v>
                </c:pt>
                <c:pt idx="22453">
                  <c:v>1.9292670000000001</c:v>
                </c:pt>
                <c:pt idx="22454">
                  <c:v>0</c:v>
                </c:pt>
                <c:pt idx="22455">
                  <c:v>0.53550500000000001</c:v>
                </c:pt>
                <c:pt idx="22456">
                  <c:v>2.1342319999999999</c:v>
                </c:pt>
                <c:pt idx="22457">
                  <c:v>1.1504000000000001</c:v>
                </c:pt>
                <c:pt idx="22458">
                  <c:v>1.9702599999999999</c:v>
                </c:pt>
                <c:pt idx="22459">
                  <c:v>0</c:v>
                </c:pt>
                <c:pt idx="22460">
                  <c:v>1.8677779999999999</c:v>
                </c:pt>
                <c:pt idx="22461">
                  <c:v>1.9497640000000001</c:v>
                </c:pt>
                <c:pt idx="22462">
                  <c:v>1.129904</c:v>
                </c:pt>
                <c:pt idx="22463">
                  <c:v>0.556002</c:v>
                </c:pt>
                <c:pt idx="22464">
                  <c:v>0.67898099999999995</c:v>
                </c:pt>
                <c:pt idx="22465">
                  <c:v>1.6423160000000001</c:v>
                </c:pt>
                <c:pt idx="22466">
                  <c:v>1.56033</c:v>
                </c:pt>
                <c:pt idx="22467">
                  <c:v>1.4783440000000001</c:v>
                </c:pt>
                <c:pt idx="22468">
                  <c:v>0.86344900000000002</c:v>
                </c:pt>
                <c:pt idx="22469">
                  <c:v>0.94543500000000003</c:v>
                </c:pt>
                <c:pt idx="22470">
                  <c:v>1.5193369999999999</c:v>
                </c:pt>
                <c:pt idx="22471">
                  <c:v>1.5398339999999999</c:v>
                </c:pt>
                <c:pt idx="22472">
                  <c:v>1.293876</c:v>
                </c:pt>
                <c:pt idx="22473">
                  <c:v>0.719974</c:v>
                </c:pt>
                <c:pt idx="22474">
                  <c:v>1.1913929999999999</c:v>
                </c:pt>
                <c:pt idx="22475">
                  <c:v>1.109407</c:v>
                </c:pt>
                <c:pt idx="22476">
                  <c:v>1.5193369999999999</c:v>
                </c:pt>
                <c:pt idx="22477">
                  <c:v>0.51500900000000005</c:v>
                </c:pt>
                <c:pt idx="22478">
                  <c:v>0.98642799999999997</c:v>
                </c:pt>
                <c:pt idx="22479">
                  <c:v>0.637988</c:v>
                </c:pt>
                <c:pt idx="22480">
                  <c:v>1.109407</c:v>
                </c:pt>
                <c:pt idx="22481">
                  <c:v>0.98642799999999997</c:v>
                </c:pt>
                <c:pt idx="22482">
                  <c:v>1.4988410000000001</c:v>
                </c:pt>
                <c:pt idx="22483">
                  <c:v>0.57649799999999995</c:v>
                </c:pt>
                <c:pt idx="22484">
                  <c:v>1.1708970000000001</c:v>
                </c:pt>
                <c:pt idx="22485">
                  <c:v>0.82245599999999996</c:v>
                </c:pt>
                <c:pt idx="22486">
                  <c:v>1.457848</c:v>
                </c:pt>
                <c:pt idx="22487">
                  <c:v>0.88394600000000001</c:v>
                </c:pt>
                <c:pt idx="22488">
                  <c:v>1.1504000000000001</c:v>
                </c:pt>
                <c:pt idx="22489">
                  <c:v>0.35103699999999999</c:v>
                </c:pt>
                <c:pt idx="22490">
                  <c:v>0.84295299999999995</c:v>
                </c:pt>
                <c:pt idx="22491">
                  <c:v>0.61749100000000001</c:v>
                </c:pt>
                <c:pt idx="22492">
                  <c:v>1.8267850000000001</c:v>
                </c:pt>
                <c:pt idx="22493">
                  <c:v>0.84295299999999995</c:v>
                </c:pt>
                <c:pt idx="22494">
                  <c:v>1.5193369999999999</c:v>
                </c:pt>
                <c:pt idx="22495">
                  <c:v>0</c:v>
                </c:pt>
                <c:pt idx="22496">
                  <c:v>1.273379</c:v>
                </c:pt>
                <c:pt idx="22497">
                  <c:v>0.35103699999999999</c:v>
                </c:pt>
                <c:pt idx="22498">
                  <c:v>1.8677779999999999</c:v>
                </c:pt>
                <c:pt idx="22499">
                  <c:v>0.90444199999999997</c:v>
                </c:pt>
                <c:pt idx="22500">
                  <c:v>1.109407</c:v>
                </c:pt>
                <c:pt idx="22501">
                  <c:v>1.1504000000000001</c:v>
                </c:pt>
                <c:pt idx="22502">
                  <c:v>1.744799</c:v>
                </c:pt>
                <c:pt idx="22503">
                  <c:v>0.31004399999999999</c:v>
                </c:pt>
                <c:pt idx="22504">
                  <c:v>1.744799</c:v>
                </c:pt>
                <c:pt idx="22505">
                  <c:v>0.49451200000000001</c:v>
                </c:pt>
                <c:pt idx="22506">
                  <c:v>1.6628130000000001</c:v>
                </c:pt>
                <c:pt idx="22507">
                  <c:v>0.10507900000000001</c:v>
                </c:pt>
                <c:pt idx="22508">
                  <c:v>2.4621759999999999</c:v>
                </c:pt>
                <c:pt idx="22509">
                  <c:v>0.51500900000000005</c:v>
                </c:pt>
                <c:pt idx="22510">
                  <c:v>1.396358</c:v>
                </c:pt>
                <c:pt idx="22511">
                  <c:v>0</c:v>
                </c:pt>
                <c:pt idx="22512">
                  <c:v>1.908771</c:v>
                </c:pt>
                <c:pt idx="22513">
                  <c:v>6.4086000000000004E-2</c:v>
                </c:pt>
                <c:pt idx="22514">
                  <c:v>1.3348690000000001</c:v>
                </c:pt>
                <c:pt idx="22515">
                  <c:v>0.98642799999999997</c:v>
                </c:pt>
                <c:pt idx="22516">
                  <c:v>2.011253</c:v>
                </c:pt>
                <c:pt idx="22517">
                  <c:v>0</c:v>
                </c:pt>
                <c:pt idx="22518">
                  <c:v>2.3801899999999998</c:v>
                </c:pt>
                <c:pt idx="22519">
                  <c:v>0.248554</c:v>
                </c:pt>
                <c:pt idx="22520">
                  <c:v>2.2367149999999998</c:v>
                </c:pt>
                <c:pt idx="22521">
                  <c:v>0.14607200000000001</c:v>
                </c:pt>
                <c:pt idx="22522">
                  <c:v>2.667141</c:v>
                </c:pt>
                <c:pt idx="22523">
                  <c:v>0</c:v>
                </c:pt>
                <c:pt idx="22524">
                  <c:v>1.9292670000000001</c:v>
                </c:pt>
                <c:pt idx="22525">
                  <c:v>0.207561</c:v>
                </c:pt>
                <c:pt idx="22526">
                  <c:v>2.400687</c:v>
                </c:pt>
                <c:pt idx="22527">
                  <c:v>0.289547</c:v>
                </c:pt>
                <c:pt idx="22528">
                  <c:v>1.847281</c:v>
                </c:pt>
                <c:pt idx="22529">
                  <c:v>6.4086000000000004E-2</c:v>
                </c:pt>
                <c:pt idx="22530">
                  <c:v>1.3143720000000001</c:v>
                </c:pt>
                <c:pt idx="22531">
                  <c:v>2.5959999999999998E-3</c:v>
                </c:pt>
                <c:pt idx="22532">
                  <c:v>2.3801899999999998</c:v>
                </c:pt>
                <c:pt idx="22533">
                  <c:v>6.4086000000000004E-2</c:v>
                </c:pt>
                <c:pt idx="22534">
                  <c:v>2.5851549999999999</c:v>
                </c:pt>
                <c:pt idx="22535">
                  <c:v>0.18706500000000001</c:v>
                </c:pt>
                <c:pt idx="22536">
                  <c:v>1.8062879999999999</c:v>
                </c:pt>
                <c:pt idx="22537">
                  <c:v>0.57649799999999995</c:v>
                </c:pt>
                <c:pt idx="22538">
                  <c:v>1.232386</c:v>
                </c:pt>
                <c:pt idx="22539">
                  <c:v>0</c:v>
                </c:pt>
                <c:pt idx="22540">
                  <c:v>0.98642799999999997</c:v>
                </c:pt>
                <c:pt idx="22541">
                  <c:v>1.0479179999999999</c:v>
                </c:pt>
                <c:pt idx="22542">
                  <c:v>2.011253</c:v>
                </c:pt>
                <c:pt idx="22543">
                  <c:v>0.18706500000000001</c:v>
                </c:pt>
                <c:pt idx="22544">
                  <c:v>1.4783440000000001</c:v>
                </c:pt>
                <c:pt idx="22545">
                  <c:v>0.31004399999999999</c:v>
                </c:pt>
                <c:pt idx="22546">
                  <c:v>1.0479179999999999</c:v>
                </c:pt>
                <c:pt idx="22547">
                  <c:v>0.47401599999999999</c:v>
                </c:pt>
                <c:pt idx="22548">
                  <c:v>1.9497640000000001</c:v>
                </c:pt>
                <c:pt idx="22549">
                  <c:v>0</c:v>
                </c:pt>
                <c:pt idx="22550">
                  <c:v>1.6013230000000001</c:v>
                </c:pt>
                <c:pt idx="22551">
                  <c:v>0.74046999999999996</c:v>
                </c:pt>
                <c:pt idx="22552">
                  <c:v>1.232386</c:v>
                </c:pt>
                <c:pt idx="22553">
                  <c:v>0.61749100000000001</c:v>
                </c:pt>
                <c:pt idx="22554">
                  <c:v>1.3758619999999999</c:v>
                </c:pt>
                <c:pt idx="22555">
                  <c:v>0.248554</c:v>
                </c:pt>
                <c:pt idx="22556">
                  <c:v>2.523666</c:v>
                </c:pt>
                <c:pt idx="22557">
                  <c:v>0</c:v>
                </c:pt>
                <c:pt idx="22558">
                  <c:v>1.109407</c:v>
                </c:pt>
                <c:pt idx="22559">
                  <c:v>1.4783440000000001</c:v>
                </c:pt>
                <c:pt idx="22560">
                  <c:v>1.0069250000000001</c:v>
                </c:pt>
                <c:pt idx="22561">
                  <c:v>0.96593200000000001</c:v>
                </c:pt>
                <c:pt idx="22562">
                  <c:v>2.4621759999999999</c:v>
                </c:pt>
                <c:pt idx="22563">
                  <c:v>0.33054</c:v>
                </c:pt>
                <c:pt idx="22564">
                  <c:v>1.1504000000000001</c:v>
                </c:pt>
                <c:pt idx="22565">
                  <c:v>0.719974</c:v>
                </c:pt>
                <c:pt idx="22566">
                  <c:v>1.9907570000000001</c:v>
                </c:pt>
                <c:pt idx="22567">
                  <c:v>0.80196000000000001</c:v>
                </c:pt>
                <c:pt idx="22568">
                  <c:v>1.3758619999999999</c:v>
                </c:pt>
                <c:pt idx="22569">
                  <c:v>0.248554</c:v>
                </c:pt>
                <c:pt idx="22570">
                  <c:v>1.9292670000000001</c:v>
                </c:pt>
                <c:pt idx="22571">
                  <c:v>0.22805800000000001</c:v>
                </c:pt>
                <c:pt idx="22572">
                  <c:v>0.76096699999999995</c:v>
                </c:pt>
                <c:pt idx="22573">
                  <c:v>0</c:v>
                </c:pt>
                <c:pt idx="22574">
                  <c:v>1.9292670000000001</c:v>
                </c:pt>
                <c:pt idx="22575">
                  <c:v>0.289547</c:v>
                </c:pt>
                <c:pt idx="22576">
                  <c:v>1.0274209999999999</c:v>
                </c:pt>
                <c:pt idx="22577">
                  <c:v>0.43302299999999999</c:v>
                </c:pt>
                <c:pt idx="22578">
                  <c:v>1.908771</c:v>
                </c:pt>
                <c:pt idx="22579">
                  <c:v>0.10507900000000001</c:v>
                </c:pt>
                <c:pt idx="22580">
                  <c:v>0.67898099999999995</c:v>
                </c:pt>
                <c:pt idx="22581">
                  <c:v>0.65848399999999996</c:v>
                </c:pt>
                <c:pt idx="22582">
                  <c:v>1.6628130000000001</c:v>
                </c:pt>
                <c:pt idx="22583">
                  <c:v>0.49451200000000001</c:v>
                </c:pt>
                <c:pt idx="22584">
                  <c:v>2.400687</c:v>
                </c:pt>
                <c:pt idx="22585">
                  <c:v>0</c:v>
                </c:pt>
                <c:pt idx="22586">
                  <c:v>1.5193369999999999</c:v>
                </c:pt>
                <c:pt idx="22587">
                  <c:v>0.637988</c:v>
                </c:pt>
                <c:pt idx="22588">
                  <c:v>1.3348690000000001</c:v>
                </c:pt>
                <c:pt idx="22589">
                  <c:v>0.76096699999999995</c:v>
                </c:pt>
                <c:pt idx="22590">
                  <c:v>2.0317500000000002</c:v>
                </c:pt>
                <c:pt idx="22591">
                  <c:v>0</c:v>
                </c:pt>
                <c:pt idx="22592">
                  <c:v>1.888274</c:v>
                </c:pt>
                <c:pt idx="22593">
                  <c:v>0.719974</c:v>
                </c:pt>
                <c:pt idx="22594">
                  <c:v>0.98642799999999997</c:v>
                </c:pt>
                <c:pt idx="22595">
                  <c:v>0</c:v>
                </c:pt>
                <c:pt idx="22596">
                  <c:v>2.3801899999999998</c:v>
                </c:pt>
                <c:pt idx="22597">
                  <c:v>0.18706500000000001</c:v>
                </c:pt>
                <c:pt idx="22598">
                  <c:v>1.847281</c:v>
                </c:pt>
                <c:pt idx="22599">
                  <c:v>0.59699500000000005</c:v>
                </c:pt>
                <c:pt idx="22600">
                  <c:v>1.068414</c:v>
                </c:pt>
                <c:pt idx="22601">
                  <c:v>0</c:v>
                </c:pt>
                <c:pt idx="22602">
                  <c:v>2.400687</c:v>
                </c:pt>
                <c:pt idx="22603">
                  <c:v>0.74046999999999996</c:v>
                </c:pt>
                <c:pt idx="22604">
                  <c:v>1.908771</c:v>
                </c:pt>
                <c:pt idx="22605">
                  <c:v>0.78146300000000002</c:v>
                </c:pt>
                <c:pt idx="22606">
                  <c:v>2.1752250000000002</c:v>
                </c:pt>
                <c:pt idx="22607">
                  <c:v>0</c:v>
                </c:pt>
                <c:pt idx="22608">
                  <c:v>1.5193369999999999</c:v>
                </c:pt>
                <c:pt idx="22609">
                  <c:v>0.35103699999999999</c:v>
                </c:pt>
                <c:pt idx="22610">
                  <c:v>1.8267850000000001</c:v>
                </c:pt>
                <c:pt idx="22611">
                  <c:v>0</c:v>
                </c:pt>
                <c:pt idx="22612">
                  <c:v>2.216218</c:v>
                </c:pt>
                <c:pt idx="22613">
                  <c:v>4.3589000000000003E-2</c:v>
                </c:pt>
                <c:pt idx="22614">
                  <c:v>2.523666</c:v>
                </c:pt>
                <c:pt idx="22615">
                  <c:v>0</c:v>
                </c:pt>
                <c:pt idx="22616">
                  <c:v>1.8267850000000001</c:v>
                </c:pt>
                <c:pt idx="22617">
                  <c:v>0</c:v>
                </c:pt>
                <c:pt idx="22618">
                  <c:v>2.2572109999999999</c:v>
                </c:pt>
                <c:pt idx="22619">
                  <c:v>0</c:v>
                </c:pt>
                <c:pt idx="22620">
                  <c:v>1.9497640000000001</c:v>
                </c:pt>
                <c:pt idx="22621">
                  <c:v>0</c:v>
                </c:pt>
                <c:pt idx="22622">
                  <c:v>2.7081339999999998</c:v>
                </c:pt>
                <c:pt idx="22623">
                  <c:v>0</c:v>
                </c:pt>
                <c:pt idx="22624">
                  <c:v>2.8926029999999998</c:v>
                </c:pt>
                <c:pt idx="22625">
                  <c:v>0.96593200000000001</c:v>
                </c:pt>
                <c:pt idx="22626">
                  <c:v>1.56033</c:v>
                </c:pt>
                <c:pt idx="22627">
                  <c:v>0</c:v>
                </c:pt>
                <c:pt idx="22628">
                  <c:v>1.8062879999999999</c:v>
                </c:pt>
                <c:pt idx="22629">
                  <c:v>0</c:v>
                </c:pt>
                <c:pt idx="22630">
                  <c:v>2.6261480000000001</c:v>
                </c:pt>
                <c:pt idx="22631">
                  <c:v>0.33054</c:v>
                </c:pt>
                <c:pt idx="22632">
                  <c:v>2.072743</c:v>
                </c:pt>
                <c:pt idx="22633">
                  <c:v>0.67898099999999995</c:v>
                </c:pt>
                <c:pt idx="22634">
                  <c:v>2.1547290000000001</c:v>
                </c:pt>
                <c:pt idx="22635">
                  <c:v>0</c:v>
                </c:pt>
                <c:pt idx="22636">
                  <c:v>2.072743</c:v>
                </c:pt>
                <c:pt idx="22637">
                  <c:v>2.5959999999999998E-3</c:v>
                </c:pt>
                <c:pt idx="22638">
                  <c:v>2.5646589999999998</c:v>
                </c:pt>
                <c:pt idx="22639">
                  <c:v>0.18706500000000001</c:v>
                </c:pt>
                <c:pt idx="22640">
                  <c:v>2.7491270000000001</c:v>
                </c:pt>
                <c:pt idx="22641">
                  <c:v>0</c:v>
                </c:pt>
                <c:pt idx="22642">
                  <c:v>2.544162</c:v>
                </c:pt>
                <c:pt idx="22643">
                  <c:v>0.371533</c:v>
                </c:pt>
                <c:pt idx="22644">
                  <c:v>2.1547290000000001</c:v>
                </c:pt>
                <c:pt idx="22645">
                  <c:v>0</c:v>
                </c:pt>
                <c:pt idx="22646">
                  <c:v>1.888274</c:v>
                </c:pt>
                <c:pt idx="22647">
                  <c:v>0</c:v>
                </c:pt>
                <c:pt idx="22648">
                  <c:v>1.56033</c:v>
                </c:pt>
                <c:pt idx="22649">
                  <c:v>0.33054</c:v>
                </c:pt>
                <c:pt idx="22650">
                  <c:v>2.6261480000000001</c:v>
                </c:pt>
                <c:pt idx="22651">
                  <c:v>0</c:v>
                </c:pt>
                <c:pt idx="22652">
                  <c:v>2.1342319999999999</c:v>
                </c:pt>
                <c:pt idx="22653">
                  <c:v>0</c:v>
                </c:pt>
                <c:pt idx="22654">
                  <c:v>1.4988410000000001</c:v>
                </c:pt>
                <c:pt idx="22655">
                  <c:v>1.232386</c:v>
                </c:pt>
                <c:pt idx="22656">
                  <c:v>1.1913929999999999</c:v>
                </c:pt>
                <c:pt idx="22657">
                  <c:v>0</c:v>
                </c:pt>
                <c:pt idx="22658">
                  <c:v>2.3187009999999999</c:v>
                </c:pt>
                <c:pt idx="22659">
                  <c:v>0.637988</c:v>
                </c:pt>
                <c:pt idx="22660">
                  <c:v>1.4783440000000001</c:v>
                </c:pt>
                <c:pt idx="22661">
                  <c:v>0</c:v>
                </c:pt>
                <c:pt idx="22662">
                  <c:v>2.6876380000000002</c:v>
                </c:pt>
                <c:pt idx="22663">
                  <c:v>0</c:v>
                </c:pt>
                <c:pt idx="22664">
                  <c:v>2.3596940000000002</c:v>
                </c:pt>
                <c:pt idx="22665">
                  <c:v>0.248554</c:v>
                </c:pt>
                <c:pt idx="22666">
                  <c:v>2.1342319999999999</c:v>
                </c:pt>
                <c:pt idx="22667">
                  <c:v>0</c:v>
                </c:pt>
                <c:pt idx="22668">
                  <c:v>0.96593200000000001</c:v>
                </c:pt>
                <c:pt idx="22669">
                  <c:v>0</c:v>
                </c:pt>
                <c:pt idx="22670">
                  <c:v>2.0932390000000001</c:v>
                </c:pt>
                <c:pt idx="22671">
                  <c:v>0.31004399999999999</c:v>
                </c:pt>
                <c:pt idx="22672">
                  <c:v>2.2777080000000001</c:v>
                </c:pt>
                <c:pt idx="22673">
                  <c:v>0</c:v>
                </c:pt>
                <c:pt idx="22674">
                  <c:v>3.630477</c:v>
                </c:pt>
                <c:pt idx="22675">
                  <c:v>0</c:v>
                </c:pt>
                <c:pt idx="22676">
                  <c:v>1.4783440000000001</c:v>
                </c:pt>
                <c:pt idx="22677">
                  <c:v>0</c:v>
                </c:pt>
                <c:pt idx="22678">
                  <c:v>2.8926029999999998</c:v>
                </c:pt>
                <c:pt idx="22679">
                  <c:v>0</c:v>
                </c:pt>
                <c:pt idx="22680">
                  <c:v>2.7696239999999999</c:v>
                </c:pt>
                <c:pt idx="22681">
                  <c:v>0</c:v>
                </c:pt>
                <c:pt idx="22682">
                  <c:v>2.072743</c:v>
                </c:pt>
                <c:pt idx="22683">
                  <c:v>0</c:v>
                </c:pt>
                <c:pt idx="22684">
                  <c:v>2.4211830000000001</c:v>
                </c:pt>
                <c:pt idx="22685">
                  <c:v>0</c:v>
                </c:pt>
                <c:pt idx="22686">
                  <c:v>1.4988410000000001</c:v>
                </c:pt>
                <c:pt idx="22687">
                  <c:v>0.35103699999999999</c:v>
                </c:pt>
                <c:pt idx="22688">
                  <c:v>2.3596940000000002</c:v>
                </c:pt>
                <c:pt idx="22689">
                  <c:v>0</c:v>
                </c:pt>
                <c:pt idx="22690">
                  <c:v>3.8969309999999999</c:v>
                </c:pt>
                <c:pt idx="22691">
                  <c:v>0</c:v>
                </c:pt>
                <c:pt idx="22692">
                  <c:v>3.3435260000000002</c:v>
                </c:pt>
                <c:pt idx="22693">
                  <c:v>0.14607200000000001</c:v>
                </c:pt>
                <c:pt idx="22694">
                  <c:v>2.4621759999999999</c:v>
                </c:pt>
                <c:pt idx="22695">
                  <c:v>0</c:v>
                </c:pt>
                <c:pt idx="22696">
                  <c:v>3.1590569999999998</c:v>
                </c:pt>
                <c:pt idx="22697">
                  <c:v>0</c:v>
                </c:pt>
                <c:pt idx="22698">
                  <c:v>3.8764349999999999</c:v>
                </c:pt>
                <c:pt idx="22699">
                  <c:v>0</c:v>
                </c:pt>
                <c:pt idx="22700">
                  <c:v>4.5733160000000002</c:v>
                </c:pt>
                <c:pt idx="22701">
                  <c:v>0</c:v>
                </c:pt>
                <c:pt idx="22702">
                  <c:v>3.7944490000000002</c:v>
                </c:pt>
                <c:pt idx="22703">
                  <c:v>0</c:v>
                </c:pt>
                <c:pt idx="22704">
                  <c:v>2.6261480000000001</c:v>
                </c:pt>
                <c:pt idx="22705">
                  <c:v>0</c:v>
                </c:pt>
                <c:pt idx="22706">
                  <c:v>3.1590569999999998</c:v>
                </c:pt>
                <c:pt idx="22707">
                  <c:v>0</c:v>
                </c:pt>
                <c:pt idx="22708">
                  <c:v>2.072743</c:v>
                </c:pt>
                <c:pt idx="22709">
                  <c:v>0</c:v>
                </c:pt>
                <c:pt idx="22710">
                  <c:v>2.4416799999999999</c:v>
                </c:pt>
                <c:pt idx="22711">
                  <c:v>0</c:v>
                </c:pt>
                <c:pt idx="22712">
                  <c:v>3.2410429999999999</c:v>
                </c:pt>
                <c:pt idx="22713">
                  <c:v>0</c:v>
                </c:pt>
                <c:pt idx="22714">
                  <c:v>3.3025329999999999</c:v>
                </c:pt>
                <c:pt idx="22715">
                  <c:v>0.26905099999999998</c:v>
                </c:pt>
                <c:pt idx="22716">
                  <c:v>2.728631</c:v>
                </c:pt>
                <c:pt idx="22717">
                  <c:v>0</c:v>
                </c:pt>
                <c:pt idx="22718">
                  <c:v>2.7081339999999998</c:v>
                </c:pt>
                <c:pt idx="22719">
                  <c:v>0</c:v>
                </c:pt>
                <c:pt idx="22720">
                  <c:v>2.872106</c:v>
                </c:pt>
                <c:pt idx="22721">
                  <c:v>0.371533</c:v>
                </c:pt>
                <c:pt idx="22722">
                  <c:v>3.3025329999999999</c:v>
                </c:pt>
                <c:pt idx="22723">
                  <c:v>0</c:v>
                </c:pt>
                <c:pt idx="22724">
                  <c:v>4.5528190000000004</c:v>
                </c:pt>
                <c:pt idx="22725">
                  <c:v>0</c:v>
                </c:pt>
                <c:pt idx="22726">
                  <c:v>3.4665050000000002</c:v>
                </c:pt>
                <c:pt idx="22727">
                  <c:v>0</c:v>
                </c:pt>
                <c:pt idx="22728">
                  <c:v>2.8106170000000001</c:v>
                </c:pt>
                <c:pt idx="22729">
                  <c:v>0</c:v>
                </c:pt>
                <c:pt idx="22730">
                  <c:v>2.3596940000000002</c:v>
                </c:pt>
                <c:pt idx="22731">
                  <c:v>0.31004399999999999</c:v>
                </c:pt>
                <c:pt idx="22732">
                  <c:v>1.6013230000000001</c:v>
                </c:pt>
                <c:pt idx="22733">
                  <c:v>0</c:v>
                </c:pt>
                <c:pt idx="22734">
                  <c:v>2.1342319999999999</c:v>
                </c:pt>
                <c:pt idx="22735">
                  <c:v>0</c:v>
                </c:pt>
                <c:pt idx="22736">
                  <c:v>3.323029</c:v>
                </c:pt>
                <c:pt idx="22737">
                  <c:v>0</c:v>
                </c:pt>
                <c:pt idx="22738">
                  <c:v>3.6099800000000002</c:v>
                </c:pt>
                <c:pt idx="22739">
                  <c:v>0</c:v>
                </c:pt>
                <c:pt idx="22740">
                  <c:v>3.2615400000000001</c:v>
                </c:pt>
                <c:pt idx="22741">
                  <c:v>0</c:v>
                </c:pt>
                <c:pt idx="22742">
                  <c:v>3.6714699999999998</c:v>
                </c:pt>
                <c:pt idx="22743">
                  <c:v>0</c:v>
                </c:pt>
                <c:pt idx="22744">
                  <c:v>3.323029</c:v>
                </c:pt>
                <c:pt idx="22745">
                  <c:v>0</c:v>
                </c:pt>
                <c:pt idx="22746">
                  <c:v>4.0199100000000003</c:v>
                </c:pt>
                <c:pt idx="22747">
                  <c:v>0</c:v>
                </c:pt>
                <c:pt idx="22748">
                  <c:v>2.5646589999999998</c:v>
                </c:pt>
                <c:pt idx="22749">
                  <c:v>0</c:v>
                </c:pt>
                <c:pt idx="22750">
                  <c:v>3.6919659999999999</c:v>
                </c:pt>
                <c:pt idx="22751">
                  <c:v>0</c:v>
                </c:pt>
                <c:pt idx="22752">
                  <c:v>3.4870009999999998</c:v>
                </c:pt>
                <c:pt idx="22753">
                  <c:v>0</c:v>
                </c:pt>
                <c:pt idx="22754">
                  <c:v>2.2777080000000001</c:v>
                </c:pt>
                <c:pt idx="22755">
                  <c:v>0</c:v>
                </c:pt>
                <c:pt idx="22756">
                  <c:v>3.323029</c:v>
                </c:pt>
                <c:pt idx="22757">
                  <c:v>0</c:v>
                </c:pt>
                <c:pt idx="22758">
                  <c:v>3.3640219999999998</c:v>
                </c:pt>
                <c:pt idx="22759">
                  <c:v>0</c:v>
                </c:pt>
                <c:pt idx="22760">
                  <c:v>3.2410429999999999</c:v>
                </c:pt>
                <c:pt idx="22761">
                  <c:v>0</c:v>
                </c:pt>
                <c:pt idx="22762">
                  <c:v>3.056575</c:v>
                </c:pt>
                <c:pt idx="22763">
                  <c:v>0</c:v>
                </c:pt>
                <c:pt idx="22764">
                  <c:v>3.5484909999999998</c:v>
                </c:pt>
                <c:pt idx="22765">
                  <c:v>0</c:v>
                </c:pt>
                <c:pt idx="22766">
                  <c:v>3.4870009999999998</c:v>
                </c:pt>
                <c:pt idx="22767">
                  <c:v>0</c:v>
                </c:pt>
                <c:pt idx="22768">
                  <c:v>5.0447350000000002</c:v>
                </c:pt>
                <c:pt idx="22769">
                  <c:v>0.98642799999999997</c:v>
                </c:pt>
                <c:pt idx="22770">
                  <c:v>4.9217560000000002</c:v>
                </c:pt>
                <c:pt idx="22771">
                  <c:v>6.4086000000000004E-2</c:v>
                </c:pt>
                <c:pt idx="22772">
                  <c:v>4.4298400000000004</c:v>
                </c:pt>
                <c:pt idx="22773">
                  <c:v>0.74046999999999996</c:v>
                </c:pt>
                <c:pt idx="22774">
                  <c:v>5.1062250000000002</c:v>
                </c:pt>
                <c:pt idx="22775">
                  <c:v>0.98642799999999997</c:v>
                </c:pt>
                <c:pt idx="22776">
                  <c:v>4.6348050000000001</c:v>
                </c:pt>
                <c:pt idx="22777">
                  <c:v>0</c:v>
                </c:pt>
                <c:pt idx="22778">
                  <c:v>6.0080710000000002</c:v>
                </c:pt>
                <c:pt idx="22779">
                  <c:v>0.35103699999999999</c:v>
                </c:pt>
                <c:pt idx="22780">
                  <c:v>5.8236020000000002</c:v>
                </c:pt>
                <c:pt idx="22781">
                  <c:v>0.69947700000000002</c:v>
                </c:pt>
                <c:pt idx="22782">
                  <c:v>5.3931760000000004</c:v>
                </c:pt>
                <c:pt idx="22783">
                  <c:v>1.088911</c:v>
                </c:pt>
                <c:pt idx="22784">
                  <c:v>4.9627489999999996</c:v>
                </c:pt>
                <c:pt idx="22785">
                  <c:v>0.43302299999999999</c:v>
                </c:pt>
                <c:pt idx="22786">
                  <c:v>4.3683509999999997</c:v>
                </c:pt>
                <c:pt idx="22787">
                  <c:v>0.371533</c:v>
                </c:pt>
                <c:pt idx="22788">
                  <c:v>4.8602670000000003</c:v>
                </c:pt>
                <c:pt idx="22789">
                  <c:v>0.45351900000000001</c:v>
                </c:pt>
                <c:pt idx="22790">
                  <c:v>4.6962950000000001</c:v>
                </c:pt>
                <c:pt idx="22791">
                  <c:v>0.61749100000000001</c:v>
                </c:pt>
                <c:pt idx="22792">
                  <c:v>5.1677140000000001</c:v>
                </c:pt>
                <c:pt idx="22793">
                  <c:v>0.248554</c:v>
                </c:pt>
                <c:pt idx="22794">
                  <c:v>4.7167909999999997</c:v>
                </c:pt>
                <c:pt idx="22795">
                  <c:v>1.252883</c:v>
                </c:pt>
                <c:pt idx="22796">
                  <c:v>4.9217560000000002</c:v>
                </c:pt>
                <c:pt idx="22797">
                  <c:v>1.068414</c:v>
                </c:pt>
                <c:pt idx="22798">
                  <c:v>4.6962950000000001</c:v>
                </c:pt>
                <c:pt idx="22799">
                  <c:v>0.80196000000000001</c:v>
                </c:pt>
                <c:pt idx="22800">
                  <c:v>4.6143090000000004</c:v>
                </c:pt>
                <c:pt idx="22801">
                  <c:v>0</c:v>
                </c:pt>
                <c:pt idx="22802">
                  <c:v>4.6757980000000003</c:v>
                </c:pt>
                <c:pt idx="22803">
                  <c:v>0</c:v>
                </c:pt>
                <c:pt idx="22804">
                  <c:v>3.958421</c:v>
                </c:pt>
                <c:pt idx="22805">
                  <c:v>0</c:v>
                </c:pt>
                <c:pt idx="22806">
                  <c:v>3.8149449999999998</c:v>
                </c:pt>
                <c:pt idx="22807">
                  <c:v>0</c:v>
                </c:pt>
                <c:pt idx="22808">
                  <c:v>3.630477</c:v>
                </c:pt>
                <c:pt idx="22809">
                  <c:v>0</c:v>
                </c:pt>
                <c:pt idx="22810">
                  <c:v>3.6714699999999998</c:v>
                </c:pt>
                <c:pt idx="22811">
                  <c:v>0</c:v>
                </c:pt>
                <c:pt idx="22812">
                  <c:v>3.6099800000000002</c:v>
                </c:pt>
                <c:pt idx="22813">
                  <c:v>0</c:v>
                </c:pt>
                <c:pt idx="22814">
                  <c:v>3.773952</c:v>
                </c:pt>
                <c:pt idx="22815">
                  <c:v>0</c:v>
                </c:pt>
                <c:pt idx="22816">
                  <c:v>4.163386</c:v>
                </c:pt>
                <c:pt idx="22817">
                  <c:v>0</c:v>
                </c:pt>
                <c:pt idx="22818">
                  <c:v>3.5484909999999998</c:v>
                </c:pt>
                <c:pt idx="22819">
                  <c:v>1.1708970000000001</c:v>
                </c:pt>
                <c:pt idx="22820">
                  <c:v>4.4093439999999999</c:v>
                </c:pt>
                <c:pt idx="22821">
                  <c:v>0</c:v>
                </c:pt>
                <c:pt idx="22822">
                  <c:v>3.5484909999999998</c:v>
                </c:pt>
                <c:pt idx="22823">
                  <c:v>0</c:v>
                </c:pt>
                <c:pt idx="22824">
                  <c:v>3.5279940000000001</c:v>
                </c:pt>
                <c:pt idx="22825">
                  <c:v>0</c:v>
                </c:pt>
                <c:pt idx="22826">
                  <c:v>3.179554</c:v>
                </c:pt>
                <c:pt idx="22827">
                  <c:v>0</c:v>
                </c:pt>
                <c:pt idx="22828">
                  <c:v>3.7329590000000001</c:v>
                </c:pt>
                <c:pt idx="22829">
                  <c:v>0</c:v>
                </c:pt>
                <c:pt idx="22830">
                  <c:v>2.3596940000000002</c:v>
                </c:pt>
                <c:pt idx="22831">
                  <c:v>0</c:v>
                </c:pt>
                <c:pt idx="22832">
                  <c:v>3.5689869999999999</c:v>
                </c:pt>
                <c:pt idx="22833">
                  <c:v>0</c:v>
                </c:pt>
                <c:pt idx="22834">
                  <c:v>2.1752250000000002</c:v>
                </c:pt>
                <c:pt idx="22835">
                  <c:v>0</c:v>
                </c:pt>
                <c:pt idx="22836">
                  <c:v>3.0155820000000002</c:v>
                </c:pt>
                <c:pt idx="22837">
                  <c:v>0</c:v>
                </c:pt>
                <c:pt idx="22838">
                  <c:v>3.5689869999999999</c:v>
                </c:pt>
                <c:pt idx="22839">
                  <c:v>0</c:v>
                </c:pt>
                <c:pt idx="22840">
                  <c:v>4.2453719999999997</c:v>
                </c:pt>
                <c:pt idx="22841">
                  <c:v>0.33054</c:v>
                </c:pt>
                <c:pt idx="22842">
                  <c:v>4.0199100000000003</c:v>
                </c:pt>
                <c:pt idx="22843">
                  <c:v>0</c:v>
                </c:pt>
                <c:pt idx="22844">
                  <c:v>3.4665050000000002</c:v>
                </c:pt>
                <c:pt idx="22845">
                  <c:v>0</c:v>
                </c:pt>
                <c:pt idx="22846">
                  <c:v>3.3640219999999998</c:v>
                </c:pt>
                <c:pt idx="22847">
                  <c:v>0</c:v>
                </c:pt>
                <c:pt idx="22848">
                  <c:v>4.0404070000000001</c:v>
                </c:pt>
                <c:pt idx="22849">
                  <c:v>0</c:v>
                </c:pt>
                <c:pt idx="22850">
                  <c:v>3.056575</c:v>
                </c:pt>
                <c:pt idx="22851">
                  <c:v>0</c:v>
                </c:pt>
                <c:pt idx="22852">
                  <c:v>2.9335960000000001</c:v>
                </c:pt>
                <c:pt idx="22853">
                  <c:v>0</c:v>
                </c:pt>
                <c:pt idx="22854">
                  <c:v>2.85161</c:v>
                </c:pt>
                <c:pt idx="22855">
                  <c:v>0</c:v>
                </c:pt>
                <c:pt idx="22856">
                  <c:v>2.7696239999999999</c:v>
                </c:pt>
                <c:pt idx="22857">
                  <c:v>0</c:v>
                </c:pt>
                <c:pt idx="22858">
                  <c:v>3.4870009999999998</c:v>
                </c:pt>
                <c:pt idx="22859">
                  <c:v>0</c:v>
                </c:pt>
                <c:pt idx="22860">
                  <c:v>3.507498</c:v>
                </c:pt>
                <c:pt idx="22861">
                  <c:v>0</c:v>
                </c:pt>
                <c:pt idx="22862">
                  <c:v>2.4621759999999999</c:v>
                </c:pt>
                <c:pt idx="22863">
                  <c:v>0</c:v>
                </c:pt>
                <c:pt idx="22864">
                  <c:v>3.8149449999999998</c:v>
                </c:pt>
                <c:pt idx="22865">
                  <c:v>0</c:v>
                </c:pt>
                <c:pt idx="22866">
                  <c:v>3.650973</c:v>
                </c:pt>
                <c:pt idx="22867">
                  <c:v>0</c:v>
                </c:pt>
                <c:pt idx="22868">
                  <c:v>3.0155820000000002</c:v>
                </c:pt>
                <c:pt idx="22869">
                  <c:v>0</c:v>
                </c:pt>
                <c:pt idx="22870">
                  <c:v>4.3888470000000002</c:v>
                </c:pt>
                <c:pt idx="22871">
                  <c:v>0</c:v>
                </c:pt>
                <c:pt idx="22872">
                  <c:v>3.630477</c:v>
                </c:pt>
                <c:pt idx="22873">
                  <c:v>0</c:v>
                </c:pt>
                <c:pt idx="22874">
                  <c:v>2.6466449999999999</c:v>
                </c:pt>
                <c:pt idx="22875">
                  <c:v>0</c:v>
                </c:pt>
                <c:pt idx="22876">
                  <c:v>2.4416799999999999</c:v>
                </c:pt>
                <c:pt idx="22877">
                  <c:v>0</c:v>
                </c:pt>
                <c:pt idx="22878">
                  <c:v>3.4050150000000001</c:v>
                </c:pt>
                <c:pt idx="22879">
                  <c:v>0</c:v>
                </c:pt>
                <c:pt idx="22880">
                  <c:v>3.773952</c:v>
                </c:pt>
                <c:pt idx="22881">
                  <c:v>0</c:v>
                </c:pt>
                <c:pt idx="22882">
                  <c:v>3.323029</c:v>
                </c:pt>
                <c:pt idx="22883">
                  <c:v>0</c:v>
                </c:pt>
                <c:pt idx="22884">
                  <c:v>4.0814000000000004</c:v>
                </c:pt>
                <c:pt idx="22885">
                  <c:v>0</c:v>
                </c:pt>
                <c:pt idx="22886">
                  <c:v>3.5894840000000001</c:v>
                </c:pt>
                <c:pt idx="22887">
                  <c:v>0</c:v>
                </c:pt>
                <c:pt idx="22888">
                  <c:v>3.1590569999999998</c:v>
                </c:pt>
                <c:pt idx="22889">
                  <c:v>0</c:v>
                </c:pt>
                <c:pt idx="22890">
                  <c:v>4.101896</c:v>
                </c:pt>
                <c:pt idx="22891">
                  <c:v>0</c:v>
                </c:pt>
                <c:pt idx="22892">
                  <c:v>3.958421</c:v>
                </c:pt>
                <c:pt idx="22893">
                  <c:v>0</c:v>
                </c:pt>
                <c:pt idx="22894">
                  <c:v>2.872106</c:v>
                </c:pt>
                <c:pt idx="22895">
                  <c:v>0</c:v>
                </c:pt>
                <c:pt idx="22896">
                  <c:v>2.9335960000000001</c:v>
                </c:pt>
                <c:pt idx="22897">
                  <c:v>0</c:v>
                </c:pt>
                <c:pt idx="22898">
                  <c:v>2.7901199999999999</c:v>
                </c:pt>
                <c:pt idx="22899">
                  <c:v>0</c:v>
                </c:pt>
                <c:pt idx="22900">
                  <c:v>2.2777080000000001</c:v>
                </c:pt>
                <c:pt idx="22901">
                  <c:v>0</c:v>
                </c:pt>
                <c:pt idx="22902">
                  <c:v>2.728631</c:v>
                </c:pt>
                <c:pt idx="22903">
                  <c:v>0</c:v>
                </c:pt>
                <c:pt idx="22904">
                  <c:v>2.1547290000000001</c:v>
                </c:pt>
                <c:pt idx="22905">
                  <c:v>0</c:v>
                </c:pt>
                <c:pt idx="22906">
                  <c:v>3.2820360000000002</c:v>
                </c:pt>
                <c:pt idx="22907">
                  <c:v>0.53550500000000001</c:v>
                </c:pt>
                <c:pt idx="22908">
                  <c:v>3.0155820000000002</c:v>
                </c:pt>
                <c:pt idx="22909">
                  <c:v>0</c:v>
                </c:pt>
                <c:pt idx="22910">
                  <c:v>3.323029</c:v>
                </c:pt>
                <c:pt idx="22911">
                  <c:v>0</c:v>
                </c:pt>
                <c:pt idx="22912">
                  <c:v>3.5689869999999999</c:v>
                </c:pt>
                <c:pt idx="22913">
                  <c:v>0</c:v>
                </c:pt>
                <c:pt idx="22914">
                  <c:v>3.0360779999999998</c:v>
                </c:pt>
                <c:pt idx="22915">
                  <c:v>0</c:v>
                </c:pt>
                <c:pt idx="22916">
                  <c:v>2.072743</c:v>
                </c:pt>
                <c:pt idx="22917">
                  <c:v>0</c:v>
                </c:pt>
                <c:pt idx="22918">
                  <c:v>2.5646589999999998</c:v>
                </c:pt>
                <c:pt idx="22919">
                  <c:v>0.12557499999999999</c:v>
                </c:pt>
                <c:pt idx="22920">
                  <c:v>2.4211830000000001</c:v>
                </c:pt>
                <c:pt idx="22921">
                  <c:v>0</c:v>
                </c:pt>
                <c:pt idx="22922">
                  <c:v>2.85161</c:v>
                </c:pt>
                <c:pt idx="22923">
                  <c:v>0.637988</c:v>
                </c:pt>
                <c:pt idx="22924">
                  <c:v>2.6261480000000001</c:v>
                </c:pt>
                <c:pt idx="22925">
                  <c:v>0</c:v>
                </c:pt>
                <c:pt idx="22926">
                  <c:v>1.4783440000000001</c:v>
                </c:pt>
                <c:pt idx="22927">
                  <c:v>0</c:v>
                </c:pt>
                <c:pt idx="22928">
                  <c:v>3.0360779999999998</c:v>
                </c:pt>
                <c:pt idx="22929">
                  <c:v>0</c:v>
                </c:pt>
                <c:pt idx="22930">
                  <c:v>2.9130989999999999</c:v>
                </c:pt>
                <c:pt idx="22931">
                  <c:v>0.14607200000000001</c:v>
                </c:pt>
                <c:pt idx="22932">
                  <c:v>2.1752250000000002</c:v>
                </c:pt>
                <c:pt idx="22933">
                  <c:v>0</c:v>
                </c:pt>
                <c:pt idx="22934">
                  <c:v>3.2820360000000002</c:v>
                </c:pt>
                <c:pt idx="22935">
                  <c:v>0</c:v>
                </c:pt>
                <c:pt idx="22936">
                  <c:v>3.323029</c:v>
                </c:pt>
                <c:pt idx="22937">
                  <c:v>0</c:v>
                </c:pt>
                <c:pt idx="22938">
                  <c:v>1.4988410000000001</c:v>
                </c:pt>
                <c:pt idx="22939">
                  <c:v>0</c:v>
                </c:pt>
                <c:pt idx="22940">
                  <c:v>2.0932390000000001</c:v>
                </c:pt>
                <c:pt idx="22941">
                  <c:v>0</c:v>
                </c:pt>
                <c:pt idx="22942">
                  <c:v>2.8106170000000001</c:v>
                </c:pt>
                <c:pt idx="22943">
                  <c:v>0</c:v>
                </c:pt>
                <c:pt idx="22944">
                  <c:v>1.847281</c:v>
                </c:pt>
                <c:pt idx="22945">
                  <c:v>0</c:v>
                </c:pt>
                <c:pt idx="22946">
                  <c:v>2.995085</c:v>
                </c:pt>
                <c:pt idx="22947">
                  <c:v>0</c:v>
                </c:pt>
                <c:pt idx="22948">
                  <c:v>2.3187009999999999</c:v>
                </c:pt>
                <c:pt idx="22949">
                  <c:v>0</c:v>
                </c:pt>
                <c:pt idx="22950">
                  <c:v>3.2000500000000001</c:v>
                </c:pt>
                <c:pt idx="22951">
                  <c:v>0</c:v>
                </c:pt>
                <c:pt idx="22952">
                  <c:v>2.9745889999999999</c:v>
                </c:pt>
                <c:pt idx="22953">
                  <c:v>0</c:v>
                </c:pt>
                <c:pt idx="22954">
                  <c:v>3.179554</c:v>
                </c:pt>
                <c:pt idx="22955">
                  <c:v>0</c:v>
                </c:pt>
                <c:pt idx="22956">
                  <c:v>3.5894840000000001</c:v>
                </c:pt>
                <c:pt idx="22957">
                  <c:v>0</c:v>
                </c:pt>
                <c:pt idx="22958">
                  <c:v>2.7081339999999998</c:v>
                </c:pt>
                <c:pt idx="22959">
                  <c:v>0</c:v>
                </c:pt>
                <c:pt idx="22960">
                  <c:v>1.8677779999999999</c:v>
                </c:pt>
                <c:pt idx="22961">
                  <c:v>0</c:v>
                </c:pt>
                <c:pt idx="22962">
                  <c:v>3.773952</c:v>
                </c:pt>
                <c:pt idx="22963">
                  <c:v>0</c:v>
                </c:pt>
                <c:pt idx="22964">
                  <c:v>2.7491270000000001</c:v>
                </c:pt>
                <c:pt idx="22965">
                  <c:v>0</c:v>
                </c:pt>
                <c:pt idx="22966">
                  <c:v>2.1137359999999998</c:v>
                </c:pt>
                <c:pt idx="22967">
                  <c:v>0</c:v>
                </c:pt>
                <c:pt idx="22968">
                  <c:v>3.056575</c:v>
                </c:pt>
                <c:pt idx="22969">
                  <c:v>0</c:v>
                </c:pt>
                <c:pt idx="22970">
                  <c:v>3.0360779999999998</c:v>
                </c:pt>
                <c:pt idx="22971">
                  <c:v>0</c:v>
                </c:pt>
                <c:pt idx="22972">
                  <c:v>2.7696239999999999</c:v>
                </c:pt>
                <c:pt idx="22973">
                  <c:v>0</c:v>
                </c:pt>
                <c:pt idx="22974">
                  <c:v>3.4255119999999999</c:v>
                </c:pt>
                <c:pt idx="22975">
                  <c:v>0</c:v>
                </c:pt>
                <c:pt idx="22976">
                  <c:v>4.0609029999999997</c:v>
                </c:pt>
                <c:pt idx="22977">
                  <c:v>0</c:v>
                </c:pt>
                <c:pt idx="22978">
                  <c:v>2.4416799999999999</c:v>
                </c:pt>
                <c:pt idx="22979">
                  <c:v>0</c:v>
                </c:pt>
                <c:pt idx="22980">
                  <c:v>2.7696239999999999</c:v>
                </c:pt>
                <c:pt idx="22981">
                  <c:v>0</c:v>
                </c:pt>
                <c:pt idx="22982">
                  <c:v>2.6466449999999999</c:v>
                </c:pt>
                <c:pt idx="22983">
                  <c:v>0</c:v>
                </c:pt>
                <c:pt idx="22984">
                  <c:v>3.3435260000000002</c:v>
                </c:pt>
                <c:pt idx="22985">
                  <c:v>0</c:v>
                </c:pt>
                <c:pt idx="22986">
                  <c:v>3.0975679999999999</c:v>
                </c:pt>
                <c:pt idx="22987">
                  <c:v>0</c:v>
                </c:pt>
                <c:pt idx="22988">
                  <c:v>1.293876</c:v>
                </c:pt>
                <c:pt idx="22989">
                  <c:v>0.22805800000000001</c:v>
                </c:pt>
                <c:pt idx="22990">
                  <c:v>2.5851549999999999</c:v>
                </c:pt>
                <c:pt idx="22991">
                  <c:v>0</c:v>
                </c:pt>
                <c:pt idx="22992">
                  <c:v>3.6099800000000002</c:v>
                </c:pt>
                <c:pt idx="22993">
                  <c:v>0</c:v>
                </c:pt>
                <c:pt idx="22994">
                  <c:v>2.9540920000000002</c:v>
                </c:pt>
                <c:pt idx="22995">
                  <c:v>0</c:v>
                </c:pt>
                <c:pt idx="22996">
                  <c:v>3.5894840000000001</c:v>
                </c:pt>
                <c:pt idx="22997">
                  <c:v>0</c:v>
                </c:pt>
                <c:pt idx="22998">
                  <c:v>3.7329590000000001</c:v>
                </c:pt>
                <c:pt idx="22999">
                  <c:v>0</c:v>
                </c:pt>
                <c:pt idx="23000">
                  <c:v>2.6261480000000001</c:v>
                </c:pt>
                <c:pt idx="23001">
                  <c:v>0</c:v>
                </c:pt>
                <c:pt idx="23002">
                  <c:v>2.523666</c:v>
                </c:pt>
                <c:pt idx="23003">
                  <c:v>0</c:v>
                </c:pt>
                <c:pt idx="23004">
                  <c:v>2.400687</c:v>
                </c:pt>
                <c:pt idx="23005">
                  <c:v>0</c:v>
                </c:pt>
                <c:pt idx="23006">
                  <c:v>2.872106</c:v>
                </c:pt>
                <c:pt idx="23007">
                  <c:v>0</c:v>
                </c:pt>
                <c:pt idx="23008">
                  <c:v>2.0932390000000001</c:v>
                </c:pt>
                <c:pt idx="23009">
                  <c:v>0</c:v>
                </c:pt>
                <c:pt idx="23010">
                  <c:v>1.3348690000000001</c:v>
                </c:pt>
                <c:pt idx="23011">
                  <c:v>0</c:v>
                </c:pt>
                <c:pt idx="23012">
                  <c:v>3.1385610000000002</c:v>
                </c:pt>
                <c:pt idx="23013">
                  <c:v>0</c:v>
                </c:pt>
                <c:pt idx="23014">
                  <c:v>3.7534559999999999</c:v>
                </c:pt>
                <c:pt idx="23015">
                  <c:v>0</c:v>
                </c:pt>
                <c:pt idx="23016">
                  <c:v>2.072743</c:v>
                </c:pt>
                <c:pt idx="23017">
                  <c:v>0</c:v>
                </c:pt>
                <c:pt idx="23018">
                  <c:v>3.323029</c:v>
                </c:pt>
                <c:pt idx="23019">
                  <c:v>0</c:v>
                </c:pt>
                <c:pt idx="23020">
                  <c:v>3.0975679999999999</c:v>
                </c:pt>
                <c:pt idx="23021">
                  <c:v>0</c:v>
                </c:pt>
                <c:pt idx="23022">
                  <c:v>1.2118899999999999</c:v>
                </c:pt>
                <c:pt idx="23023">
                  <c:v>0</c:v>
                </c:pt>
                <c:pt idx="23024">
                  <c:v>2.5031690000000002</c:v>
                </c:pt>
                <c:pt idx="23025">
                  <c:v>0</c:v>
                </c:pt>
                <c:pt idx="23026">
                  <c:v>2.3801899999999998</c:v>
                </c:pt>
                <c:pt idx="23027">
                  <c:v>6.4086000000000004E-2</c:v>
                </c:pt>
                <c:pt idx="23028">
                  <c:v>1.8062879999999999</c:v>
                </c:pt>
                <c:pt idx="23029">
                  <c:v>0</c:v>
                </c:pt>
                <c:pt idx="23030">
                  <c:v>2.728631</c:v>
                </c:pt>
                <c:pt idx="23031">
                  <c:v>0</c:v>
                </c:pt>
                <c:pt idx="23032">
                  <c:v>1.273379</c:v>
                </c:pt>
                <c:pt idx="23033">
                  <c:v>0.26905099999999998</c:v>
                </c:pt>
                <c:pt idx="23034">
                  <c:v>2.1752250000000002</c:v>
                </c:pt>
                <c:pt idx="23035">
                  <c:v>0</c:v>
                </c:pt>
                <c:pt idx="23036">
                  <c:v>3.179554</c:v>
                </c:pt>
                <c:pt idx="23037">
                  <c:v>0</c:v>
                </c:pt>
                <c:pt idx="23038">
                  <c:v>2.6056520000000001</c:v>
                </c:pt>
                <c:pt idx="23039">
                  <c:v>0</c:v>
                </c:pt>
                <c:pt idx="23040">
                  <c:v>3.0770710000000001</c:v>
                </c:pt>
                <c:pt idx="23041">
                  <c:v>0</c:v>
                </c:pt>
                <c:pt idx="23042">
                  <c:v>2.995085</c:v>
                </c:pt>
                <c:pt idx="23043">
                  <c:v>0</c:v>
                </c:pt>
                <c:pt idx="23044">
                  <c:v>0.82245599999999996</c:v>
                </c:pt>
                <c:pt idx="23045">
                  <c:v>2.3092999999999999E-2</c:v>
                </c:pt>
                <c:pt idx="23046">
                  <c:v>2.8106170000000001</c:v>
                </c:pt>
                <c:pt idx="23047">
                  <c:v>0</c:v>
                </c:pt>
                <c:pt idx="23048">
                  <c:v>2.195722</c:v>
                </c:pt>
                <c:pt idx="23049">
                  <c:v>0.26905099999999998</c:v>
                </c:pt>
                <c:pt idx="23050">
                  <c:v>3.8969309999999999</c:v>
                </c:pt>
                <c:pt idx="23051">
                  <c:v>0</c:v>
                </c:pt>
                <c:pt idx="23052">
                  <c:v>2.6876380000000002</c:v>
                </c:pt>
                <c:pt idx="23053">
                  <c:v>0</c:v>
                </c:pt>
                <c:pt idx="23054">
                  <c:v>1.888274</c:v>
                </c:pt>
                <c:pt idx="23055">
                  <c:v>0</c:v>
                </c:pt>
                <c:pt idx="23056">
                  <c:v>2.0932390000000001</c:v>
                </c:pt>
                <c:pt idx="23057">
                  <c:v>2.3092999999999999E-2</c:v>
                </c:pt>
                <c:pt idx="23058">
                  <c:v>2.6466449999999999</c:v>
                </c:pt>
                <c:pt idx="23059">
                  <c:v>0</c:v>
                </c:pt>
                <c:pt idx="23060">
                  <c:v>2.0317500000000002</c:v>
                </c:pt>
                <c:pt idx="23061">
                  <c:v>6.4086000000000004E-2</c:v>
                </c:pt>
                <c:pt idx="23062">
                  <c:v>2.6876380000000002</c:v>
                </c:pt>
                <c:pt idx="23063">
                  <c:v>0</c:v>
                </c:pt>
                <c:pt idx="23064">
                  <c:v>1.6628130000000001</c:v>
                </c:pt>
                <c:pt idx="23065">
                  <c:v>0.92493899999999996</c:v>
                </c:pt>
                <c:pt idx="23066">
                  <c:v>1.8062879999999999</c:v>
                </c:pt>
                <c:pt idx="23067">
                  <c:v>6.4086000000000004E-2</c:v>
                </c:pt>
                <c:pt idx="23068">
                  <c:v>2.5851549999999999</c:v>
                </c:pt>
                <c:pt idx="23069">
                  <c:v>0</c:v>
                </c:pt>
                <c:pt idx="23070">
                  <c:v>2.523666</c:v>
                </c:pt>
                <c:pt idx="23071">
                  <c:v>0.412526</c:v>
                </c:pt>
                <c:pt idx="23072">
                  <c:v>1.273379</c:v>
                </c:pt>
                <c:pt idx="23073">
                  <c:v>0</c:v>
                </c:pt>
                <c:pt idx="23074">
                  <c:v>2.4416799999999999</c:v>
                </c:pt>
                <c:pt idx="23075">
                  <c:v>0.207561</c:v>
                </c:pt>
                <c:pt idx="23076">
                  <c:v>1.3758619999999999</c:v>
                </c:pt>
                <c:pt idx="23077">
                  <c:v>0.289547</c:v>
                </c:pt>
                <c:pt idx="23078">
                  <c:v>2.195722</c:v>
                </c:pt>
                <c:pt idx="23079">
                  <c:v>0</c:v>
                </c:pt>
                <c:pt idx="23080">
                  <c:v>1.9702599999999999</c:v>
                </c:pt>
                <c:pt idx="23081">
                  <c:v>0</c:v>
                </c:pt>
                <c:pt idx="23082">
                  <c:v>2.2777080000000001</c:v>
                </c:pt>
                <c:pt idx="23083">
                  <c:v>0</c:v>
                </c:pt>
                <c:pt idx="23084">
                  <c:v>1.908771</c:v>
                </c:pt>
                <c:pt idx="23085">
                  <c:v>0</c:v>
                </c:pt>
                <c:pt idx="23086">
                  <c:v>1.9907570000000001</c:v>
                </c:pt>
                <c:pt idx="23087">
                  <c:v>0</c:v>
                </c:pt>
                <c:pt idx="23088">
                  <c:v>2.5646589999999998</c:v>
                </c:pt>
                <c:pt idx="23089">
                  <c:v>0</c:v>
                </c:pt>
                <c:pt idx="23090">
                  <c:v>2.7081339999999998</c:v>
                </c:pt>
                <c:pt idx="23091">
                  <c:v>0</c:v>
                </c:pt>
                <c:pt idx="23092">
                  <c:v>1.7038059999999999</c:v>
                </c:pt>
                <c:pt idx="23093">
                  <c:v>0</c:v>
                </c:pt>
                <c:pt idx="23094">
                  <c:v>1.3143720000000001</c:v>
                </c:pt>
                <c:pt idx="23095">
                  <c:v>0.207561</c:v>
                </c:pt>
                <c:pt idx="23096">
                  <c:v>2.8926029999999998</c:v>
                </c:pt>
                <c:pt idx="23097">
                  <c:v>0</c:v>
                </c:pt>
                <c:pt idx="23098">
                  <c:v>1.6423160000000001</c:v>
                </c:pt>
                <c:pt idx="23099">
                  <c:v>0</c:v>
                </c:pt>
                <c:pt idx="23100">
                  <c:v>2.995085</c:v>
                </c:pt>
                <c:pt idx="23101">
                  <c:v>0</c:v>
                </c:pt>
                <c:pt idx="23102">
                  <c:v>2.0317500000000002</c:v>
                </c:pt>
                <c:pt idx="23103">
                  <c:v>0</c:v>
                </c:pt>
                <c:pt idx="23104">
                  <c:v>1.5398339999999999</c:v>
                </c:pt>
                <c:pt idx="23105">
                  <c:v>0.289547</c:v>
                </c:pt>
                <c:pt idx="23106">
                  <c:v>2.5031690000000002</c:v>
                </c:pt>
                <c:pt idx="23107">
                  <c:v>0</c:v>
                </c:pt>
                <c:pt idx="23108">
                  <c:v>2.011253</c:v>
                </c:pt>
                <c:pt idx="23109">
                  <c:v>0.18706500000000001</c:v>
                </c:pt>
                <c:pt idx="23110">
                  <c:v>2.544162</c:v>
                </c:pt>
                <c:pt idx="23111">
                  <c:v>0</c:v>
                </c:pt>
                <c:pt idx="23112">
                  <c:v>2.872106</c:v>
                </c:pt>
                <c:pt idx="23113">
                  <c:v>0</c:v>
                </c:pt>
                <c:pt idx="23114">
                  <c:v>1.4783440000000001</c:v>
                </c:pt>
                <c:pt idx="23115">
                  <c:v>0</c:v>
                </c:pt>
                <c:pt idx="23116">
                  <c:v>1.9497640000000001</c:v>
                </c:pt>
                <c:pt idx="23117">
                  <c:v>0.31004399999999999</c:v>
                </c:pt>
                <c:pt idx="23118">
                  <c:v>2.0522459999999998</c:v>
                </c:pt>
                <c:pt idx="23119">
                  <c:v>0</c:v>
                </c:pt>
                <c:pt idx="23120">
                  <c:v>1.4988410000000001</c:v>
                </c:pt>
                <c:pt idx="23121">
                  <c:v>0.57649799999999995</c:v>
                </c:pt>
                <c:pt idx="23122">
                  <c:v>1.6013230000000001</c:v>
                </c:pt>
                <c:pt idx="23123">
                  <c:v>0.67898099999999995</c:v>
                </c:pt>
                <c:pt idx="23124">
                  <c:v>1.129904</c:v>
                </c:pt>
                <c:pt idx="23125">
                  <c:v>0.88394600000000001</c:v>
                </c:pt>
                <c:pt idx="23126">
                  <c:v>1.3348690000000001</c:v>
                </c:pt>
                <c:pt idx="23127">
                  <c:v>0.248554</c:v>
                </c:pt>
                <c:pt idx="23128">
                  <c:v>2.4416799999999999</c:v>
                </c:pt>
                <c:pt idx="23129">
                  <c:v>0</c:v>
                </c:pt>
                <c:pt idx="23130">
                  <c:v>1.8267850000000001</c:v>
                </c:pt>
                <c:pt idx="23131">
                  <c:v>0.412526</c:v>
                </c:pt>
                <c:pt idx="23132">
                  <c:v>1.9497640000000001</c:v>
                </c:pt>
                <c:pt idx="23133">
                  <c:v>4.3589000000000003E-2</c:v>
                </c:pt>
                <c:pt idx="23134">
                  <c:v>2.8926029999999998</c:v>
                </c:pt>
                <c:pt idx="23135">
                  <c:v>0</c:v>
                </c:pt>
                <c:pt idx="23136">
                  <c:v>1.293876</c:v>
                </c:pt>
                <c:pt idx="23137">
                  <c:v>0.43302299999999999</c:v>
                </c:pt>
                <c:pt idx="23138">
                  <c:v>1.396358</c:v>
                </c:pt>
                <c:pt idx="23139">
                  <c:v>0.94543500000000003</c:v>
                </c:pt>
                <c:pt idx="23140">
                  <c:v>2.4211830000000001</c:v>
                </c:pt>
                <c:pt idx="23141">
                  <c:v>0.719974</c:v>
                </c:pt>
                <c:pt idx="23142">
                  <c:v>1.580827</c:v>
                </c:pt>
                <c:pt idx="23143">
                  <c:v>0.412526</c:v>
                </c:pt>
                <c:pt idx="23144">
                  <c:v>1.62182</c:v>
                </c:pt>
                <c:pt idx="23145">
                  <c:v>0.94543500000000003</c:v>
                </c:pt>
                <c:pt idx="23146">
                  <c:v>0.57649799999999995</c:v>
                </c:pt>
                <c:pt idx="23147">
                  <c:v>0.65848399999999996</c:v>
                </c:pt>
                <c:pt idx="23148">
                  <c:v>1.088911</c:v>
                </c:pt>
                <c:pt idx="23149">
                  <c:v>0.92493899999999996</c:v>
                </c:pt>
                <c:pt idx="23150">
                  <c:v>1.3553649999999999</c:v>
                </c:pt>
                <c:pt idx="23151">
                  <c:v>0</c:v>
                </c:pt>
                <c:pt idx="23152">
                  <c:v>1.457848</c:v>
                </c:pt>
                <c:pt idx="23153">
                  <c:v>0.59699500000000005</c:v>
                </c:pt>
                <c:pt idx="23154">
                  <c:v>0.61749100000000001</c:v>
                </c:pt>
                <c:pt idx="23155">
                  <c:v>1.068414</c:v>
                </c:pt>
                <c:pt idx="23156">
                  <c:v>0.43302299999999999</c:v>
                </c:pt>
                <c:pt idx="23157">
                  <c:v>4.3589000000000003E-2</c:v>
                </c:pt>
                <c:pt idx="23158">
                  <c:v>0.80196000000000001</c:v>
                </c:pt>
                <c:pt idx="23159">
                  <c:v>0.31004399999999999</c:v>
                </c:pt>
                <c:pt idx="23160">
                  <c:v>1.3553649999999999</c:v>
                </c:pt>
                <c:pt idx="23161">
                  <c:v>0.43302299999999999</c:v>
                </c:pt>
                <c:pt idx="23162">
                  <c:v>1.9292670000000001</c:v>
                </c:pt>
                <c:pt idx="23163">
                  <c:v>0.51500900000000005</c:v>
                </c:pt>
                <c:pt idx="23164">
                  <c:v>1.396358</c:v>
                </c:pt>
                <c:pt idx="23165">
                  <c:v>0.51500900000000005</c:v>
                </c:pt>
                <c:pt idx="23166">
                  <c:v>0.65848399999999996</c:v>
                </c:pt>
                <c:pt idx="23167">
                  <c:v>1.0069250000000001</c:v>
                </c:pt>
                <c:pt idx="23168">
                  <c:v>0.51500900000000005</c:v>
                </c:pt>
                <c:pt idx="23169">
                  <c:v>0</c:v>
                </c:pt>
                <c:pt idx="23170">
                  <c:v>1.8267850000000001</c:v>
                </c:pt>
                <c:pt idx="23171">
                  <c:v>0</c:v>
                </c:pt>
                <c:pt idx="23172">
                  <c:v>0.92493899999999996</c:v>
                </c:pt>
                <c:pt idx="23173">
                  <c:v>0</c:v>
                </c:pt>
                <c:pt idx="23174">
                  <c:v>2.1342319999999999</c:v>
                </c:pt>
                <c:pt idx="23175">
                  <c:v>0.371533</c:v>
                </c:pt>
                <c:pt idx="23176">
                  <c:v>1.62182</c:v>
                </c:pt>
                <c:pt idx="23177">
                  <c:v>0.35103699999999999</c:v>
                </c:pt>
                <c:pt idx="23178">
                  <c:v>1.908771</c:v>
                </c:pt>
                <c:pt idx="23179">
                  <c:v>0</c:v>
                </c:pt>
                <c:pt idx="23180">
                  <c:v>2.3801899999999998</c:v>
                </c:pt>
                <c:pt idx="23181">
                  <c:v>2.5959999999999998E-3</c:v>
                </c:pt>
                <c:pt idx="23182">
                  <c:v>2.2367149999999998</c:v>
                </c:pt>
                <c:pt idx="23183">
                  <c:v>0.39202999999999999</c:v>
                </c:pt>
                <c:pt idx="23184">
                  <c:v>1.908771</c:v>
                </c:pt>
                <c:pt idx="23185">
                  <c:v>0</c:v>
                </c:pt>
                <c:pt idx="23186">
                  <c:v>1.437351</c:v>
                </c:pt>
                <c:pt idx="23187">
                  <c:v>0</c:v>
                </c:pt>
                <c:pt idx="23188">
                  <c:v>2.6466449999999999</c:v>
                </c:pt>
                <c:pt idx="23189">
                  <c:v>0</c:v>
                </c:pt>
                <c:pt idx="23190">
                  <c:v>0.69947700000000002</c:v>
                </c:pt>
                <c:pt idx="23191">
                  <c:v>0</c:v>
                </c:pt>
                <c:pt idx="23192">
                  <c:v>1.9907570000000001</c:v>
                </c:pt>
                <c:pt idx="23193">
                  <c:v>0.14607200000000001</c:v>
                </c:pt>
                <c:pt idx="23194">
                  <c:v>2.339197</c:v>
                </c:pt>
                <c:pt idx="23195">
                  <c:v>0</c:v>
                </c:pt>
                <c:pt idx="23196">
                  <c:v>1.9907570000000001</c:v>
                </c:pt>
                <c:pt idx="23197">
                  <c:v>0.289547</c:v>
                </c:pt>
                <c:pt idx="23198">
                  <c:v>1.888274</c:v>
                </c:pt>
                <c:pt idx="23199">
                  <c:v>0.78146300000000002</c:v>
                </c:pt>
                <c:pt idx="23200">
                  <c:v>1.3758619999999999</c:v>
                </c:pt>
                <c:pt idx="23201">
                  <c:v>0.18706500000000001</c:v>
                </c:pt>
                <c:pt idx="23202">
                  <c:v>0.65848399999999996</c:v>
                </c:pt>
                <c:pt idx="23203">
                  <c:v>0.47401599999999999</c:v>
                </c:pt>
                <c:pt idx="23204">
                  <c:v>1.56033</c:v>
                </c:pt>
                <c:pt idx="23205">
                  <c:v>0.49451200000000001</c:v>
                </c:pt>
                <c:pt idx="23206">
                  <c:v>0.14607200000000001</c:v>
                </c:pt>
                <c:pt idx="23207">
                  <c:v>1.1504000000000001</c:v>
                </c:pt>
                <c:pt idx="23208">
                  <c:v>1.6833089999999999</c:v>
                </c:pt>
                <c:pt idx="23209">
                  <c:v>1.109407</c:v>
                </c:pt>
                <c:pt idx="23210">
                  <c:v>0.43302299999999999</c:v>
                </c:pt>
                <c:pt idx="23211">
                  <c:v>1.088911</c:v>
                </c:pt>
                <c:pt idx="23212">
                  <c:v>0.26905099999999998</c:v>
                </c:pt>
                <c:pt idx="23213">
                  <c:v>0.74046999999999996</c:v>
                </c:pt>
                <c:pt idx="23214">
                  <c:v>0.88394600000000001</c:v>
                </c:pt>
                <c:pt idx="23215">
                  <c:v>0.92493899999999996</c:v>
                </c:pt>
                <c:pt idx="23216">
                  <c:v>1.9702599999999999</c:v>
                </c:pt>
                <c:pt idx="23217">
                  <c:v>1.129904</c:v>
                </c:pt>
                <c:pt idx="23218">
                  <c:v>1.068414</c:v>
                </c:pt>
                <c:pt idx="23219">
                  <c:v>1.0479179999999999</c:v>
                </c:pt>
                <c:pt idx="23220">
                  <c:v>1.3758619999999999</c:v>
                </c:pt>
                <c:pt idx="23221">
                  <c:v>0.51500900000000005</c:v>
                </c:pt>
                <c:pt idx="23222">
                  <c:v>0.51500900000000005</c:v>
                </c:pt>
                <c:pt idx="23223">
                  <c:v>0.69947700000000002</c:v>
                </c:pt>
                <c:pt idx="23224">
                  <c:v>0.65848399999999996</c:v>
                </c:pt>
                <c:pt idx="23225">
                  <c:v>0.90444199999999997</c:v>
                </c:pt>
                <c:pt idx="23226">
                  <c:v>1.457848</c:v>
                </c:pt>
                <c:pt idx="23227">
                  <c:v>1.252883</c:v>
                </c:pt>
                <c:pt idx="23228">
                  <c:v>1.1708970000000001</c:v>
                </c:pt>
                <c:pt idx="23229">
                  <c:v>0.65848399999999996</c:v>
                </c:pt>
                <c:pt idx="23230">
                  <c:v>0.26905099999999998</c:v>
                </c:pt>
                <c:pt idx="23231">
                  <c:v>0</c:v>
                </c:pt>
                <c:pt idx="23232">
                  <c:v>0.43302299999999999</c:v>
                </c:pt>
                <c:pt idx="23233">
                  <c:v>1.252883</c:v>
                </c:pt>
                <c:pt idx="23234">
                  <c:v>1.1708970000000001</c:v>
                </c:pt>
                <c:pt idx="23235">
                  <c:v>0.67898099999999995</c:v>
                </c:pt>
                <c:pt idx="23236">
                  <c:v>0.35103699999999999</c:v>
                </c:pt>
                <c:pt idx="23237">
                  <c:v>1.724302</c:v>
                </c:pt>
                <c:pt idx="23238">
                  <c:v>1.8677779999999999</c:v>
                </c:pt>
                <c:pt idx="23239">
                  <c:v>0.53550500000000001</c:v>
                </c:pt>
                <c:pt idx="23240">
                  <c:v>1.908771</c:v>
                </c:pt>
                <c:pt idx="23241">
                  <c:v>1.109407</c:v>
                </c:pt>
                <c:pt idx="23242">
                  <c:v>0.90444199999999997</c:v>
                </c:pt>
                <c:pt idx="23243">
                  <c:v>0.74046999999999996</c:v>
                </c:pt>
                <c:pt idx="23244">
                  <c:v>1.293876</c:v>
                </c:pt>
                <c:pt idx="23245">
                  <c:v>1.1913929999999999</c:v>
                </c:pt>
                <c:pt idx="23246">
                  <c:v>0.637988</c:v>
                </c:pt>
                <c:pt idx="23247">
                  <c:v>1.252883</c:v>
                </c:pt>
                <c:pt idx="23248">
                  <c:v>1.1708970000000001</c:v>
                </c:pt>
                <c:pt idx="23249">
                  <c:v>1.6423160000000001</c:v>
                </c:pt>
                <c:pt idx="23250">
                  <c:v>0.92493899999999996</c:v>
                </c:pt>
                <c:pt idx="23251">
                  <c:v>0.82245599999999996</c:v>
                </c:pt>
                <c:pt idx="23252">
                  <c:v>1.1504000000000001</c:v>
                </c:pt>
                <c:pt idx="23253">
                  <c:v>1.4988410000000001</c:v>
                </c:pt>
                <c:pt idx="23254">
                  <c:v>1.0274209999999999</c:v>
                </c:pt>
                <c:pt idx="23255">
                  <c:v>1.437351</c:v>
                </c:pt>
                <c:pt idx="23256">
                  <c:v>0</c:v>
                </c:pt>
                <c:pt idx="23257">
                  <c:v>1.3348690000000001</c:v>
                </c:pt>
                <c:pt idx="23258">
                  <c:v>0.94543500000000003</c:v>
                </c:pt>
                <c:pt idx="23259">
                  <c:v>1.9907570000000001</c:v>
                </c:pt>
                <c:pt idx="23260">
                  <c:v>0.88394600000000001</c:v>
                </c:pt>
                <c:pt idx="23261">
                  <c:v>1.2118899999999999</c:v>
                </c:pt>
                <c:pt idx="23262">
                  <c:v>0.65848399999999996</c:v>
                </c:pt>
                <c:pt idx="23263">
                  <c:v>1.1504000000000001</c:v>
                </c:pt>
                <c:pt idx="23264">
                  <c:v>0.78146300000000002</c:v>
                </c:pt>
                <c:pt idx="23265">
                  <c:v>0.412526</c:v>
                </c:pt>
                <c:pt idx="23266">
                  <c:v>1.3553649999999999</c:v>
                </c:pt>
                <c:pt idx="23267">
                  <c:v>0.248554</c:v>
                </c:pt>
                <c:pt idx="23268">
                  <c:v>0.86344900000000002</c:v>
                </c:pt>
                <c:pt idx="23269">
                  <c:v>0.98642799999999997</c:v>
                </c:pt>
                <c:pt idx="23270">
                  <c:v>0.65848399999999996</c:v>
                </c:pt>
                <c:pt idx="23271">
                  <c:v>0.88394600000000001</c:v>
                </c:pt>
                <c:pt idx="23272">
                  <c:v>0.90444199999999997</c:v>
                </c:pt>
                <c:pt idx="23273">
                  <c:v>1.785792</c:v>
                </c:pt>
                <c:pt idx="23274">
                  <c:v>1.109407</c:v>
                </c:pt>
                <c:pt idx="23275">
                  <c:v>0.96593200000000001</c:v>
                </c:pt>
                <c:pt idx="23276">
                  <c:v>0.98642799999999997</c:v>
                </c:pt>
                <c:pt idx="23277">
                  <c:v>0.86344900000000002</c:v>
                </c:pt>
                <c:pt idx="23278">
                  <c:v>1.068414</c:v>
                </c:pt>
                <c:pt idx="23279">
                  <c:v>1.9702599999999999</c:v>
                </c:pt>
                <c:pt idx="23280">
                  <c:v>1.293876</c:v>
                </c:pt>
                <c:pt idx="23281">
                  <c:v>0.86344900000000002</c:v>
                </c:pt>
                <c:pt idx="23282">
                  <c:v>2.216218</c:v>
                </c:pt>
                <c:pt idx="23283">
                  <c:v>1.4988410000000001</c:v>
                </c:pt>
                <c:pt idx="23284">
                  <c:v>1.56033</c:v>
                </c:pt>
                <c:pt idx="23285">
                  <c:v>1.088911</c:v>
                </c:pt>
                <c:pt idx="23286">
                  <c:v>1.3348690000000001</c:v>
                </c:pt>
                <c:pt idx="23287">
                  <c:v>0.371533</c:v>
                </c:pt>
                <c:pt idx="23288">
                  <c:v>1.4783440000000001</c:v>
                </c:pt>
                <c:pt idx="23289">
                  <c:v>0.289547</c:v>
                </c:pt>
                <c:pt idx="23290">
                  <c:v>0.61749100000000001</c:v>
                </c:pt>
                <c:pt idx="23291">
                  <c:v>1.273379</c:v>
                </c:pt>
                <c:pt idx="23292">
                  <c:v>0</c:v>
                </c:pt>
                <c:pt idx="23293">
                  <c:v>1.6423160000000001</c:v>
                </c:pt>
                <c:pt idx="23294">
                  <c:v>0.61749100000000001</c:v>
                </c:pt>
                <c:pt idx="23295">
                  <c:v>0.98642799999999997</c:v>
                </c:pt>
                <c:pt idx="23296">
                  <c:v>1.0274209999999999</c:v>
                </c:pt>
                <c:pt idx="23297">
                  <c:v>1.109407</c:v>
                </c:pt>
                <c:pt idx="23298">
                  <c:v>1.1708970000000001</c:v>
                </c:pt>
                <c:pt idx="23299">
                  <c:v>1.62182</c:v>
                </c:pt>
                <c:pt idx="23300">
                  <c:v>1.3553649999999999</c:v>
                </c:pt>
                <c:pt idx="23301">
                  <c:v>0.78146300000000002</c:v>
                </c:pt>
                <c:pt idx="23302">
                  <c:v>0.556002</c:v>
                </c:pt>
                <c:pt idx="23303">
                  <c:v>2.6466449999999999</c:v>
                </c:pt>
                <c:pt idx="23304">
                  <c:v>1.0069250000000001</c:v>
                </c:pt>
                <c:pt idx="23305">
                  <c:v>0.88394600000000001</c:v>
                </c:pt>
                <c:pt idx="23306">
                  <c:v>1.068414</c:v>
                </c:pt>
                <c:pt idx="23307">
                  <c:v>0.98642799999999997</c:v>
                </c:pt>
                <c:pt idx="23308">
                  <c:v>1.3758619999999999</c:v>
                </c:pt>
                <c:pt idx="23309">
                  <c:v>0.96593200000000001</c:v>
                </c:pt>
                <c:pt idx="23310">
                  <c:v>1.3348690000000001</c:v>
                </c:pt>
                <c:pt idx="23311">
                  <c:v>0.92493899999999996</c:v>
                </c:pt>
                <c:pt idx="23312">
                  <c:v>1.1913929999999999</c:v>
                </c:pt>
                <c:pt idx="23313">
                  <c:v>0.86344900000000002</c:v>
                </c:pt>
                <c:pt idx="23314">
                  <c:v>1.109407</c:v>
                </c:pt>
                <c:pt idx="23315">
                  <c:v>1.6013230000000001</c:v>
                </c:pt>
                <c:pt idx="23316">
                  <c:v>0.59699500000000005</c:v>
                </c:pt>
                <c:pt idx="23317">
                  <c:v>0.90444199999999997</c:v>
                </c:pt>
                <c:pt idx="23318">
                  <c:v>0.43302299999999999</c:v>
                </c:pt>
                <c:pt idx="23319">
                  <c:v>1.068414</c:v>
                </c:pt>
                <c:pt idx="23320">
                  <c:v>0.207561</c:v>
                </c:pt>
                <c:pt idx="23321">
                  <c:v>1.088911</c:v>
                </c:pt>
                <c:pt idx="23322">
                  <c:v>0.92493899999999996</c:v>
                </c:pt>
                <c:pt idx="23323">
                  <c:v>0.94543500000000003</c:v>
                </c:pt>
                <c:pt idx="23324">
                  <c:v>1.6013230000000001</c:v>
                </c:pt>
                <c:pt idx="23325">
                  <c:v>1.1708970000000001</c:v>
                </c:pt>
                <c:pt idx="23326">
                  <c:v>0.78146300000000002</c:v>
                </c:pt>
                <c:pt idx="23327">
                  <c:v>1.3143720000000001</c:v>
                </c:pt>
                <c:pt idx="23328">
                  <c:v>0.719974</c:v>
                </c:pt>
                <c:pt idx="23329">
                  <c:v>0.65848399999999996</c:v>
                </c:pt>
                <c:pt idx="23330">
                  <c:v>0.61749100000000001</c:v>
                </c:pt>
                <c:pt idx="23331">
                  <c:v>1.109407</c:v>
                </c:pt>
                <c:pt idx="23332">
                  <c:v>1.5398339999999999</c:v>
                </c:pt>
                <c:pt idx="23333">
                  <c:v>0.556002</c:v>
                </c:pt>
                <c:pt idx="23334">
                  <c:v>0.61749100000000001</c:v>
                </c:pt>
                <c:pt idx="23335">
                  <c:v>0.98642799999999997</c:v>
                </c:pt>
                <c:pt idx="23336">
                  <c:v>1.6423160000000001</c:v>
                </c:pt>
                <c:pt idx="23337">
                  <c:v>1.396358</c:v>
                </c:pt>
                <c:pt idx="23338">
                  <c:v>1.3348690000000001</c:v>
                </c:pt>
                <c:pt idx="23339">
                  <c:v>1.4783440000000001</c:v>
                </c:pt>
                <c:pt idx="23340">
                  <c:v>0.90444199999999997</c:v>
                </c:pt>
                <c:pt idx="23341">
                  <c:v>1.232386</c:v>
                </c:pt>
                <c:pt idx="23342">
                  <c:v>1.62182</c:v>
                </c:pt>
                <c:pt idx="23343">
                  <c:v>2.5851549999999999</c:v>
                </c:pt>
                <c:pt idx="23344">
                  <c:v>1.293876</c:v>
                </c:pt>
                <c:pt idx="23345">
                  <c:v>1.3143720000000001</c:v>
                </c:pt>
                <c:pt idx="23346">
                  <c:v>1.3553649999999999</c:v>
                </c:pt>
                <c:pt idx="23347">
                  <c:v>1.252883</c:v>
                </c:pt>
                <c:pt idx="23348">
                  <c:v>1.3143720000000001</c:v>
                </c:pt>
                <c:pt idx="23349">
                  <c:v>0.92493899999999996</c:v>
                </c:pt>
                <c:pt idx="23350">
                  <c:v>0.39202999999999999</c:v>
                </c:pt>
                <c:pt idx="23351">
                  <c:v>0.98642799999999997</c:v>
                </c:pt>
                <c:pt idx="23352">
                  <c:v>0.45351900000000001</c:v>
                </c:pt>
                <c:pt idx="23353">
                  <c:v>1.7038059999999999</c:v>
                </c:pt>
                <c:pt idx="23354">
                  <c:v>1.1504000000000001</c:v>
                </c:pt>
                <c:pt idx="23355">
                  <c:v>1.9907570000000001</c:v>
                </c:pt>
                <c:pt idx="23356">
                  <c:v>1.2118899999999999</c:v>
                </c:pt>
                <c:pt idx="23357">
                  <c:v>0.86344900000000002</c:v>
                </c:pt>
                <c:pt idx="23358">
                  <c:v>0.289547</c:v>
                </c:pt>
                <c:pt idx="23359">
                  <c:v>1.068414</c:v>
                </c:pt>
                <c:pt idx="23360">
                  <c:v>1.252883</c:v>
                </c:pt>
                <c:pt idx="23361">
                  <c:v>0.65848399999999996</c:v>
                </c:pt>
                <c:pt idx="23362">
                  <c:v>0.88394600000000001</c:v>
                </c:pt>
                <c:pt idx="23363">
                  <c:v>0.65848399999999996</c:v>
                </c:pt>
                <c:pt idx="23364">
                  <c:v>1.3758619999999999</c:v>
                </c:pt>
                <c:pt idx="23365">
                  <c:v>0.94543500000000003</c:v>
                </c:pt>
                <c:pt idx="23366">
                  <c:v>0</c:v>
                </c:pt>
                <c:pt idx="23367">
                  <c:v>2.3596940000000002</c:v>
                </c:pt>
                <c:pt idx="23368">
                  <c:v>1.3758619999999999</c:v>
                </c:pt>
                <c:pt idx="23369">
                  <c:v>0.82245599999999996</c:v>
                </c:pt>
                <c:pt idx="23370">
                  <c:v>0.412526</c:v>
                </c:pt>
                <c:pt idx="23371">
                  <c:v>0.76096699999999995</c:v>
                </c:pt>
                <c:pt idx="23372">
                  <c:v>0.69947700000000002</c:v>
                </c:pt>
                <c:pt idx="23373">
                  <c:v>0.96593200000000001</c:v>
                </c:pt>
                <c:pt idx="23374">
                  <c:v>1.3348690000000001</c:v>
                </c:pt>
                <c:pt idx="23375">
                  <c:v>2.8311130000000002</c:v>
                </c:pt>
                <c:pt idx="23376">
                  <c:v>0.556002</c:v>
                </c:pt>
                <c:pt idx="23377">
                  <c:v>0.14607200000000001</c:v>
                </c:pt>
                <c:pt idx="23378">
                  <c:v>1.5398339999999999</c:v>
                </c:pt>
                <c:pt idx="23379">
                  <c:v>0.67898099999999995</c:v>
                </c:pt>
                <c:pt idx="23380">
                  <c:v>1.0479179999999999</c:v>
                </c:pt>
                <c:pt idx="23381">
                  <c:v>0.637988</c:v>
                </c:pt>
                <c:pt idx="23382">
                  <c:v>0.65848399999999996</c:v>
                </c:pt>
                <c:pt idx="23383">
                  <c:v>0.637988</c:v>
                </c:pt>
                <c:pt idx="23384">
                  <c:v>0.96593200000000001</c:v>
                </c:pt>
                <c:pt idx="23385">
                  <c:v>0.47401599999999999</c:v>
                </c:pt>
                <c:pt idx="23386">
                  <c:v>0.47401599999999999</c:v>
                </c:pt>
                <c:pt idx="23387">
                  <c:v>1.437351</c:v>
                </c:pt>
                <c:pt idx="23388">
                  <c:v>0.67898099999999995</c:v>
                </c:pt>
                <c:pt idx="23389">
                  <c:v>1.232386</c:v>
                </c:pt>
                <c:pt idx="23390">
                  <c:v>0</c:v>
                </c:pt>
                <c:pt idx="23391">
                  <c:v>0</c:v>
                </c:pt>
                <c:pt idx="23392">
                  <c:v>0.53550500000000001</c:v>
                </c:pt>
                <c:pt idx="23393">
                  <c:v>2.1547290000000001</c:v>
                </c:pt>
                <c:pt idx="23394">
                  <c:v>1.6628130000000001</c:v>
                </c:pt>
                <c:pt idx="23395">
                  <c:v>1.580827</c:v>
                </c:pt>
                <c:pt idx="23396">
                  <c:v>1.1913929999999999</c:v>
                </c:pt>
                <c:pt idx="23397">
                  <c:v>1.396358</c:v>
                </c:pt>
                <c:pt idx="23398">
                  <c:v>0.86344900000000002</c:v>
                </c:pt>
                <c:pt idx="23399">
                  <c:v>1.293876</c:v>
                </c:pt>
                <c:pt idx="23400">
                  <c:v>2.4416799999999999</c:v>
                </c:pt>
                <c:pt idx="23401">
                  <c:v>1.129904</c:v>
                </c:pt>
                <c:pt idx="23402">
                  <c:v>0.69947700000000002</c:v>
                </c:pt>
                <c:pt idx="23403">
                  <c:v>2.9745889999999999</c:v>
                </c:pt>
                <c:pt idx="23404">
                  <c:v>2.2572109999999999</c:v>
                </c:pt>
                <c:pt idx="23405">
                  <c:v>0.207561</c:v>
                </c:pt>
                <c:pt idx="23406">
                  <c:v>0.45351900000000001</c:v>
                </c:pt>
                <c:pt idx="23407">
                  <c:v>8.4582000000000004E-2</c:v>
                </c:pt>
                <c:pt idx="23408">
                  <c:v>0.80196000000000001</c:v>
                </c:pt>
                <c:pt idx="23409">
                  <c:v>0.53550500000000001</c:v>
                </c:pt>
                <c:pt idx="23410">
                  <c:v>0.49451200000000001</c:v>
                </c:pt>
                <c:pt idx="23411">
                  <c:v>0</c:v>
                </c:pt>
                <c:pt idx="23412">
                  <c:v>0.51500900000000005</c:v>
                </c:pt>
                <c:pt idx="23413">
                  <c:v>1.5193369999999999</c:v>
                </c:pt>
                <c:pt idx="23414">
                  <c:v>2.1752250000000002</c:v>
                </c:pt>
                <c:pt idx="23415">
                  <c:v>0</c:v>
                </c:pt>
                <c:pt idx="23416">
                  <c:v>2.5646589999999998</c:v>
                </c:pt>
                <c:pt idx="23417">
                  <c:v>0</c:v>
                </c:pt>
                <c:pt idx="23418">
                  <c:v>0.82245599999999996</c:v>
                </c:pt>
                <c:pt idx="23419">
                  <c:v>0</c:v>
                </c:pt>
                <c:pt idx="23420">
                  <c:v>0</c:v>
                </c:pt>
                <c:pt idx="23421">
                  <c:v>2.011253</c:v>
                </c:pt>
                <c:pt idx="23422">
                  <c:v>4.163386</c:v>
                </c:pt>
                <c:pt idx="23423">
                  <c:v>1.8267850000000001</c:v>
                </c:pt>
                <c:pt idx="23424">
                  <c:v>0.637988</c:v>
                </c:pt>
                <c:pt idx="23425">
                  <c:v>0.12557499999999999</c:v>
                </c:pt>
                <c:pt idx="23426">
                  <c:v>2.7696239999999999</c:v>
                </c:pt>
                <c:pt idx="23427">
                  <c:v>2.9130989999999999</c:v>
                </c:pt>
                <c:pt idx="23428">
                  <c:v>0.22805800000000001</c:v>
                </c:pt>
                <c:pt idx="23429">
                  <c:v>0.76096699999999995</c:v>
                </c:pt>
                <c:pt idx="23430">
                  <c:v>2.2982040000000001</c:v>
                </c:pt>
                <c:pt idx="23431">
                  <c:v>0</c:v>
                </c:pt>
                <c:pt idx="23432">
                  <c:v>0</c:v>
                </c:pt>
                <c:pt idx="23433">
                  <c:v>1.8062879999999999</c:v>
                </c:pt>
                <c:pt idx="23434">
                  <c:v>0</c:v>
                </c:pt>
                <c:pt idx="23435">
                  <c:v>0.289547</c:v>
                </c:pt>
                <c:pt idx="23436">
                  <c:v>3.0975679999999999</c:v>
                </c:pt>
                <c:pt idx="23437">
                  <c:v>1.068414</c:v>
                </c:pt>
                <c:pt idx="23438">
                  <c:v>0</c:v>
                </c:pt>
                <c:pt idx="23439">
                  <c:v>0</c:v>
                </c:pt>
                <c:pt idx="23440">
                  <c:v>3.2410429999999999</c:v>
                </c:pt>
                <c:pt idx="23441">
                  <c:v>1.396358</c:v>
                </c:pt>
                <c:pt idx="23442">
                  <c:v>0</c:v>
                </c:pt>
                <c:pt idx="23443">
                  <c:v>1.8677779999999999</c:v>
                </c:pt>
                <c:pt idx="23444">
                  <c:v>0</c:v>
                </c:pt>
                <c:pt idx="23445">
                  <c:v>1.1913929999999999</c:v>
                </c:pt>
                <c:pt idx="23446">
                  <c:v>0</c:v>
                </c:pt>
                <c:pt idx="23447">
                  <c:v>0</c:v>
                </c:pt>
                <c:pt idx="23448">
                  <c:v>2.216218</c:v>
                </c:pt>
                <c:pt idx="23449">
                  <c:v>1.3758619999999999</c:v>
                </c:pt>
                <c:pt idx="23450">
                  <c:v>2.339197</c:v>
                </c:pt>
                <c:pt idx="23451">
                  <c:v>0</c:v>
                </c:pt>
                <c:pt idx="23452">
                  <c:v>0.90444199999999997</c:v>
                </c:pt>
                <c:pt idx="23453">
                  <c:v>0.86344900000000002</c:v>
                </c:pt>
                <c:pt idx="23454">
                  <c:v>0.84295299999999995</c:v>
                </c:pt>
                <c:pt idx="23455">
                  <c:v>0.78146300000000002</c:v>
                </c:pt>
                <c:pt idx="23456">
                  <c:v>0.31004399999999999</c:v>
                </c:pt>
                <c:pt idx="23457">
                  <c:v>0</c:v>
                </c:pt>
                <c:pt idx="23458">
                  <c:v>0</c:v>
                </c:pt>
                <c:pt idx="23459">
                  <c:v>1.5193369999999999</c:v>
                </c:pt>
                <c:pt idx="23460">
                  <c:v>2.0932390000000001</c:v>
                </c:pt>
                <c:pt idx="23461">
                  <c:v>0.18706500000000001</c:v>
                </c:pt>
                <c:pt idx="23462">
                  <c:v>3.6714699999999998</c:v>
                </c:pt>
                <c:pt idx="23463">
                  <c:v>1.0274209999999999</c:v>
                </c:pt>
                <c:pt idx="23464">
                  <c:v>2.7696239999999999</c:v>
                </c:pt>
                <c:pt idx="23465">
                  <c:v>1.088911</c:v>
                </c:pt>
                <c:pt idx="23466">
                  <c:v>2.523666</c:v>
                </c:pt>
                <c:pt idx="23467">
                  <c:v>0.35103699999999999</c:v>
                </c:pt>
                <c:pt idx="23468">
                  <c:v>4.0199100000000003</c:v>
                </c:pt>
                <c:pt idx="23469">
                  <c:v>0</c:v>
                </c:pt>
                <c:pt idx="23470">
                  <c:v>0.80196000000000001</c:v>
                </c:pt>
                <c:pt idx="23471">
                  <c:v>0</c:v>
                </c:pt>
                <c:pt idx="23472">
                  <c:v>1.56033</c:v>
                </c:pt>
                <c:pt idx="23473">
                  <c:v>0</c:v>
                </c:pt>
                <c:pt idx="23474">
                  <c:v>1.4783440000000001</c:v>
                </c:pt>
                <c:pt idx="23475">
                  <c:v>0.67898099999999995</c:v>
                </c:pt>
                <c:pt idx="23476">
                  <c:v>3.0975679999999999</c:v>
                </c:pt>
                <c:pt idx="23477">
                  <c:v>0</c:v>
                </c:pt>
                <c:pt idx="23478">
                  <c:v>0</c:v>
                </c:pt>
                <c:pt idx="23479">
                  <c:v>0</c:v>
                </c:pt>
                <c:pt idx="23480">
                  <c:v>1.5398339999999999</c:v>
                </c:pt>
                <c:pt idx="23481">
                  <c:v>0.10507900000000001</c:v>
                </c:pt>
                <c:pt idx="23482">
                  <c:v>0.14607200000000001</c:v>
                </c:pt>
                <c:pt idx="23483">
                  <c:v>0</c:v>
                </c:pt>
                <c:pt idx="23484">
                  <c:v>0</c:v>
                </c:pt>
                <c:pt idx="23485">
                  <c:v>1.9702599999999999</c:v>
                </c:pt>
                <c:pt idx="23486">
                  <c:v>0</c:v>
                </c:pt>
                <c:pt idx="23487">
                  <c:v>0.43302299999999999</c:v>
                </c:pt>
                <c:pt idx="23488">
                  <c:v>0</c:v>
                </c:pt>
                <c:pt idx="23489">
                  <c:v>0.10507900000000001</c:v>
                </c:pt>
                <c:pt idx="23490">
                  <c:v>0.719974</c:v>
                </c:pt>
                <c:pt idx="23491">
                  <c:v>0</c:v>
                </c:pt>
                <c:pt idx="23492">
                  <c:v>2.1752250000000002</c:v>
                </c:pt>
                <c:pt idx="23493">
                  <c:v>0</c:v>
                </c:pt>
                <c:pt idx="23494">
                  <c:v>0.82245599999999996</c:v>
                </c:pt>
                <c:pt idx="23495">
                  <c:v>4.3589000000000003E-2</c:v>
                </c:pt>
                <c:pt idx="23496">
                  <c:v>0.59699500000000005</c:v>
                </c:pt>
                <c:pt idx="23497">
                  <c:v>0.16656799999999999</c:v>
                </c:pt>
                <c:pt idx="23498">
                  <c:v>8.4582000000000004E-2</c:v>
                </c:pt>
                <c:pt idx="23499">
                  <c:v>1.437351</c:v>
                </c:pt>
                <c:pt idx="23500">
                  <c:v>2.2367149999999998</c:v>
                </c:pt>
                <c:pt idx="23501">
                  <c:v>0</c:v>
                </c:pt>
                <c:pt idx="23502">
                  <c:v>3.4665050000000002</c:v>
                </c:pt>
                <c:pt idx="23503">
                  <c:v>0.207561</c:v>
                </c:pt>
                <c:pt idx="23504">
                  <c:v>2.4211830000000001</c:v>
                </c:pt>
                <c:pt idx="23505">
                  <c:v>1.2118899999999999</c:v>
                </c:pt>
                <c:pt idx="23506">
                  <c:v>0</c:v>
                </c:pt>
                <c:pt idx="23507">
                  <c:v>0.45351900000000001</c:v>
                </c:pt>
                <c:pt idx="23508">
                  <c:v>0</c:v>
                </c:pt>
                <c:pt idx="23509">
                  <c:v>0</c:v>
                </c:pt>
                <c:pt idx="23510">
                  <c:v>3.3640219999999998</c:v>
                </c:pt>
                <c:pt idx="23511">
                  <c:v>1.7038059999999999</c:v>
                </c:pt>
                <c:pt idx="23512">
                  <c:v>2.1547290000000001</c:v>
                </c:pt>
                <c:pt idx="23513">
                  <c:v>0</c:v>
                </c:pt>
                <c:pt idx="23514">
                  <c:v>0</c:v>
                </c:pt>
                <c:pt idx="23515">
                  <c:v>2.0317500000000002</c:v>
                </c:pt>
                <c:pt idx="23516">
                  <c:v>0</c:v>
                </c:pt>
                <c:pt idx="23517">
                  <c:v>2.2777080000000001</c:v>
                </c:pt>
                <c:pt idx="23518">
                  <c:v>0</c:v>
                </c:pt>
                <c:pt idx="23519">
                  <c:v>0.18706500000000001</c:v>
                </c:pt>
                <c:pt idx="23520">
                  <c:v>1.7038059999999999</c:v>
                </c:pt>
                <c:pt idx="23521">
                  <c:v>0</c:v>
                </c:pt>
                <c:pt idx="23522">
                  <c:v>0.76096699999999995</c:v>
                </c:pt>
                <c:pt idx="23523">
                  <c:v>0</c:v>
                </c:pt>
                <c:pt idx="23524">
                  <c:v>0</c:v>
                </c:pt>
                <c:pt idx="23525">
                  <c:v>1.724302</c:v>
                </c:pt>
                <c:pt idx="23526">
                  <c:v>1.3553649999999999</c:v>
                </c:pt>
                <c:pt idx="23527">
                  <c:v>0</c:v>
                </c:pt>
                <c:pt idx="23528">
                  <c:v>0.98642799999999997</c:v>
                </c:pt>
                <c:pt idx="23529">
                  <c:v>0.80196000000000001</c:v>
                </c:pt>
                <c:pt idx="23530">
                  <c:v>0</c:v>
                </c:pt>
                <c:pt idx="23531">
                  <c:v>1.396358</c:v>
                </c:pt>
                <c:pt idx="23532">
                  <c:v>1.3348690000000001</c:v>
                </c:pt>
                <c:pt idx="23533">
                  <c:v>1.3143720000000001</c:v>
                </c:pt>
                <c:pt idx="23534">
                  <c:v>1.232386</c:v>
                </c:pt>
                <c:pt idx="23535">
                  <c:v>0.90444199999999997</c:v>
                </c:pt>
                <c:pt idx="23536">
                  <c:v>1.396358</c:v>
                </c:pt>
                <c:pt idx="23537">
                  <c:v>0.43302299999999999</c:v>
                </c:pt>
                <c:pt idx="23538">
                  <c:v>1.1913929999999999</c:v>
                </c:pt>
                <c:pt idx="23539">
                  <c:v>0.65848399999999996</c:v>
                </c:pt>
                <c:pt idx="23540">
                  <c:v>1.744799</c:v>
                </c:pt>
                <c:pt idx="23541">
                  <c:v>0.82245599999999996</c:v>
                </c:pt>
                <c:pt idx="23542">
                  <c:v>1.3758619999999999</c:v>
                </c:pt>
                <c:pt idx="23543">
                  <c:v>0.67898099999999995</c:v>
                </c:pt>
                <c:pt idx="23544">
                  <c:v>1.3553649999999999</c:v>
                </c:pt>
                <c:pt idx="23545">
                  <c:v>0.43302299999999999</c:v>
                </c:pt>
                <c:pt idx="23546">
                  <c:v>0.86344900000000002</c:v>
                </c:pt>
                <c:pt idx="23547">
                  <c:v>0.10507900000000001</c:v>
                </c:pt>
                <c:pt idx="23548">
                  <c:v>2.1137359999999998</c:v>
                </c:pt>
                <c:pt idx="23549">
                  <c:v>0</c:v>
                </c:pt>
                <c:pt idx="23550">
                  <c:v>1.9497640000000001</c:v>
                </c:pt>
                <c:pt idx="23551">
                  <c:v>0.35103699999999999</c:v>
                </c:pt>
                <c:pt idx="23552">
                  <c:v>2.0522459999999998</c:v>
                </c:pt>
                <c:pt idx="23553">
                  <c:v>8.4582000000000004E-2</c:v>
                </c:pt>
                <c:pt idx="23554">
                  <c:v>1.6013230000000001</c:v>
                </c:pt>
                <c:pt idx="23555">
                  <c:v>0.59699500000000005</c:v>
                </c:pt>
                <c:pt idx="23556">
                  <c:v>1.724302</c:v>
                </c:pt>
                <c:pt idx="23557">
                  <c:v>0.96593200000000001</c:v>
                </c:pt>
                <c:pt idx="23558">
                  <c:v>1.5193369999999999</c:v>
                </c:pt>
                <c:pt idx="23559">
                  <c:v>0.59699500000000005</c:v>
                </c:pt>
                <c:pt idx="23560">
                  <c:v>0.57649799999999995</c:v>
                </c:pt>
                <c:pt idx="23561">
                  <c:v>0.65848399999999996</c:v>
                </c:pt>
                <c:pt idx="23562">
                  <c:v>3.0155820000000002</c:v>
                </c:pt>
                <c:pt idx="23563">
                  <c:v>0.16656799999999999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191088"/>
        <c:axId val="831194616"/>
      </c:scatterChart>
      <c:valAx>
        <c:axId val="831191088"/>
        <c:scaling>
          <c:orientation val="minMax"/>
          <c:max val="10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[s]</a:t>
                </a:r>
              </a:p>
            </c:rich>
          </c:tx>
          <c:layout>
            <c:manualLayout>
              <c:xMode val="edge"/>
              <c:yMode val="edge"/>
              <c:x val="0.44633431537977403"/>
              <c:y val="0.908806831331190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31194616"/>
        <c:crosses val="autoZero"/>
        <c:crossBetween val="midCat"/>
      </c:valAx>
      <c:valAx>
        <c:axId val="831194616"/>
        <c:scaling>
          <c:orientation val="minMax"/>
          <c:max val="3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Pressure [bar]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31191088"/>
        <c:crosses val="autoZero"/>
        <c:crossBetween val="midCat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GB" sz="1600"/>
              <a:t>IB full line pressure drop</a:t>
            </a:r>
          </a:p>
        </c:rich>
      </c:tx>
      <c:layout>
        <c:manualLayout>
          <c:xMode val="edge"/>
          <c:yMode val="edge"/>
          <c:x val="0.1284747440803333"/>
          <c:y val="1.663089850174290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127799518291212"/>
          <c:y val="2.6141334961362419E-2"/>
          <c:w val="0.83940264324684988"/>
          <c:h val="0.7824773250852522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Sheet1!$J$9:$J$18</c:f>
              <c:numCache>
                <c:formatCode>General</c:formatCode>
                <c:ptCount val="10"/>
                <c:pt idx="0">
                  <c:v>5.76</c:v>
                </c:pt>
                <c:pt idx="1">
                  <c:v>4.68</c:v>
                </c:pt>
                <c:pt idx="2">
                  <c:v>4.0200000000000005</c:v>
                </c:pt>
                <c:pt idx="3">
                  <c:v>2.34</c:v>
                </c:pt>
                <c:pt idx="4">
                  <c:v>1.6199999999999999</c:v>
                </c:pt>
                <c:pt idx="5">
                  <c:v>1.3199999999999998</c:v>
                </c:pt>
                <c:pt idx="6">
                  <c:v>1.02</c:v>
                </c:pt>
                <c:pt idx="7">
                  <c:v>3.42</c:v>
                </c:pt>
                <c:pt idx="8">
                  <c:v>3</c:v>
                </c:pt>
                <c:pt idx="9">
                  <c:v>2.04</c:v>
                </c:pt>
              </c:numCache>
            </c:numRef>
          </c:xVal>
          <c:yVal>
            <c:numRef>
              <c:f>Sheet1!$I$9:$I$18</c:f>
              <c:numCache>
                <c:formatCode>General</c:formatCode>
                <c:ptCount val="10"/>
                <c:pt idx="0">
                  <c:v>0.94200000000000006</c:v>
                </c:pt>
                <c:pt idx="1">
                  <c:v>0.71100000000000008</c:v>
                </c:pt>
                <c:pt idx="2">
                  <c:v>0.57599999999999996</c:v>
                </c:pt>
                <c:pt idx="3">
                  <c:v>0.33999999999999997</c:v>
                </c:pt>
                <c:pt idx="4">
                  <c:v>0.2370000000000001</c:v>
                </c:pt>
                <c:pt idx="5">
                  <c:v>0.20200000000000007</c:v>
                </c:pt>
                <c:pt idx="6">
                  <c:v>0.17900000000000005</c:v>
                </c:pt>
                <c:pt idx="7">
                  <c:v>0.46299999999999997</c:v>
                </c:pt>
                <c:pt idx="8">
                  <c:v>0.39300000000000002</c:v>
                </c:pt>
                <c:pt idx="9">
                  <c:v>0.25700000000000001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Sheet1!$J$23:$J$39</c:f>
              <c:numCache>
                <c:formatCode>General</c:formatCode>
                <c:ptCount val="17"/>
                <c:pt idx="0">
                  <c:v>1.5</c:v>
                </c:pt>
                <c:pt idx="1">
                  <c:v>2.04</c:v>
                </c:pt>
                <c:pt idx="2">
                  <c:v>2.6399999999999997</c:v>
                </c:pt>
                <c:pt idx="3">
                  <c:v>3.84</c:v>
                </c:pt>
                <c:pt idx="4">
                  <c:v>4.38</c:v>
                </c:pt>
                <c:pt idx="5">
                  <c:v>5.34</c:v>
                </c:pt>
                <c:pt idx="6">
                  <c:v>3.48</c:v>
                </c:pt>
                <c:pt idx="7">
                  <c:v>3.7199999999999998</c:v>
                </c:pt>
                <c:pt idx="8">
                  <c:v>3.3</c:v>
                </c:pt>
                <c:pt idx="9">
                  <c:v>4.92</c:v>
                </c:pt>
              </c:numCache>
            </c:numRef>
          </c:xVal>
          <c:yVal>
            <c:numRef>
              <c:f>Sheet1!$I$23:$I$39</c:f>
              <c:numCache>
                <c:formatCode>General</c:formatCode>
                <c:ptCount val="17"/>
                <c:pt idx="0">
                  <c:v>0.22099999999999997</c:v>
                </c:pt>
                <c:pt idx="1">
                  <c:v>0.27799999999999991</c:v>
                </c:pt>
                <c:pt idx="2">
                  <c:v>0.3640000000000001</c:v>
                </c:pt>
                <c:pt idx="3">
                  <c:v>0.53699999999999992</c:v>
                </c:pt>
                <c:pt idx="4">
                  <c:v>0.61799999999999999</c:v>
                </c:pt>
                <c:pt idx="5">
                  <c:v>0.83400000000000007</c:v>
                </c:pt>
                <c:pt idx="6">
                  <c:v>0.46999999999999986</c:v>
                </c:pt>
                <c:pt idx="7">
                  <c:v>0.51600000000000001</c:v>
                </c:pt>
                <c:pt idx="8">
                  <c:v>0.43800000000000006</c:v>
                </c:pt>
                <c:pt idx="9">
                  <c:v>0.70900000000000007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5878224"/>
        <c:axId val="625874696"/>
      </c:scatterChart>
      <c:valAx>
        <c:axId val="62587822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Flow rate [L/h]</a:t>
                </a:r>
              </a:p>
            </c:rich>
          </c:tx>
          <c:layout>
            <c:manualLayout>
              <c:xMode val="edge"/>
              <c:yMode val="edge"/>
              <c:x val="0.43768134794595787"/>
              <c:y val="0.896085742221635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25874696"/>
        <c:crosses val="autoZero"/>
        <c:crossBetween val="midCat"/>
      </c:valAx>
      <c:valAx>
        <c:axId val="6258746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Pressure drop [bar]</a:t>
                </a:r>
              </a:p>
            </c:rich>
          </c:tx>
          <c:layout>
            <c:manualLayout>
              <c:xMode val="edge"/>
              <c:yMode val="edge"/>
              <c:x val="8.2806012378946797E-4"/>
              <c:y val="0.285826830648804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2587822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Sheet1!$A$3:$A$6</c:f>
              <c:strCach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Sheet1!$A$3:$A$6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</c:numCache>
            </c:numRef>
          </c:xVal>
          <c:yVal>
            <c:numRef>
              <c:f>Sheet1!$B$3:$B$6</c:f>
              <c:numCache>
                <c:formatCode>General</c:formatCode>
                <c:ptCount val="4"/>
                <c:pt idx="0">
                  <c:v>270.84800000000001</c:v>
                </c:pt>
                <c:pt idx="1">
                  <c:v>270.86500000000001</c:v>
                </c:pt>
                <c:pt idx="2">
                  <c:v>270.88</c:v>
                </c:pt>
                <c:pt idx="3">
                  <c:v>270.89499999999998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Sheet1!$A$3:$A$6</c:f>
              <c:strCach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Sheet1!$A$3:$A$6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</c:numCache>
            </c:numRef>
          </c:xVal>
          <c:yVal>
            <c:numRef>
              <c:f>Sheet1!$B$3:$B$6</c:f>
              <c:numCache>
                <c:formatCode>General</c:formatCode>
                <c:ptCount val="4"/>
                <c:pt idx="0">
                  <c:v>270.84800000000001</c:v>
                </c:pt>
                <c:pt idx="1">
                  <c:v>270.86500000000001</c:v>
                </c:pt>
                <c:pt idx="2">
                  <c:v>270.88</c:v>
                </c:pt>
                <c:pt idx="3">
                  <c:v>270.89499999999998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3562968"/>
        <c:axId val="623563360"/>
      </c:scatterChart>
      <c:valAx>
        <c:axId val="623562968"/>
        <c:scaling>
          <c:orientation val="minMax"/>
          <c:max val="5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Temperature [</a:t>
                </a:r>
                <a:r>
                  <a:rPr lang="en-US" sz="1800" baseline="30000"/>
                  <a:t>o</a:t>
                </a:r>
                <a:r>
                  <a:rPr lang="en-US" sz="1800" baseline="0"/>
                  <a:t>C]</a:t>
                </a:r>
                <a:endParaRPr lang="en-US" sz="1800" baseline="30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563360"/>
        <c:crosses val="autoZero"/>
        <c:crossBetween val="midCat"/>
      </c:valAx>
      <c:valAx>
        <c:axId val="623563360"/>
        <c:scaling>
          <c:orientation val="minMax"/>
          <c:max val="271"/>
          <c:min val="27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/>
                  <a:t>Distance</a:t>
                </a:r>
                <a:r>
                  <a:rPr lang="en-GB" sz="1800" baseline="0" dirty="0"/>
                  <a:t> long.[mm]</a:t>
                </a:r>
                <a:endParaRPr lang="en-GB" sz="1800" dirty="0"/>
              </a:p>
            </c:rich>
          </c:tx>
          <c:layout>
            <c:manualLayout>
              <c:xMode val="edge"/>
              <c:yMode val="edge"/>
              <c:x val="1.3888888888888888E-2"/>
              <c:y val="0.126068824730242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562968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5827828304613"/>
          <c:y val="5.0925925925925923E-2"/>
          <c:w val="0.83928634797564516"/>
          <c:h val="0.75664537423327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'IB_SPF+CP_weight'!$M$2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'IB_SPF+CP_weight'!$L$3:$L$15</c:f>
              <c:numCache>
                <c:formatCode>General</c:formatCode>
                <c:ptCount val="13"/>
                <c:pt idx="0">
                  <c:v>1.66</c:v>
                </c:pt>
                <c:pt idx="1">
                  <c:v>1.68</c:v>
                </c:pt>
                <c:pt idx="2">
                  <c:v>1.7</c:v>
                </c:pt>
                <c:pt idx="3">
                  <c:v>1.72</c:v>
                </c:pt>
                <c:pt idx="4">
                  <c:v>1.74</c:v>
                </c:pt>
                <c:pt idx="5">
                  <c:v>1.76</c:v>
                </c:pt>
                <c:pt idx="6">
                  <c:v>1.78</c:v>
                </c:pt>
                <c:pt idx="7">
                  <c:v>1.8</c:v>
                </c:pt>
                <c:pt idx="8">
                  <c:v>1.82</c:v>
                </c:pt>
                <c:pt idx="9">
                  <c:v>1.84</c:v>
                </c:pt>
                <c:pt idx="10">
                  <c:v>1.86</c:v>
                </c:pt>
                <c:pt idx="11">
                  <c:v>1.88</c:v>
                </c:pt>
                <c:pt idx="12">
                  <c:v>1.9</c:v>
                </c:pt>
              </c:numCache>
            </c:numRef>
          </c:cat>
          <c:val>
            <c:numRef>
              <c:f>'IB_SPF+CP_weight'!$M$3:$M$15</c:f>
              <c:numCache>
                <c:formatCode>#,##0</c:formatCode>
                <c:ptCount val="13"/>
                <c:pt idx="0">
                  <c:v>1</c:v>
                </c:pt>
                <c:pt idx="1">
                  <c:v>4</c:v>
                </c:pt>
                <c:pt idx="2">
                  <c:v>20</c:v>
                </c:pt>
                <c:pt idx="3">
                  <c:v>29</c:v>
                </c:pt>
                <c:pt idx="4">
                  <c:v>30</c:v>
                </c:pt>
                <c:pt idx="5">
                  <c:v>44</c:v>
                </c:pt>
                <c:pt idx="6" formatCode="General">
                  <c:v>37</c:v>
                </c:pt>
                <c:pt idx="7" formatCode="General">
                  <c:v>14</c:v>
                </c:pt>
                <c:pt idx="8" formatCode="General">
                  <c:v>10</c:v>
                </c:pt>
                <c:pt idx="9" formatCode="General">
                  <c:v>6</c:v>
                </c:pt>
                <c:pt idx="10" formatCode="General">
                  <c:v>4</c:v>
                </c:pt>
                <c:pt idx="11" formatCode="General">
                  <c:v>2</c:v>
                </c:pt>
                <c:pt idx="12" formatCode="General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-27"/>
        <c:axId val="623565320"/>
        <c:axId val="623562184"/>
      </c:barChart>
      <c:catAx>
        <c:axId val="623565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Weight  [g]</a:t>
                </a:r>
              </a:p>
            </c:rich>
          </c:tx>
          <c:layout>
            <c:manualLayout>
              <c:xMode val="edge"/>
              <c:yMode val="edge"/>
              <c:x val="0.4426676873724118"/>
              <c:y val="0.898645940982658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562184"/>
        <c:crosses val="autoZero"/>
        <c:auto val="1"/>
        <c:lblAlgn val="ctr"/>
        <c:lblOffset val="100"/>
        <c:noMultiLvlLbl val="0"/>
      </c:catAx>
      <c:valAx>
        <c:axId val="623562184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N</a:t>
                </a:r>
                <a:r>
                  <a:rPr lang="en-US" sz="1600" b="0" i="0" u="none" strike="noStrike" baseline="30000">
                    <a:effectLst/>
                  </a:rPr>
                  <a:t>0</a:t>
                </a:r>
                <a:r>
                  <a:rPr lang="en-US" sz="1600" b="0" i="0" u="none" strike="noStrike" baseline="0">
                    <a:effectLst/>
                  </a:rPr>
                  <a:t> IB SPF+CPs</a:t>
                </a:r>
                <a:endParaRPr lang="en-US" sz="1600" baseline="300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7259911220322329E-2"/>
              <c:y val="0.166949735182705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565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1596638655462"/>
          <c:y val="5.0925925925925923E-2"/>
          <c:w val="0.83528501400560229"/>
          <c:h val="0.70075793650793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'IB_SPF+CP_weight'!$M$3:$M$4</c:f>
              <c:strCache>
                <c:ptCount val="2"/>
                <c:pt idx="0">
                  <c:v>1</c:v>
                </c:pt>
                <c:pt idx="1">
                  <c:v>4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'IB_SPF+CP_sag'!$G$3:$G$18</c:f>
              <c:numCache>
                <c:formatCode>General</c:formatCode>
                <c:ptCount val="16"/>
                <c:pt idx="0">
                  <c:v>0.35</c:v>
                </c:pt>
                <c:pt idx="1">
                  <c:v>0.36</c:v>
                </c:pt>
                <c:pt idx="2">
                  <c:v>0.37</c:v>
                </c:pt>
                <c:pt idx="3">
                  <c:v>0.38</c:v>
                </c:pt>
                <c:pt idx="4">
                  <c:v>0.39</c:v>
                </c:pt>
                <c:pt idx="5">
                  <c:v>0.4</c:v>
                </c:pt>
                <c:pt idx="6">
                  <c:v>0.41</c:v>
                </c:pt>
                <c:pt idx="7">
                  <c:v>0.42</c:v>
                </c:pt>
                <c:pt idx="8">
                  <c:v>0.43</c:v>
                </c:pt>
                <c:pt idx="9">
                  <c:v>0.44</c:v>
                </c:pt>
                <c:pt idx="10">
                  <c:v>0.45</c:v>
                </c:pt>
                <c:pt idx="11">
                  <c:v>0.46</c:v>
                </c:pt>
                <c:pt idx="12">
                  <c:v>0.47</c:v>
                </c:pt>
                <c:pt idx="13">
                  <c:v>0.48</c:v>
                </c:pt>
                <c:pt idx="14">
                  <c:v>0.49</c:v>
                </c:pt>
                <c:pt idx="15">
                  <c:v>0.5</c:v>
                </c:pt>
              </c:numCache>
            </c:numRef>
          </c:cat>
          <c:val>
            <c:numRef>
              <c:f>'IB_SPF+CP_sag'!$H$3:$H$18</c:f>
              <c:numCache>
                <c:formatCode>General</c:formatCode>
                <c:ptCount val="16"/>
                <c:pt idx="0">
                  <c:v>1</c:v>
                </c:pt>
                <c:pt idx="1">
                  <c:v>0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7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-27"/>
        <c:axId val="623561400"/>
        <c:axId val="623561008"/>
      </c:barChart>
      <c:catAx>
        <c:axId val="623561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Sag [mm]</a:t>
                </a:r>
              </a:p>
            </c:rich>
          </c:tx>
          <c:layout>
            <c:manualLayout>
              <c:xMode val="edge"/>
              <c:yMode val="edge"/>
              <c:x val="0.45086084397467108"/>
              <c:y val="0.892005449465444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561008"/>
        <c:crosses val="autoZero"/>
        <c:auto val="1"/>
        <c:lblAlgn val="ctr"/>
        <c:lblOffset val="100"/>
        <c:noMultiLvlLbl val="0"/>
      </c:catAx>
      <c:valAx>
        <c:axId val="6235610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solidFill>
                      <a:sysClr val="windowText" lastClr="000000"/>
                    </a:solidFill>
                    <a:effectLst/>
                  </a:rPr>
                  <a:t>N</a:t>
                </a:r>
                <a:r>
                  <a:rPr lang="en-US" sz="1600" b="0" i="0" u="none" strike="noStrike" baseline="30000">
                    <a:solidFill>
                      <a:sysClr val="windowText" lastClr="000000"/>
                    </a:solidFill>
                    <a:effectLst/>
                  </a:rPr>
                  <a:t>0</a:t>
                </a:r>
                <a:r>
                  <a:rPr lang="en-US" sz="1600" b="0" i="0" u="none" strike="noStrike" baseline="0">
                    <a:solidFill>
                      <a:sysClr val="windowText" lastClr="000000"/>
                    </a:solidFill>
                    <a:effectLst/>
                  </a:rPr>
                  <a:t> IB SPF+CPs</a:t>
                </a:r>
                <a:endParaRPr lang="en-US" sz="1600" baseline="300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0994397759103642E-2"/>
              <c:y val="0.173159056316590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561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0.4785</cdr:x>
      <cdr:y>0.50756</cdr:y>
    </cdr:from>
    <cdr:to>
      <cdr:x>0.4785</cdr:x>
      <cdr:y>0.81467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1950253" y="1368403"/>
          <a:ext cx="0" cy="82800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0.12208</cdr:x>
      <cdr:y>0.49533</cdr:y>
    </cdr:from>
    <cdr:to>
      <cdr:x>0.47877</cdr:x>
      <cdr:y>0.49533</cdr:y>
    </cdr:to>
    <cdr:cxnSp macro="">
      <cdr:nvCxnSpPr>
        <cdr:cNvPr id="6" name="Straight Connector 5"/>
        <cdr:cNvCxnSpPr/>
      </cdr:nvCxnSpPr>
      <cdr:spPr>
        <a:xfrm xmlns:a="http://schemas.openxmlformats.org/drawingml/2006/main" flipH="1" flipV="1">
          <a:off x="497584" y="1335441"/>
          <a:ext cx="14537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0.1345</cdr:x>
      <cdr:y>0.40053</cdr:y>
    </cdr:from>
    <cdr:to>
      <cdr:x>0.30343</cdr:x>
      <cdr:y>0.48252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8194" y="1079858"/>
          <a:ext cx="688523" cy="221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050" b="1" dirty="0">
              <a:solidFill>
                <a:srgbClr val="FF0000"/>
              </a:solidFill>
            </a:rPr>
            <a:t>0.39 bar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0.66626</cdr:x>
      <cdr:y>0.20161</cdr:y>
    </cdr:from>
    <cdr:to>
      <cdr:x>0.97459</cdr:x>
      <cdr:y>0.42752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79482" y="529310"/>
          <a:ext cx="1563952" cy="593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en-GB" sz="1600" dirty="0"/>
            <a:t>Average:</a:t>
          </a:r>
        </a:p>
        <a:p xmlns:a="http://schemas.openxmlformats.org/drawingml/2006/main">
          <a:pPr algn="r"/>
          <a:r>
            <a:rPr lang="en-GB" sz="1600" dirty="0" smtClean="0">
              <a:solidFill>
                <a:srgbClr val="00B0F0"/>
              </a:solidFill>
            </a:rPr>
            <a:t>weight=1.76</a:t>
          </a:r>
          <a:r>
            <a:rPr lang="en-GB" sz="1600" baseline="0" dirty="0" smtClean="0">
              <a:solidFill>
                <a:srgbClr val="00B0F0"/>
              </a:solidFill>
            </a:rPr>
            <a:t> </a:t>
          </a:r>
          <a:r>
            <a:rPr lang="en-GB" sz="1600" baseline="0" dirty="0">
              <a:solidFill>
                <a:srgbClr val="00B0F0"/>
              </a:solidFill>
            </a:rPr>
            <a:t>g</a:t>
          </a:r>
          <a:endParaRPr lang="en-GB" sz="1600" dirty="0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0.62998</cdr:x>
      <cdr:y>0.0439</cdr:y>
    </cdr:from>
    <cdr:to>
      <cdr:x>0.96916</cdr:x>
      <cdr:y>0.14211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3195451" y="115242"/>
          <a:ext cx="1720433" cy="25784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Total  IB SPF+CP= 202</a:t>
          </a:r>
          <a:endParaRPr lang="en-GB" sz="1400" dirty="0">
            <a:effectLst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0.65013</cdr:x>
      <cdr:y>0.30258</cdr:y>
    </cdr:from>
    <cdr:to>
      <cdr:x>0.9842</cdr:x>
      <cdr:y>0.57762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85138" y="795186"/>
          <a:ext cx="1431155" cy="722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en-GB" sz="1600" dirty="0"/>
            <a:t>Average:</a:t>
          </a:r>
        </a:p>
        <a:p xmlns:a="http://schemas.openxmlformats.org/drawingml/2006/main">
          <a:pPr algn="r"/>
          <a:r>
            <a:rPr lang="en-GB" sz="1600" dirty="0">
              <a:solidFill>
                <a:srgbClr val="00B0F0"/>
              </a:solidFill>
            </a:rPr>
            <a:t>Sag=0.40</a:t>
          </a:r>
          <a:r>
            <a:rPr lang="en-GB" sz="1600" baseline="0" dirty="0">
              <a:solidFill>
                <a:srgbClr val="00B0F0"/>
              </a:solidFill>
            </a:rPr>
            <a:t> mm</a:t>
          </a:r>
          <a:endParaRPr lang="en-GB" sz="1600" dirty="0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0.57977</cdr:x>
      <cdr:y>0.02985</cdr:y>
    </cdr:from>
    <cdr:to>
      <cdr:x>0.969</cdr:x>
      <cdr:y>0.14696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2358511" y="75210"/>
          <a:ext cx="1583371" cy="295128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Total  IB SPF+CP= 37</a:t>
          </a:r>
          <a:endParaRPr lang="en-GB" sz="1400" dirty="0">
            <a:effectLst/>
          </a:endParaRPr>
        </a:p>
      </cdr:txBody>
    </cdr:sp>
  </cdr:relSizeAnchor>
  <cdr:relSizeAnchor xmlns:cdr="http://schemas.openxmlformats.org/drawingml/2006/chartDrawing">
    <cdr:from>
      <cdr:x>0.38181</cdr:x>
      <cdr:y>0.17105</cdr:y>
    </cdr:from>
    <cdr:to>
      <cdr:x>0.98792</cdr:x>
      <cdr:y>0.28816</cdr:y>
    </cdr:to>
    <cdr:sp macro="" textlink="">
      <cdr:nvSpPr>
        <cdr:cNvPr id="4" name="TextBox 7"/>
        <cdr:cNvSpPr txBox="1"/>
      </cdr:nvSpPr>
      <cdr:spPr>
        <a:xfrm xmlns:a="http://schemas.openxmlformats.org/drawingml/2006/main">
          <a:off x="1635691" y="449519"/>
          <a:ext cx="259655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@ concentrated load= 60g</a:t>
          </a:r>
          <a:endParaRPr lang="en-GB" sz="1400" dirty="0">
            <a:effectLst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4EAF5-C415-40F1-B920-0AFBE332D431}" type="datetimeFigureOut">
              <a:rPr lang="en-GB" smtClean="0"/>
              <a:t>27/04/2017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6BBCD-F536-4C75-B545-2FBA790A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614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6BBCD-F536-4C75-B545-2FBA790A68E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91A8-DCF5-46C4-884A-17C40FBC7A7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296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E222D-7E77-4977-97C2-708B46BD54A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030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D8284-C625-48B8-A6E1-A1EC80B00DF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4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826" y="1729585"/>
            <a:ext cx="10363200" cy="629894"/>
          </a:xfrm>
          <a:prstGeom prst="rect">
            <a:avLst/>
          </a:prstGeom>
        </p:spPr>
        <p:txBody>
          <a:bodyPr/>
          <a:lstStyle>
            <a:lvl1pPr algn="ctr" defTabSz="582061" rtl="0" eaLnBrk="1" latinLnBrk="0" hangingPunct="1">
              <a:spcBef>
                <a:spcPct val="0"/>
              </a:spcBef>
              <a:buNone/>
              <a:defRPr lang="en-US" sz="4000" kern="1200" dirty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 defTabSz="582061" rtl="0" eaLnBrk="1" latinLnBrk="0" hangingPunct="1">
              <a:spcBef>
                <a:spcPts val="1512"/>
              </a:spcBef>
              <a:buFont typeface="Arial"/>
              <a:buNone/>
              <a:defRPr lang="en-US" sz="3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8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4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6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92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7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5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334" y="817222"/>
            <a:ext cx="727187" cy="972312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317353" y="1078302"/>
            <a:ext cx="10435673" cy="216000"/>
            <a:chOff x="313923" y="1078301"/>
            <a:chExt cx="7150100" cy="215443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313923" y="12906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809446" y="1078301"/>
              <a:ext cx="654577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ALICE ITS Upgrade</a:t>
              </a:r>
              <a:endParaRPr lang="en-US" sz="800" dirty="0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 flipH="1">
            <a:off x="317354" y="2848544"/>
            <a:ext cx="10435672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24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000" y="4248368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4000" y="3694896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736012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3733291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87453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000" y="4584283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94886" y="4068571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4101772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4099051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3483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5161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4"/>
          <a:stretch/>
        </p:blipFill>
        <p:spPr>
          <a:xfrm>
            <a:off x="11600873" y="85492"/>
            <a:ext cx="473661" cy="489544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1901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35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743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602025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602297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5971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000" y="3888398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4000" y="3220626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318892"/>
            <a:ext cx="39240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266000" y="3316171"/>
            <a:ext cx="39240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141675" y="3316171"/>
            <a:ext cx="39240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65422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0646-E5BD-4C56-9DB8-5A10A98EC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505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4000" y="3808914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000" y="3264967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306083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3303362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4000" y="3808914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84000" y="3264967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313925" y="505093"/>
            <a:ext cx="97200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1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9072" y="4271509"/>
            <a:ext cx="5995307" cy="333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GB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3316" y="3645737"/>
            <a:ext cx="10515600" cy="5733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6305541" y="3153054"/>
            <a:ext cx="5814270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E.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Anderssen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M.Angeletti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M.Benettoni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</a:t>
            </a:r>
            <a:r>
              <a:rPr lang="en-GB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</a:t>
            </a:r>
            <a:r>
              <a:rPr lang="en-GB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Benato</a:t>
            </a:r>
            <a:r>
              <a:rPr lang="en-GB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T. Caudron,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H.H.Cho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M.Franceschi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A.Francescon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C.Gargiulo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 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S.Igolkin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P.Ijzermans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G.Lahu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G.Ledey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Y.Lesenechal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E.Laudi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D. </a:t>
            </a:r>
            <a:r>
              <a:rPr lang="en-GB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Mazzaro</a:t>
            </a:r>
            <a:r>
              <a:rPr lang="en-GB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endParaRPr lang="en-GB" sz="140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 Turcato,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J.Van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Beelen,</a:t>
            </a:r>
          </a:p>
        </p:txBody>
      </p:sp>
      <p:sp>
        <p:nvSpPr>
          <p:cNvPr id="9" name="Text Box 2"/>
          <p:cNvSpPr txBox="1">
            <a:spLocks noChangeArrowheads="1"/>
          </p:cNvSpPr>
          <p:nvPr userDrawn="1"/>
        </p:nvSpPr>
        <p:spPr bwMode="auto">
          <a:xfrm>
            <a:off x="1257300" y="3078921"/>
            <a:ext cx="5433957" cy="646331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ALICE ITS Upgrade 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 flipV="1">
            <a:off x="545698" y="4657708"/>
            <a:ext cx="111600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0" y="3177054"/>
            <a:ext cx="1008000" cy="136298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 flipV="1">
            <a:off x="545698" y="3045477"/>
            <a:ext cx="111600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652085" y="4251158"/>
            <a:ext cx="1109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Speaker:</a:t>
            </a:r>
            <a:endParaRPr lang="en-GB" sz="2000" b="1" dirty="0"/>
          </a:p>
        </p:txBody>
      </p:sp>
      <p:sp>
        <p:nvSpPr>
          <p:cNvPr id="15" name="Content Placeholder 9"/>
          <p:cNvSpPr>
            <a:spLocks noGrp="1"/>
          </p:cNvSpPr>
          <p:nvPr>
            <p:ph sz="quarter" idx="14"/>
          </p:nvPr>
        </p:nvSpPr>
        <p:spPr>
          <a:xfrm>
            <a:off x="8726572" y="4275387"/>
            <a:ext cx="3280944" cy="288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77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0245" y="1571391"/>
            <a:ext cx="10189026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r" defTabSz="582061" rtl="0" eaLnBrk="0" latinLnBrk="0" hangingPunct="0">
              <a:defRPr lang="en-GB" sz="24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Outline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992000" y="6316024"/>
            <a:ext cx="7200000" cy="0"/>
          </a:xfrm>
          <a:prstGeom prst="line">
            <a:avLst/>
          </a:prstGeom>
          <a:ln w="6350">
            <a:solidFill>
              <a:srgbClr val="6E9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 flipV="1">
            <a:off x="313927" y="1519277"/>
            <a:ext cx="10187663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9093823" y="1317526"/>
            <a:ext cx="1497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ALICE ITS Upgrade</a:t>
            </a:r>
            <a:endParaRPr lang="en-US" sz="800" dirty="0"/>
          </a:p>
        </p:txBody>
      </p:sp>
      <p:pic>
        <p:nvPicPr>
          <p:cNvPr id="17" name="Picture 16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287" y="767590"/>
            <a:ext cx="719328" cy="972312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34281" y="2163758"/>
            <a:ext cx="7854950" cy="320833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sz="2000">
                <a:solidFill>
                  <a:srgbClr val="4F81BD"/>
                </a:solidFill>
              </a:defRPr>
            </a:lvl1pPr>
            <a:lvl2pPr marL="914400" indent="-457200">
              <a:buFont typeface="Wingdings" panose="05000000000000000000" pitchFamily="2" charset="2"/>
              <a:buChar char="Ø"/>
              <a:defRPr sz="1800">
                <a:solidFill>
                  <a:srgbClr val="4F81BD"/>
                </a:solidFill>
              </a:defRPr>
            </a:lvl2pPr>
            <a:lvl3pPr marL="914400" indent="0">
              <a:buFont typeface="+mj-lt"/>
              <a:buNone/>
              <a:defRPr sz="1600">
                <a:solidFill>
                  <a:srgbClr val="4F81BD"/>
                </a:solidFill>
              </a:defRPr>
            </a:lvl3pPr>
            <a:lvl4pPr marL="1371600" indent="0">
              <a:buFont typeface="+mj-lt"/>
              <a:buNone/>
              <a:defRPr sz="1400">
                <a:solidFill>
                  <a:srgbClr val="4F81BD"/>
                </a:solidFill>
              </a:defRPr>
            </a:lvl4pPr>
            <a:lvl5pPr marL="1828800" indent="0">
              <a:buFont typeface="+mj-lt"/>
              <a:buNone/>
              <a:defRPr sz="1200">
                <a:solidFill>
                  <a:srgbClr val="4F81B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20435" y="99604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kern="1200" dirty="0" smtClean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rPr>
              <a:t>Outline</a:t>
            </a:r>
            <a:endParaRPr lang="en-GB" sz="2800" b="0" kern="1200" dirty="0">
              <a:solidFill>
                <a:srgbClr val="4F81BD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06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36963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2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544875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5"/>
            <a:ext cx="6106886" cy="545963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41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9744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8727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8836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000" y="3343550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4000" y="2799603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2840719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2837998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264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000" y="3808914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4000" y="3264967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306083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3303362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5963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35900-E875-4371-A73D-B06B9638F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6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49" r:id="rId2"/>
    <p:sldLayoutId id="2147483650" r:id="rId3"/>
    <p:sldLayoutId id="2147483662" r:id="rId4"/>
    <p:sldLayoutId id="2147483681" r:id="rId5"/>
    <p:sldLayoutId id="2147483663" r:id="rId6"/>
    <p:sldLayoutId id="2147483664" r:id="rId7"/>
    <p:sldLayoutId id="2147483667" r:id="rId8"/>
    <p:sldLayoutId id="2147483668" r:id="rId9"/>
    <p:sldLayoutId id="2147483669" r:id="rId10"/>
    <p:sldLayoutId id="2147483674" r:id="rId11"/>
    <p:sldLayoutId id="2147483670" r:id="rId12"/>
    <p:sldLayoutId id="2147483672" r:id="rId13"/>
    <p:sldLayoutId id="2147483654" r:id="rId14"/>
    <p:sldLayoutId id="2147483655" r:id="rId15"/>
    <p:sldLayoutId id="2147483676" r:id="rId16"/>
    <p:sldLayoutId id="2147483677" r:id="rId17"/>
    <p:sldLayoutId id="2147483682" r:id="rId18"/>
    <p:sldLayoutId id="2147483683" r:id="rId1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hyperlink" Target="https://edms.cern.ch/nav/SMTP142:22937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dms.cern.ch/nav/SMTP142:229378" TargetMode="External"/><Relationship Id="rId5" Type="http://schemas.openxmlformats.org/officeDocument/2006/relationships/hyperlink" Target="https://edms.cern.ch/project/CERN-0000175453" TargetMode="Externa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0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microsoft.com/office/2007/relationships/hdphoto" Target="../media/hdphoto5.wdp"/><Relationship Id="rId18" Type="http://schemas.openxmlformats.org/officeDocument/2006/relationships/image" Target="../media/image91.jpeg"/><Relationship Id="rId3" Type="http://schemas.microsoft.com/office/2007/relationships/hdphoto" Target="../media/hdphoto3.wdp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17" Type="http://schemas.microsoft.com/office/2007/relationships/hdphoto" Target="../media/hdphoto7.wdp"/><Relationship Id="rId2" Type="http://schemas.openxmlformats.org/officeDocument/2006/relationships/image" Target="../media/image80.png"/><Relationship Id="rId16" Type="http://schemas.openxmlformats.org/officeDocument/2006/relationships/image" Target="../media/image90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11" Type="http://schemas.microsoft.com/office/2007/relationships/hdphoto" Target="../media/hdphoto4.wdp"/><Relationship Id="rId5" Type="http://schemas.openxmlformats.org/officeDocument/2006/relationships/image" Target="../media/image82.png"/><Relationship Id="rId15" Type="http://schemas.microsoft.com/office/2007/relationships/hdphoto" Target="../media/hdphoto6.wdp"/><Relationship Id="rId10" Type="http://schemas.openxmlformats.org/officeDocument/2006/relationships/image" Target="../media/image87.png"/><Relationship Id="rId19" Type="http://schemas.openxmlformats.org/officeDocument/2006/relationships/image" Target="../media/image92.pn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microsoft.com/office/2007/relationships/hdphoto" Target="../media/hdphoto10.wdp"/><Relationship Id="rId7" Type="http://schemas.openxmlformats.org/officeDocument/2006/relationships/image" Target="../media/image123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.xml"/><Relationship Id="rId5" Type="http://schemas.microsoft.com/office/2007/relationships/hdphoto" Target="../media/hdphoto11.wdp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2.jpeg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2.wdp"/><Relationship Id="rId4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4.tiff"/><Relationship Id="rId4" Type="http://schemas.openxmlformats.org/officeDocument/2006/relationships/image" Target="../media/image153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2.png"/><Relationship Id="rId4" Type="http://schemas.openxmlformats.org/officeDocument/2006/relationships/image" Target="../media/image171.bm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9.png"/><Relationship Id="rId12" Type="http://schemas.openxmlformats.org/officeDocument/2006/relationships/image" Target="../media/image184.jpeg"/><Relationship Id="rId2" Type="http://schemas.microsoft.com/office/2007/relationships/media" Target="../media/media3.MOV"/><Relationship Id="rId1" Type="http://schemas.openxmlformats.org/officeDocument/2006/relationships/video" Target="NULL" TargetMode="Externa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7.gif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36.png"/><Relationship Id="rId3" Type="http://schemas.microsoft.com/office/2007/relationships/hdphoto" Target="../media/hdphoto13.wdp"/><Relationship Id="rId7" Type="http://schemas.openxmlformats.org/officeDocument/2006/relationships/image" Target="../media/image94.png"/><Relationship Id="rId12" Type="http://schemas.openxmlformats.org/officeDocument/2006/relationships/image" Target="../media/image197.png"/><Relationship Id="rId17" Type="http://schemas.openxmlformats.org/officeDocument/2006/relationships/image" Target="../media/image201.gif"/><Relationship Id="rId2" Type="http://schemas.openxmlformats.org/officeDocument/2006/relationships/image" Target="../media/image192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196.png"/><Relationship Id="rId5" Type="http://schemas.microsoft.com/office/2007/relationships/hdphoto" Target="../media/hdphoto2.wdp"/><Relationship Id="rId15" Type="http://schemas.openxmlformats.org/officeDocument/2006/relationships/image" Target="../media/image199.png"/><Relationship Id="rId10" Type="http://schemas.openxmlformats.org/officeDocument/2006/relationships/image" Target="../media/image195.jpeg"/><Relationship Id="rId4" Type="http://schemas.openxmlformats.org/officeDocument/2006/relationships/image" Target="../media/image74.png"/><Relationship Id="rId9" Type="http://schemas.openxmlformats.org/officeDocument/2006/relationships/image" Target="../media/image194.png"/><Relationship Id="rId14" Type="http://schemas.openxmlformats.org/officeDocument/2006/relationships/image" Target="../media/image198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0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6.png"/><Relationship Id="rId11" Type="http://schemas.openxmlformats.org/officeDocument/2006/relationships/image" Target="../media/image209.png"/><Relationship Id="rId5" Type="http://schemas.openxmlformats.org/officeDocument/2006/relationships/image" Target="../media/image205.png"/><Relationship Id="rId10" Type="http://schemas.openxmlformats.org/officeDocument/2006/relationships/image" Target="../media/image208.png"/><Relationship Id="rId4" Type="http://schemas.openxmlformats.org/officeDocument/2006/relationships/image" Target="../media/image204.png"/><Relationship Id="rId9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6.png"/><Relationship Id="rId7" Type="http://schemas.openxmlformats.org/officeDocument/2006/relationships/image" Target="../media/image219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Relationship Id="rId9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Space Frame and Cold Plate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ALICE ITS Upgrade </a:t>
            </a:r>
          </a:p>
          <a:p>
            <a:r>
              <a:rPr lang="en-US" dirty="0"/>
              <a:t>Stave Production Readiness Review</a:t>
            </a:r>
          </a:p>
          <a:p>
            <a:r>
              <a:rPr lang="en-US" sz="2000" i="1" dirty="0"/>
              <a:t>CERN, 27 April 2017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0616" y="2929404"/>
            <a:ext cx="272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Corrado Gargiulo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CERN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Inner Stave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4EA5-4FB4-46D7-818D-F3AA6508032B}" type="slidenum">
              <a:rPr lang="en-GB" smtClean="0"/>
              <a:t>10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Outer Stave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Layout: </a:t>
            </a:r>
            <a:r>
              <a:rPr lang="en-US" dirty="0" smtClean="0">
                <a:solidFill>
                  <a:srgbClr val="00B050"/>
                </a:solidFill>
              </a:rPr>
              <a:t>Main Components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5985861" y="1550738"/>
            <a:ext cx="3388030" cy="2092338"/>
            <a:chOff x="6085754" y="1404741"/>
            <a:chExt cx="3388030" cy="20923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5432" y="1438178"/>
              <a:ext cx="3088352" cy="2058901"/>
            </a:xfrm>
            <a:prstGeom prst="rect">
              <a:avLst/>
            </a:prstGeom>
          </p:spPr>
        </p:pic>
        <p:sp>
          <p:nvSpPr>
            <p:cNvPr id="8" name="CasellaDiTesto 18"/>
            <p:cNvSpPr txBox="1"/>
            <p:nvPr/>
          </p:nvSpPr>
          <p:spPr>
            <a:xfrm>
              <a:off x="6501824" y="1404741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Power bus</a:t>
              </a:r>
            </a:p>
          </p:txBody>
        </p:sp>
        <p:sp>
          <p:nvSpPr>
            <p:cNvPr id="9" name="CasellaDiTesto 21"/>
            <p:cNvSpPr txBox="1"/>
            <p:nvPr/>
          </p:nvSpPr>
          <p:spPr>
            <a:xfrm>
              <a:off x="8059467" y="2727155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Space Frame</a:t>
              </a:r>
            </a:p>
          </p:txBody>
        </p:sp>
        <p:sp>
          <p:nvSpPr>
            <p:cNvPr id="10" name="CasellaDiTesto 20"/>
            <p:cNvSpPr txBox="1"/>
            <p:nvPr/>
          </p:nvSpPr>
          <p:spPr>
            <a:xfrm>
              <a:off x="6440943" y="2132940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Cold Plate</a:t>
              </a:r>
              <a:endParaRPr lang="it-IT" sz="1200" dirty="0"/>
            </a:p>
          </p:txBody>
        </p:sp>
        <p:sp>
          <p:nvSpPr>
            <p:cNvPr id="11" name="CasellaDiTesto 18"/>
            <p:cNvSpPr txBox="1"/>
            <p:nvPr/>
          </p:nvSpPr>
          <p:spPr>
            <a:xfrm>
              <a:off x="6085754" y="1833011"/>
              <a:ext cx="10172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2x7 sensors</a:t>
              </a:r>
            </a:p>
          </p:txBody>
        </p:sp>
        <p:sp>
          <p:nvSpPr>
            <p:cNvPr id="12" name="CasellaDiTesto 18"/>
            <p:cNvSpPr txBox="1"/>
            <p:nvPr/>
          </p:nvSpPr>
          <p:spPr>
            <a:xfrm>
              <a:off x="6600804" y="1646187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FPC</a:t>
              </a:r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77961" y="1724050"/>
            <a:ext cx="3034793" cy="19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157299" y="3899089"/>
            <a:ext cx="3171117" cy="2640024"/>
            <a:chOff x="6495397" y="3714673"/>
            <a:chExt cx="3171117" cy="2640024"/>
          </a:xfrm>
        </p:grpSpPr>
        <p:sp>
          <p:nvSpPr>
            <p:cNvPr id="20" name="TextBox 19"/>
            <p:cNvSpPr txBox="1"/>
            <p:nvPr/>
          </p:nvSpPr>
          <p:spPr>
            <a:xfrm>
              <a:off x="6559822" y="3888325"/>
              <a:ext cx="2488182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lvl="0">
                <a:lnSpc>
                  <a:spcPct val="150000"/>
                </a:lnSpc>
                <a:defRPr sz="1200">
                  <a:solidFill>
                    <a:schemeClr val="tx2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GB" dirty="0">
                  <a:solidFill>
                    <a:schemeClr val="tx1"/>
                  </a:solidFill>
                </a:rPr>
                <a:t>Radius (mm)196, 245.4, 343.8, 393.3</a:t>
              </a:r>
            </a:p>
            <a:p>
              <a:pPr>
                <a:lnSpc>
                  <a:spcPct val="100000"/>
                </a:lnSpc>
              </a:pPr>
              <a:r>
                <a:rPr lang="en-GB" dirty="0" err="1">
                  <a:solidFill>
                    <a:schemeClr val="tx1"/>
                  </a:solidFill>
                </a:rPr>
                <a:t>Nr</a:t>
              </a:r>
              <a:r>
                <a:rPr lang="en-GB" dirty="0">
                  <a:solidFill>
                    <a:schemeClr val="tx1"/>
                  </a:solidFill>
                </a:rPr>
                <a:t>. </a:t>
              </a:r>
              <a:r>
                <a:rPr lang="en-GB" dirty="0" smtClean="0">
                  <a:solidFill>
                    <a:schemeClr val="tx1"/>
                  </a:solidFill>
                </a:rPr>
                <a:t>Staves</a:t>
              </a:r>
              <a:r>
                <a:rPr lang="en-GB" dirty="0">
                  <a:solidFill>
                    <a:schemeClr val="tx1"/>
                  </a:solidFill>
                </a:rPr>
                <a:t>: 24,30,42,48</a:t>
              </a:r>
            </a:p>
            <a:p>
              <a:pPr>
                <a:lnSpc>
                  <a:spcPct val="100000"/>
                </a:lnSpc>
              </a:pPr>
              <a:r>
                <a:rPr lang="en-GB" dirty="0" err="1">
                  <a:solidFill>
                    <a:schemeClr val="tx1"/>
                  </a:solidFill>
                </a:rPr>
                <a:t>Nr</a:t>
              </a:r>
              <a:r>
                <a:rPr lang="en-GB" dirty="0">
                  <a:solidFill>
                    <a:schemeClr val="tx1"/>
                  </a:solidFill>
                </a:rPr>
                <a:t>. Chips/ module:2x7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22583" y="4620706"/>
              <a:ext cx="3064558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lvl="0">
                <a:lnSpc>
                  <a:spcPct val="150000"/>
                </a:lnSpc>
                <a:defRPr sz="1200">
                  <a:solidFill>
                    <a:schemeClr val="tx2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GB" dirty="0">
                  <a:solidFill>
                    <a:schemeClr val="tx1"/>
                  </a:solidFill>
                </a:rPr>
                <a:t>Length in z (mm): 844.2 (ML), </a:t>
              </a:r>
              <a:r>
                <a:rPr lang="it-IT" dirty="0">
                  <a:solidFill>
                    <a:schemeClr val="tx1"/>
                  </a:solidFill>
                </a:rPr>
                <a:t>1477.5</a:t>
              </a:r>
              <a:r>
                <a:rPr lang="en-GB" dirty="0">
                  <a:solidFill>
                    <a:schemeClr val="tx1"/>
                  </a:solidFill>
                </a:rPr>
                <a:t> mm (OL)</a:t>
              </a:r>
            </a:p>
            <a:p>
              <a:pPr>
                <a:lnSpc>
                  <a:spcPct val="100000"/>
                </a:lnSpc>
              </a:pPr>
              <a:r>
                <a:rPr lang="en-GB" dirty="0" err="1">
                  <a:solidFill>
                    <a:schemeClr val="tx1"/>
                  </a:solidFill>
                </a:rPr>
                <a:t>Nr</a:t>
              </a:r>
              <a:r>
                <a:rPr lang="en-GB" dirty="0">
                  <a:solidFill>
                    <a:schemeClr val="tx1"/>
                  </a:solidFill>
                </a:rPr>
                <a:t>. module/ </a:t>
              </a:r>
              <a:r>
                <a:rPr lang="en-GB" dirty="0" smtClean="0">
                  <a:solidFill>
                    <a:schemeClr val="tx1"/>
                  </a:solidFill>
                </a:rPr>
                <a:t>Stave: </a:t>
              </a:r>
              <a:r>
                <a:rPr lang="en-GB" dirty="0">
                  <a:solidFill>
                    <a:schemeClr val="tx1"/>
                  </a:solidFill>
                </a:rPr>
                <a:t>4 (ML), 7(OL)</a:t>
              </a:r>
            </a:p>
            <a:p>
              <a:pPr>
                <a:lnSpc>
                  <a:spcPct val="100000"/>
                </a:lnSpc>
              </a:pPr>
              <a:r>
                <a:rPr lang="en-GB" dirty="0">
                  <a:solidFill>
                    <a:schemeClr val="tx1"/>
                  </a:solidFill>
                </a:rPr>
                <a:t>Material thickness:~1% X0 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95397" y="3714673"/>
              <a:ext cx="3171117" cy="26400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97863" y="5405047"/>
              <a:ext cx="29345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Coolant Single-phase H</a:t>
              </a:r>
              <a:r>
                <a:rPr lang="en-GB" sz="1200" baseline="-25000" dirty="0"/>
                <a:t>2</a:t>
              </a:r>
              <a:r>
                <a:rPr lang="en-GB" sz="1200" dirty="0"/>
                <a:t>O leak-less</a:t>
              </a:r>
            </a:p>
            <a:p>
              <a:r>
                <a:rPr lang="en-GB" sz="1200" dirty="0"/>
                <a:t>Pixel operational temperature &lt; 30°C </a:t>
              </a:r>
            </a:p>
            <a:p>
              <a:r>
                <a:rPr lang="en-GB" sz="1200" dirty="0"/>
                <a:t>Pixel max temperature non-uniformity &lt; 5°C</a:t>
              </a:r>
            </a:p>
            <a:p>
              <a:pPr lvl="0"/>
              <a:r>
                <a:rPr lang="en-GB" sz="1200" dirty="0"/>
                <a:t>Chip Power dissipation&lt;  100mW/cm</a:t>
              </a:r>
              <a:r>
                <a:rPr lang="en-GB" sz="1200" baseline="30000" dirty="0"/>
                <a:t>2</a:t>
              </a:r>
              <a:r>
                <a:rPr lang="en-GB" sz="1200" dirty="0"/>
                <a:t> 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0"/>
          <a:stretch/>
        </p:blipFill>
        <p:spPr>
          <a:xfrm>
            <a:off x="9462239" y="3273997"/>
            <a:ext cx="2417277" cy="2012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6"/>
          <a:stretch/>
        </p:blipFill>
        <p:spPr>
          <a:xfrm>
            <a:off x="9505150" y="4586684"/>
            <a:ext cx="2540091" cy="201237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45889" y="1607130"/>
            <a:ext cx="3119718" cy="1708451"/>
            <a:chOff x="705286" y="835367"/>
            <a:chExt cx="5083475" cy="389719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210" y="835367"/>
              <a:ext cx="4041952" cy="3575797"/>
            </a:xfrm>
            <a:prstGeom prst="rect">
              <a:avLst/>
            </a:prstGeom>
          </p:spPr>
        </p:pic>
        <p:sp>
          <p:nvSpPr>
            <p:cNvPr id="34" name="CasellaDiTesto 17"/>
            <p:cNvSpPr txBox="1"/>
            <p:nvPr/>
          </p:nvSpPr>
          <p:spPr>
            <a:xfrm>
              <a:off x="738527" y="1375949"/>
              <a:ext cx="2045003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Flexible PCB</a:t>
              </a:r>
              <a:endParaRPr lang="it-IT" sz="1200" dirty="0"/>
            </a:p>
          </p:txBody>
        </p:sp>
        <p:sp>
          <p:nvSpPr>
            <p:cNvPr id="35" name="CasellaDiTesto 18"/>
            <p:cNvSpPr txBox="1"/>
            <p:nvPr/>
          </p:nvSpPr>
          <p:spPr>
            <a:xfrm>
              <a:off x="923287" y="2219518"/>
              <a:ext cx="1291582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9 sensors</a:t>
              </a:r>
              <a:endParaRPr lang="it-IT" sz="1200" dirty="0"/>
            </a:p>
          </p:txBody>
        </p:sp>
        <p:sp>
          <p:nvSpPr>
            <p:cNvPr id="36" name="CasellaDiTesto 20"/>
            <p:cNvSpPr txBox="1"/>
            <p:nvPr/>
          </p:nvSpPr>
          <p:spPr>
            <a:xfrm>
              <a:off x="955704" y="2961384"/>
              <a:ext cx="1639958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Cold Plate</a:t>
              </a:r>
              <a:endParaRPr lang="it-IT" sz="1200" dirty="0"/>
            </a:p>
          </p:txBody>
        </p:sp>
        <p:sp>
          <p:nvSpPr>
            <p:cNvPr id="37" name="CasellaDiTesto 21"/>
            <p:cNvSpPr txBox="1"/>
            <p:nvPr/>
          </p:nvSpPr>
          <p:spPr>
            <a:xfrm>
              <a:off x="2592563" y="3009423"/>
              <a:ext cx="1722106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Space Frame</a:t>
              </a:r>
              <a:endParaRPr lang="it-IT" sz="1200" dirty="0"/>
            </a:p>
          </p:txBody>
        </p:sp>
        <p:sp>
          <p:nvSpPr>
            <p:cNvPr id="38" name="CasellaDiTesto 21"/>
            <p:cNvSpPr txBox="1"/>
            <p:nvPr/>
          </p:nvSpPr>
          <p:spPr>
            <a:xfrm>
              <a:off x="1521272" y="3797864"/>
              <a:ext cx="1500377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Connector</a:t>
              </a:r>
              <a:endParaRPr lang="it-IT" sz="1200" dirty="0"/>
            </a:p>
          </p:txBody>
        </p:sp>
        <p:sp>
          <p:nvSpPr>
            <p:cNvPr id="39" name="CasellaDiTesto 21"/>
            <p:cNvSpPr txBox="1"/>
            <p:nvPr/>
          </p:nvSpPr>
          <p:spPr>
            <a:xfrm>
              <a:off x="705286" y="4100695"/>
              <a:ext cx="1112767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Fitting</a:t>
              </a:r>
              <a:endParaRPr lang="it-IT" sz="1200" dirty="0"/>
            </a:p>
          </p:txBody>
        </p:sp>
        <p:sp>
          <p:nvSpPr>
            <p:cNvPr id="40" name="CasellaDiTesto 21"/>
            <p:cNvSpPr txBox="1"/>
            <p:nvPr/>
          </p:nvSpPr>
          <p:spPr>
            <a:xfrm>
              <a:off x="4294133" y="1511530"/>
              <a:ext cx="1494628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Connector</a:t>
              </a:r>
              <a:endParaRPr lang="it-IT" sz="12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438732" y="1408334"/>
            <a:ext cx="6071839" cy="1677577"/>
            <a:chOff x="1027775" y="1550620"/>
            <a:chExt cx="6071839" cy="1677577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8487">
              <a:off x="1027775" y="2495663"/>
              <a:ext cx="3813838" cy="732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5"/>
            <p:cNvSpPr txBox="1"/>
            <p:nvPr/>
          </p:nvSpPr>
          <p:spPr>
            <a:xfrm>
              <a:off x="3419896" y="2758169"/>
              <a:ext cx="3679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~ </a:t>
              </a:r>
              <a:r>
                <a:rPr lang="en-GB" sz="1200" dirty="0" smtClean="0"/>
                <a:t>290mm length, </a:t>
              </a:r>
              <a:br>
                <a:rPr lang="en-GB" sz="1200" dirty="0" smtClean="0"/>
              </a:br>
              <a:r>
                <a:rPr lang="en-GB" sz="1200" dirty="0" smtClean="0"/>
                <a:t>~ 1.7gram weight </a:t>
              </a:r>
              <a:endParaRPr lang="en-GB" sz="12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77521" y="1550620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Prototype</a:t>
              </a:r>
              <a:endParaRPr lang="en-GB" sz="1200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/>
          <a:srcRect l="12301"/>
          <a:stretch/>
        </p:blipFill>
        <p:spPr>
          <a:xfrm>
            <a:off x="3135084" y="4289096"/>
            <a:ext cx="2720149" cy="1505396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70158" y="3951597"/>
            <a:ext cx="2965535" cy="2640024"/>
            <a:chOff x="170158" y="3951597"/>
            <a:chExt cx="2965535" cy="2640024"/>
          </a:xfrm>
        </p:grpSpPr>
        <p:sp>
          <p:nvSpPr>
            <p:cNvPr id="31" name="Rounded Rectangle 30"/>
            <p:cNvSpPr/>
            <p:nvPr/>
          </p:nvSpPr>
          <p:spPr>
            <a:xfrm>
              <a:off x="170158" y="3951597"/>
              <a:ext cx="2888087" cy="26400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5489" y="4142589"/>
              <a:ext cx="20616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2"/>
                  </a:solidFill>
                </a:defRPr>
              </a:lvl1pPr>
            </a:lstStyle>
            <a:p>
              <a:r>
                <a:rPr lang="en-GB" sz="1200" dirty="0">
                  <a:solidFill>
                    <a:schemeClr val="tx1"/>
                  </a:solidFill>
                </a:rPr>
                <a:t>Radius (mm) 23, 31, 39</a:t>
              </a:r>
            </a:p>
            <a:p>
              <a:r>
                <a:rPr lang="en-GB" sz="1200" dirty="0" err="1">
                  <a:solidFill>
                    <a:schemeClr val="tx1"/>
                  </a:solidFill>
                </a:rPr>
                <a:t>Nr</a:t>
              </a:r>
              <a:r>
                <a:rPr lang="en-GB" sz="1200" dirty="0">
                  <a:solidFill>
                    <a:schemeClr val="tx1"/>
                  </a:solidFill>
                </a:rPr>
                <a:t>. </a:t>
              </a:r>
              <a:r>
                <a:rPr lang="en-GB" sz="1200" dirty="0" smtClean="0">
                  <a:solidFill>
                    <a:schemeClr val="tx1"/>
                  </a:solidFill>
                </a:rPr>
                <a:t>Staves</a:t>
              </a:r>
              <a:r>
                <a:rPr lang="en-GB" sz="1200" dirty="0">
                  <a:solidFill>
                    <a:schemeClr val="tx1"/>
                  </a:solidFill>
                </a:rPr>
                <a:t>: 12, 16, 20</a:t>
              </a:r>
            </a:p>
            <a:p>
              <a:r>
                <a:rPr lang="en-GB" sz="1200" dirty="0" err="1">
                  <a:solidFill>
                    <a:schemeClr val="tx1"/>
                  </a:solidFill>
                </a:rPr>
                <a:t>Nr</a:t>
              </a:r>
              <a:r>
                <a:rPr lang="en-GB" sz="1200" dirty="0">
                  <a:solidFill>
                    <a:schemeClr val="tx1"/>
                  </a:solidFill>
                </a:rPr>
                <a:t>. Chips/ layer: 108, 144, 180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14216" y="4818784"/>
              <a:ext cx="19561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2"/>
                  </a:solidFill>
                </a:defRPr>
              </a:lvl1pPr>
            </a:lstStyle>
            <a:p>
              <a:r>
                <a:rPr lang="en-GB" sz="1200" dirty="0">
                  <a:solidFill>
                    <a:schemeClr val="tx1"/>
                  </a:solidFill>
                </a:rPr>
                <a:t>Length in z (mm): 271.2 mm</a:t>
              </a:r>
            </a:p>
            <a:p>
              <a:r>
                <a:rPr lang="en-GB" sz="1200" dirty="0" err="1">
                  <a:solidFill>
                    <a:schemeClr val="tx1"/>
                  </a:solidFill>
                </a:rPr>
                <a:t>Nr</a:t>
              </a:r>
              <a:r>
                <a:rPr lang="en-GB" sz="1200" dirty="0">
                  <a:solidFill>
                    <a:schemeClr val="tx1"/>
                  </a:solidFill>
                </a:rPr>
                <a:t>. chips/ </a:t>
              </a:r>
              <a:r>
                <a:rPr lang="en-GB" sz="1200" dirty="0" smtClean="0">
                  <a:solidFill>
                    <a:schemeClr val="tx1"/>
                  </a:solidFill>
                </a:rPr>
                <a:t>Stave: </a:t>
              </a:r>
              <a:r>
                <a:rPr lang="en-GB" sz="1200" dirty="0">
                  <a:solidFill>
                    <a:schemeClr val="tx1"/>
                  </a:solidFill>
                </a:rPr>
                <a:t>9</a:t>
              </a:r>
            </a:p>
            <a:p>
              <a:r>
                <a:rPr lang="en-GB" sz="1200" dirty="0">
                  <a:solidFill>
                    <a:schemeClr val="tx1"/>
                  </a:solidFill>
                </a:rPr>
                <a:t>Material thickness:~0,3% X</a:t>
              </a:r>
              <a:r>
                <a:rPr lang="en-GB" sz="1200" baseline="-25000" dirty="0">
                  <a:solidFill>
                    <a:schemeClr val="tx1"/>
                  </a:solidFill>
                </a:rPr>
                <a:t>0</a:t>
              </a:r>
              <a:r>
                <a:rPr lang="en-GB" sz="12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01172" y="5513769"/>
              <a:ext cx="29345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 smtClean="0"/>
                <a:t>Coolant </a:t>
              </a:r>
              <a:r>
                <a:rPr lang="en-GB" sz="1200" dirty="0"/>
                <a:t>Single-phase H</a:t>
              </a:r>
              <a:r>
                <a:rPr lang="en-GB" sz="1200" baseline="-25000" dirty="0"/>
                <a:t>2</a:t>
              </a:r>
              <a:r>
                <a:rPr lang="en-GB" sz="1200" dirty="0"/>
                <a:t>O leak-less</a:t>
              </a:r>
            </a:p>
            <a:p>
              <a:r>
                <a:rPr lang="en-GB" sz="1200" dirty="0"/>
                <a:t>Pixel operational temperature &lt; 30°C </a:t>
              </a:r>
            </a:p>
            <a:p>
              <a:r>
                <a:rPr lang="en-GB" sz="1200" dirty="0"/>
                <a:t>Pixel max temperature non-uniformity &lt; 5°C</a:t>
              </a:r>
            </a:p>
            <a:p>
              <a:r>
                <a:rPr lang="en-GB" sz="1200" dirty="0"/>
                <a:t>Chip Power dissipation&lt;  100mW/cm</a:t>
              </a:r>
              <a:r>
                <a:rPr lang="en-GB" sz="1200" baseline="30000" dirty="0"/>
                <a:t>2</a:t>
              </a:r>
              <a:r>
                <a:rPr lang="en-GB" sz="1200" dirty="0" smtClean="0"/>
                <a:t> </a:t>
              </a:r>
              <a:endParaRPr lang="en-GB" sz="12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0414816" y="1718387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Prototype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2865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1"/>
          <a:stretch/>
        </p:blipFill>
        <p:spPr>
          <a:xfrm>
            <a:off x="3038475" y="3990974"/>
            <a:ext cx="4359691" cy="2867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3677" flipH="1">
            <a:off x="8669887" y="1318812"/>
            <a:ext cx="3152040" cy="17241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37580" y="925126"/>
            <a:ext cx="2702606" cy="14891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44640" y="1207473"/>
            <a:ext cx="3060979" cy="178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Connector 41"/>
          <p:cNvCxnSpPr/>
          <p:nvPr/>
        </p:nvCxnSpPr>
        <p:spPr>
          <a:xfrm flipH="1">
            <a:off x="6101114" y="713874"/>
            <a:ext cx="3403833" cy="2720872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21212" y="2106082"/>
            <a:ext cx="2761460" cy="160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\\cern.ch\dfs\Experiments\ALICE_Design\Pictures\2015.04\20150415_06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9905" y="827316"/>
            <a:ext cx="1683738" cy="11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7848" y="1669964"/>
            <a:ext cx="77097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Stave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124050"/>
            <a:ext cx="4558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Inner Detector Barrel</a:t>
            </a:r>
            <a:endParaRPr lang="en-GB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3708" y="1742068"/>
            <a:ext cx="1096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End wheel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5793" y="1007909"/>
            <a:ext cx="1096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End wheel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16" y="4191319"/>
            <a:ext cx="3166616" cy="236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53820" y="6152292"/>
            <a:ext cx="173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IB </a:t>
            </a:r>
            <a:br>
              <a:rPr lang="en-GB" sz="1600" dirty="0" smtClean="0"/>
            </a:br>
            <a:r>
              <a:rPr lang="en-GB" sz="1600" dirty="0" smtClean="0"/>
              <a:t>Service </a:t>
            </a:r>
            <a:r>
              <a:rPr lang="en-GB" sz="1600" dirty="0"/>
              <a:t>Half Barrel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00249" y="3943303"/>
            <a:ext cx="4324756" cy="27798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10609442" y="993007"/>
            <a:ext cx="6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Stave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9417735" y="715721"/>
            <a:ext cx="1225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 Middle Layers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10853503" y="3063198"/>
            <a:ext cx="120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 Outer Layers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7085095" y="3139484"/>
            <a:ext cx="370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GB" sz="2000" dirty="0"/>
              <a:t>Outer </a:t>
            </a:r>
            <a:r>
              <a:rPr lang="en-GB" sz="2000" dirty="0" smtClean="0"/>
              <a:t>Detector </a:t>
            </a:r>
            <a:r>
              <a:rPr lang="en-GB" sz="2000" dirty="0"/>
              <a:t>Barrel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68651" y="781070"/>
            <a:ext cx="1961443" cy="14487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43388" y="6550223"/>
            <a:ext cx="742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GB" dirty="0"/>
              <a:t>MFT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45273" y="6357240"/>
            <a:ext cx="1044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GB" dirty="0"/>
              <a:t>ITS OB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3133" y="5937931"/>
            <a:ext cx="853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ITS IB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34778" y="509009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Cage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671011" y="729916"/>
            <a:ext cx="3444960" cy="2704831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097624" y="876702"/>
            <a:ext cx="149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Inner Barrel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47682" y="898282"/>
            <a:ext cx="149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Outer Barrel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6ED2-A178-4F45-BA35-D842F9B72993}" type="slidenum">
              <a:rPr lang="fr-FR" smtClean="0"/>
              <a:t>11</a:t>
            </a:fld>
            <a:endParaRPr lang="fr-F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Detector Layout: </a:t>
            </a:r>
            <a:r>
              <a:rPr lang="en-GB" dirty="0" smtClean="0">
                <a:solidFill>
                  <a:srgbClr val="00B050"/>
                </a:solidFill>
              </a:rPr>
              <a:t>ITS Detector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0" y="3426726"/>
            <a:ext cx="6109136" cy="728179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6101114" y="3435620"/>
            <a:ext cx="6090886" cy="711264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555706" y="4421806"/>
            <a:ext cx="1949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</a:t>
            </a:r>
            <a:r>
              <a:rPr lang="en-GB" sz="1400" dirty="0" smtClean="0"/>
              <a:t>B </a:t>
            </a:r>
            <a:br>
              <a:rPr lang="en-GB" sz="1400" dirty="0" smtClean="0"/>
            </a:br>
            <a:r>
              <a:rPr lang="en-GB" sz="1400" dirty="0" smtClean="0"/>
              <a:t>Service </a:t>
            </a:r>
            <a:r>
              <a:rPr lang="en-GB" sz="1400" dirty="0"/>
              <a:t>Half Barrel</a:t>
            </a:r>
          </a:p>
        </p:txBody>
      </p:sp>
      <p:sp>
        <p:nvSpPr>
          <p:cNvPr id="79" name="TextBox 78"/>
          <p:cNvSpPr txBox="1"/>
          <p:nvPr/>
        </p:nvSpPr>
        <p:spPr>
          <a:xfrm flipH="1">
            <a:off x="4649517" y="3700510"/>
            <a:ext cx="351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GB" sz="2000" dirty="0" smtClean="0"/>
              <a:t>Service Barrels and Cage</a:t>
            </a:r>
            <a:endParaRPr lang="en-GB" sz="2000" dirty="0"/>
          </a:p>
        </p:txBody>
      </p:sp>
      <p:sp>
        <p:nvSpPr>
          <p:cNvPr id="43" name="TextBox 42"/>
          <p:cNvSpPr txBox="1"/>
          <p:nvPr/>
        </p:nvSpPr>
        <p:spPr>
          <a:xfrm flipH="1">
            <a:off x="4722558" y="3099942"/>
            <a:ext cx="1225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3 Inner </a:t>
            </a:r>
            <a:r>
              <a:rPr lang="en-GB" sz="1200" dirty="0"/>
              <a:t>Layers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50232" y="1212765"/>
            <a:ext cx="12512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Half Layer</a:t>
            </a:r>
            <a:endParaRPr lang="en-GB" sz="20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272716" y="4332954"/>
            <a:ext cx="166035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Half Barrel</a:t>
            </a:r>
            <a:endParaRPr lang="en-GB" sz="2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8802128" y="2300258"/>
            <a:ext cx="166035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Half Detector</a:t>
            </a:r>
            <a:endParaRPr lang="en-GB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6205945" y="5793569"/>
            <a:ext cx="148566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ITS Detector</a:t>
            </a:r>
            <a:endParaRPr lang="en-GB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8187991" y="5152104"/>
            <a:ext cx="166035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Half Barrel</a:t>
            </a:r>
            <a:endParaRPr lang="en-GB" sz="2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575259" y="2118643"/>
            <a:ext cx="166035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Half Detector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4204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12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 smtClean="0">
                <a:solidFill>
                  <a:srgbClr val="00B050"/>
                </a:solidFill>
              </a:rPr>
              <a:t>Space Frame and Cold Plate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esign</a:t>
            </a:r>
          </a:p>
          <a:p>
            <a:r>
              <a:rPr lang="en-US" dirty="0" smtClean="0"/>
              <a:t>Fabrication process</a:t>
            </a:r>
          </a:p>
          <a:p>
            <a:r>
              <a:rPr lang="en-US" dirty="0" smtClean="0"/>
              <a:t>Mechanical characterization</a:t>
            </a:r>
          </a:p>
          <a:p>
            <a:r>
              <a:rPr lang="en-US" dirty="0" smtClean="0"/>
              <a:t>Series Production</a:t>
            </a:r>
          </a:p>
          <a:p>
            <a:r>
              <a:rPr lang="en-US" dirty="0" smtClean="0"/>
              <a:t>Acceptance Test &amp; QA</a:t>
            </a:r>
          </a:p>
          <a:p>
            <a:r>
              <a:rPr lang="en-US" dirty="0" smtClean="0"/>
              <a:t>Production organization and workflow</a:t>
            </a:r>
            <a:endParaRPr lang="en-US" dirty="0"/>
          </a:p>
          <a:p>
            <a:endParaRPr lang="en-GB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8271" y="2498272"/>
            <a:ext cx="5044899" cy="316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96401">
            <a:off x="4662396" y="2656978"/>
            <a:ext cx="3667910" cy="20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13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rgbClr val="4F81BD"/>
              </a:buClr>
            </a:pPr>
            <a:r>
              <a:rPr lang="en-GB" dirty="0" smtClean="0"/>
              <a:t>Design</a:t>
            </a:r>
            <a:endParaRPr lang="en-GB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geometry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drawings</a:t>
            </a:r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Fabrication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process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Mechanical characterization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Series Production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Acceptance TEST &amp; QA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Production 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41102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40" y="4220133"/>
            <a:ext cx="4383435" cy="16525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Geometry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FFCC99"/>
                </a:solidFill>
              </a:rPr>
              <a:t>IB</a:t>
            </a:r>
            <a:endParaRPr lang="en-GB" dirty="0">
              <a:solidFill>
                <a:srgbClr val="FFCC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04" y="2732114"/>
            <a:ext cx="5434301" cy="241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0726"/>
            <a:ext cx="7841875" cy="1817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889" y="881478"/>
            <a:ext cx="4889753" cy="283053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792451" y="1204571"/>
            <a:ext cx="3787766" cy="1200329"/>
            <a:chOff x="4068676" y="1137896"/>
            <a:chExt cx="3787766" cy="1200329"/>
          </a:xfrm>
        </p:grpSpPr>
        <p:sp>
          <p:nvSpPr>
            <p:cNvPr id="11" name="TextBox 10"/>
            <p:cNvSpPr txBox="1"/>
            <p:nvPr/>
          </p:nvSpPr>
          <p:spPr>
            <a:xfrm>
              <a:off x="4256042" y="1137896"/>
              <a:ext cx="3600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600" dirty="0" smtClean="0">
                  <a:cs typeface="Arial" panose="020B0604020202020204" pitchFamily="34" charset="0"/>
                </a:rPr>
                <a:t>Cold Plate</a:t>
              </a:r>
            </a:p>
            <a:p>
              <a:pPr>
                <a:lnSpc>
                  <a:spcPct val="150000"/>
                </a:lnSpc>
              </a:pPr>
              <a:r>
                <a:rPr lang="it-IT" sz="1600" dirty="0">
                  <a:cs typeface="Arial" panose="020B0604020202020204" pitchFamily="34" charset="0"/>
                </a:rPr>
                <a:t>Impregnated thread M60j </a:t>
              </a:r>
              <a:r>
                <a:rPr lang="it-IT" sz="1600" dirty="0" smtClean="0">
                  <a:cs typeface="Arial" panose="020B0604020202020204" pitchFamily="34" charset="0"/>
                </a:rPr>
                <a:t>3K</a:t>
              </a:r>
            </a:p>
            <a:p>
              <a:pPr>
                <a:lnSpc>
                  <a:spcPct val="150000"/>
                </a:lnSpc>
              </a:pPr>
              <a:r>
                <a:rPr lang="it-IT" sz="1600" dirty="0">
                  <a:cs typeface="Arial" panose="020B0604020202020204" pitchFamily="34" charset="0"/>
                </a:rPr>
                <a:t>Impregnated thread M55jB </a:t>
              </a:r>
              <a:r>
                <a:rPr lang="it-IT" sz="1600" dirty="0" smtClean="0">
                  <a:cs typeface="Arial" panose="020B0604020202020204" pitchFamily="34" charset="0"/>
                </a:rPr>
                <a:t>6K</a:t>
              </a:r>
              <a:endParaRPr lang="fr-FR" sz="1600" dirty="0">
                <a:cs typeface="Arial" panose="020B060402020202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070866" y="1645815"/>
              <a:ext cx="237620" cy="217280"/>
            </a:xfrm>
            <a:prstGeom prst="ellipse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</a:rPr>
                <a:t>2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078201" y="1272531"/>
              <a:ext cx="237620" cy="217280"/>
            </a:xfrm>
            <a:prstGeom prst="ellipse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</a:rPr>
                <a:t>1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068676" y="2032515"/>
              <a:ext cx="237620" cy="217280"/>
            </a:xfrm>
            <a:prstGeom prst="ellipse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</a:rPr>
                <a:t>3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7783462" y="4126567"/>
            <a:ext cx="237620" cy="217280"/>
          </a:xfrm>
          <a:prstGeom prst="ellipse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1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r="19972"/>
          <a:stretch/>
        </p:blipFill>
        <p:spPr>
          <a:xfrm>
            <a:off x="0" y="508957"/>
            <a:ext cx="3079630" cy="262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914775" y="699494"/>
            <a:ext cx="7634181" cy="5633202"/>
            <a:chOff x="179512" y="116632"/>
            <a:chExt cx="8640960" cy="6695515"/>
          </a:xfrm>
        </p:grpSpPr>
        <p:pic>
          <p:nvPicPr>
            <p:cNvPr id="7" name="Picture 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16632"/>
              <a:ext cx="3070225" cy="27514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19872" y="116632"/>
              <a:ext cx="1956335" cy="20882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630" y="116632"/>
              <a:ext cx="2594883" cy="16893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5116" y="1772816"/>
              <a:ext cx="1981226" cy="191676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2132855"/>
              <a:ext cx="2436321" cy="14754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5229200"/>
              <a:ext cx="3030097" cy="144016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252" y="3933056"/>
              <a:ext cx="2483185" cy="8640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590342"/>
              <a:ext cx="2586777" cy="3209209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3923928" y="1772816"/>
              <a:ext cx="46805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995936" y="3717032"/>
              <a:ext cx="46805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3528" y="6799551"/>
              <a:ext cx="8496944" cy="1259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magine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77" y="452675"/>
            <a:ext cx="4921045" cy="287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586384" y="1478684"/>
            <a:ext cx="1490316" cy="1045441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7737-4F7C-4124-B89A-2C70F7F475EC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Geometry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0" y="3687487"/>
            <a:ext cx="3581980" cy="13702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1306835" y="2771090"/>
            <a:ext cx="0" cy="86400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304926"/>
              </p:ext>
            </p:extLst>
          </p:nvPr>
        </p:nvGraphicFramePr>
        <p:xfrm>
          <a:off x="391905" y="5120960"/>
          <a:ext cx="2992979" cy="136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4355"/>
                <a:gridCol w="772746"/>
                <a:gridCol w="10858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Component</a:t>
                      </a:r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Layer</a:t>
                      </a:r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Length[mm]</a:t>
                      </a:r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16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Space Frame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ML</a:t>
                      </a:r>
                      <a:endParaRPr lang="en-GB" sz="14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928</a:t>
                      </a:r>
                      <a:endParaRPr lang="en-GB" sz="1400" dirty="0"/>
                    </a:p>
                  </a:txBody>
                  <a:tcPr marL="36000" marR="36000" marT="18000" marB="18000" anchor="ctr"/>
                </a:tc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OL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1554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Cold Plate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ML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922 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OL</a:t>
                      </a:r>
                      <a:endParaRPr lang="en-GB" sz="14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1548</a:t>
                      </a:r>
                      <a:endParaRPr lang="en-GB" sz="1400" dirty="0"/>
                    </a:p>
                  </a:txBody>
                  <a:tcPr marL="36000" marR="36000" marT="18000" marB="18000" anchor="ctr"/>
                </a:tc>
              </a:tr>
            </a:tbl>
          </a:graphicData>
        </a:graphic>
      </p:graphicFrame>
      <p:pic>
        <p:nvPicPr>
          <p:cNvPr id="22" name="Picture 2" descr="\\cern.ch\dfs\Users\c\cgargiul\Desktop\ob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r="9906"/>
          <a:stretch/>
        </p:blipFill>
        <p:spPr bwMode="auto">
          <a:xfrm flipH="1">
            <a:off x="228602" y="568411"/>
            <a:ext cx="1535304" cy="124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2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drawings stored </a:t>
            </a:r>
            <a:br>
              <a:rPr lang="en-US" dirty="0"/>
            </a:br>
            <a:r>
              <a:rPr lang="en-US" dirty="0"/>
              <a:t>in EDMS and </a:t>
            </a:r>
            <a:r>
              <a:rPr lang="en-US" dirty="0" smtClean="0"/>
              <a:t>CDD-CERN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3D models stored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smtClean="0"/>
              <a:t>EDMS-CERN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Drawings </a:t>
            </a:r>
            <a:r>
              <a:rPr lang="en-US" dirty="0">
                <a:solidFill>
                  <a:srgbClr val="FFCC99"/>
                </a:solidFill>
              </a:rPr>
              <a:t>IB</a:t>
            </a:r>
            <a:endParaRPr lang="en-GB" dirty="0">
              <a:solidFill>
                <a:srgbClr val="FFCC99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862329"/>
              </p:ext>
            </p:extLst>
          </p:nvPr>
        </p:nvGraphicFramePr>
        <p:xfrm>
          <a:off x="4562418" y="1986528"/>
          <a:ext cx="6625530" cy="4104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3083650"/>
                <a:gridCol w="1770230"/>
                <a:gridCol w="1771650"/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IB drawing name</a:t>
                      </a:r>
                      <a:endParaRPr lang="en-GB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2D</a:t>
                      </a:r>
                      <a:endParaRPr lang="en-GB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3D</a:t>
                      </a:r>
                      <a:endParaRPr lang="en-GB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IB-Stave mechanics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ALIITSUP0050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ST0573516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IB-fitting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ST0701532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IB-Cold Plate</a:t>
                      </a:r>
                      <a:r>
                        <a:rPr lang="en-GB" baseline="0" dirty="0" smtClean="0"/>
                        <a:t> with Space Frame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ST0702514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IB-Connector A-side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ST0702249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IB-Connector block A-side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ST0573521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IB-insert</a:t>
                      </a:r>
                      <a:r>
                        <a:rPr lang="en-GB" baseline="0" dirty="0" smtClean="0"/>
                        <a:t> square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ST0573522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IB-Connector C-side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ST0702496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IB-Connector block C-side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ST0573525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IB-insert</a:t>
                      </a:r>
                      <a:r>
                        <a:rPr lang="en-GB" baseline="0" dirty="0" smtClean="0"/>
                        <a:t> round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ST0573528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IB-plug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ST0573526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r="19972"/>
          <a:stretch/>
        </p:blipFill>
        <p:spPr>
          <a:xfrm flipH="1">
            <a:off x="8824823" y="258791"/>
            <a:ext cx="2656936" cy="22645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0469" y="4435840"/>
            <a:ext cx="3816000" cy="2203571"/>
            <a:chOff x="179896" y="4398134"/>
            <a:chExt cx="3816000" cy="22035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96" y="4398134"/>
              <a:ext cx="3816000" cy="220357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91487" y="6308046"/>
              <a:ext cx="294657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200" u="sng" dirty="0" smtClean="0">
                  <a:solidFill>
                    <a:srgbClr val="0563C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4"/>
                </a:rPr>
                <a:t>https://edms.cern.ch/nav/SMTP142:229377</a:t>
              </a:r>
              <a:endParaRPr lang="en-GB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2525" y="1585803"/>
            <a:ext cx="3816000" cy="1760308"/>
            <a:chOff x="172525" y="1717781"/>
            <a:chExt cx="3816000" cy="176030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525" y="1717781"/>
              <a:ext cx="3816000" cy="176030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18459" y="3159492"/>
              <a:ext cx="323518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200" u="sng" dirty="0">
                  <a:solidFill>
                    <a:srgbClr val="0563C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https://edms.cern.ch/project/CERN-0000175457</a:t>
              </a:r>
              <a:endParaRPr lang="en-GB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24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2D drawings stored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 EDMS-CERN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GB" dirty="0" smtClean="0"/>
              <a:t>3D </a:t>
            </a:r>
            <a:r>
              <a:rPr lang="en-GB" dirty="0"/>
              <a:t>models stored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 EDMS-CERN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Drawings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01347"/>
              </p:ext>
            </p:extLst>
          </p:nvPr>
        </p:nvGraphicFramePr>
        <p:xfrm>
          <a:off x="4563101" y="1984783"/>
          <a:ext cx="6873180" cy="4053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3558480"/>
                <a:gridCol w="2038350"/>
                <a:gridCol w="127635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OB drawing name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2D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3D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49735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OB-Stave for layer 3&amp;4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ALIITSUP0078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ST0706449</a:t>
                      </a:r>
                      <a:endParaRPr lang="en-GB" sz="1800" dirty="0"/>
                    </a:p>
                  </a:txBody>
                  <a:tcPr/>
                </a:tc>
              </a:tr>
              <a:tr h="20248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OB-Stave for layer 5&amp;6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ALIITSUP0079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ST0706501</a:t>
                      </a:r>
                      <a:endParaRPr lang="en-GB" sz="1800" dirty="0"/>
                    </a:p>
                  </a:txBody>
                  <a:tcPr/>
                </a:tc>
              </a:tr>
              <a:tr h="22724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OB-fitting 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ST0701664</a:t>
                      </a:r>
                      <a:endParaRPr lang="en-GB" sz="1800" dirty="0"/>
                    </a:p>
                  </a:txBody>
                  <a:tcPr/>
                </a:tc>
              </a:tr>
              <a:tr h="179999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OB-Cold Plate</a:t>
                      </a:r>
                      <a:r>
                        <a:rPr lang="en-GB" sz="1800" baseline="0" dirty="0" smtClean="0"/>
                        <a:t> 3&amp;4 with connector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ST0702926</a:t>
                      </a:r>
                    </a:p>
                  </a:txBody>
                  <a:tcPr/>
                </a:tc>
              </a:tr>
              <a:tr h="204759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OB-Cold Plate</a:t>
                      </a:r>
                      <a:r>
                        <a:rPr lang="en-GB" sz="1800" baseline="0" dirty="0" smtClean="0"/>
                        <a:t> 5&amp;6 with connector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ST0705437</a:t>
                      </a:r>
                    </a:p>
                  </a:txBody>
                  <a:tcPr/>
                </a:tc>
              </a:tr>
              <a:tr h="229519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OB-Space Frame 3&amp;4-Assembly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ST0703019</a:t>
                      </a:r>
                    </a:p>
                  </a:txBody>
                  <a:tcPr/>
                </a:tc>
              </a:tr>
              <a:tr h="182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OB-Space Frame 5&amp;6-Assembly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ST0705401</a:t>
                      </a:r>
                      <a:endParaRPr lang="en-GB" sz="1800" dirty="0"/>
                    </a:p>
                  </a:txBody>
                  <a:tcPr/>
                </a:tc>
              </a:tr>
              <a:tr h="135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/>
                        <a:t>OB-insert square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ST0598833</a:t>
                      </a:r>
                      <a:endParaRPr lang="en-GB" sz="1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OB-insert</a:t>
                      </a:r>
                      <a:r>
                        <a:rPr lang="en-GB" sz="1800" baseline="0" dirty="0" smtClean="0"/>
                        <a:t> round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ST0598835</a:t>
                      </a:r>
                    </a:p>
                  </a:txBody>
                  <a:tcPr/>
                </a:tc>
              </a:tr>
              <a:tr h="18454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OB-plug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ST0598834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4" y="4428629"/>
            <a:ext cx="3816000" cy="22666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80052" y="141517"/>
            <a:ext cx="3123055" cy="2040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79" y="1587406"/>
            <a:ext cx="3816000" cy="176030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8459" y="3027514"/>
            <a:ext cx="323518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1200" dirty="0">
                <a:hlinkClick r:id="rId5"/>
              </a:rPr>
              <a:t>https://edms.cern.ch/project/CERN-0000175453</a:t>
            </a:r>
            <a:endParaRPr lang="en-GB" sz="1200" dirty="0"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2060" y="6345752"/>
            <a:ext cx="298184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1200" dirty="0">
                <a:hlinkClick r:id="rId6"/>
              </a:rPr>
              <a:t>https://edms.cern.ch/nav/SMTP142:229378</a:t>
            </a:r>
            <a:r>
              <a:rPr lang="en-GB" sz="1200" dirty="0"/>
              <a:t> </a:t>
            </a:r>
            <a:endParaRPr lang="en-US" sz="12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Design</a:t>
            </a:r>
          </a:p>
          <a:p>
            <a:r>
              <a:rPr lang="en-GB" dirty="0" smtClean="0"/>
              <a:t> Fabrication </a:t>
            </a:r>
            <a:r>
              <a:rPr lang="en-GB" dirty="0"/>
              <a:t>process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Layout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Materials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Stave production</a:t>
            </a:r>
            <a:endParaRPr lang="en-GB" dirty="0"/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Mechanical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characterization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Series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Production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Acceptance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TEST &amp; QA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Production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361783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FFCC99"/>
                </a:solidFill>
              </a:rPr>
              <a:t>IB</a:t>
            </a:r>
            <a:endParaRPr lang="en-GB" dirty="0">
              <a:solidFill>
                <a:srgbClr val="FFCC99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50471"/>
            <a:ext cx="2557113" cy="22223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7" name="Rectangle 16"/>
          <p:cNvSpPr/>
          <p:nvPr/>
        </p:nvSpPr>
        <p:spPr>
          <a:xfrm>
            <a:off x="7901316" y="2719056"/>
            <a:ext cx="4440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/>
          </a:p>
          <a:p>
            <a:r>
              <a:rPr lang="en-GB" sz="1600" dirty="0" smtClean="0"/>
              <a:t>Coolant Single-phase H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O leak-less</a:t>
            </a:r>
          </a:p>
          <a:p>
            <a:r>
              <a:rPr lang="en-GB" sz="1600" dirty="0" smtClean="0"/>
              <a:t>Pixel operational temperature &lt; </a:t>
            </a:r>
            <a:r>
              <a:rPr lang="en-GB" sz="1600" dirty="0"/>
              <a:t>30°C </a:t>
            </a:r>
          </a:p>
          <a:p>
            <a:r>
              <a:rPr lang="en-GB" sz="1600" dirty="0" smtClean="0"/>
              <a:t>Pixel max </a:t>
            </a:r>
            <a:r>
              <a:rPr lang="en-GB" sz="1600" dirty="0"/>
              <a:t>temperature non-uniformity </a:t>
            </a:r>
            <a:r>
              <a:rPr lang="en-GB" sz="1600" dirty="0" smtClean="0"/>
              <a:t>&lt; 5°C</a:t>
            </a:r>
          </a:p>
          <a:p>
            <a:r>
              <a:rPr lang="en-GB" sz="1600" dirty="0" smtClean="0"/>
              <a:t>Chip Power dissipation&lt;  50mW/cm</a:t>
            </a:r>
            <a:r>
              <a:rPr lang="en-GB" sz="1600" baseline="30000" dirty="0" smtClean="0"/>
              <a:t>2</a:t>
            </a:r>
            <a:endParaRPr lang="en-GB" sz="1600" baseline="30000" dirty="0"/>
          </a:p>
          <a:p>
            <a:endParaRPr lang="en-GB" sz="1600" dirty="0"/>
          </a:p>
        </p:txBody>
      </p:sp>
      <p:grpSp>
        <p:nvGrpSpPr>
          <p:cNvPr id="24" name="Group 23"/>
          <p:cNvGrpSpPr/>
          <p:nvPr/>
        </p:nvGrpSpPr>
        <p:grpSpPr>
          <a:xfrm rot="20875484">
            <a:off x="6517875" y="-558664"/>
            <a:ext cx="5910977" cy="3580126"/>
            <a:chOff x="3293251" y="159672"/>
            <a:chExt cx="5871684" cy="320946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837" y="159672"/>
              <a:ext cx="5689098" cy="3209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uppo 26"/>
            <p:cNvGrpSpPr/>
            <p:nvPr/>
          </p:nvGrpSpPr>
          <p:grpSpPr>
            <a:xfrm rot="1630640">
              <a:off x="3293251" y="2066841"/>
              <a:ext cx="4922920" cy="527436"/>
              <a:chOff x="323528" y="5850381"/>
              <a:chExt cx="8028765" cy="527436"/>
            </a:xfrm>
          </p:grpSpPr>
          <p:cxnSp>
            <p:nvCxnSpPr>
              <p:cNvPr id="7" name="Connettore 2 8"/>
              <p:cNvCxnSpPr/>
              <p:nvPr/>
            </p:nvCxnSpPr>
            <p:spPr>
              <a:xfrm flipH="1">
                <a:off x="6660232" y="6021288"/>
                <a:ext cx="504056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ttore 2 9"/>
              <p:cNvCxnSpPr/>
              <p:nvPr/>
            </p:nvCxnSpPr>
            <p:spPr>
              <a:xfrm>
                <a:off x="6732240" y="6309320"/>
                <a:ext cx="504056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CasellaDiTesto 11"/>
              <p:cNvSpPr txBox="1"/>
              <p:nvPr/>
            </p:nvSpPr>
            <p:spPr>
              <a:xfrm>
                <a:off x="7236292" y="5850381"/>
                <a:ext cx="1116001" cy="248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latin typeface="+mj-lt"/>
                    <a:cs typeface="Times New Roman" pitchFamily="18" charset="0"/>
                  </a:rPr>
                  <a:t>inlet</a:t>
                </a:r>
                <a:endParaRPr lang="it-IT" sz="12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0" name="CasellaDiTesto 12"/>
              <p:cNvSpPr txBox="1"/>
              <p:nvPr/>
            </p:nvSpPr>
            <p:spPr>
              <a:xfrm>
                <a:off x="7236294" y="6147332"/>
                <a:ext cx="1016242" cy="230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>
                    <a:latin typeface="+mj-lt"/>
                    <a:cs typeface="Times New Roman" pitchFamily="18" charset="0"/>
                  </a:rPr>
                  <a:t>outlet</a:t>
                </a:r>
                <a:endParaRPr lang="it-IT" sz="20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1" name="Arco 10"/>
              <p:cNvSpPr/>
              <p:nvPr/>
            </p:nvSpPr>
            <p:spPr>
              <a:xfrm>
                <a:off x="323528" y="6021288"/>
                <a:ext cx="504056" cy="288032"/>
              </a:xfrm>
              <a:prstGeom prst="arc">
                <a:avLst>
                  <a:gd name="adj1" fmla="val 5171147"/>
                  <a:gd name="adj2" fmla="val 16200000"/>
                </a:avLst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" name="Connettore 1 16"/>
              <p:cNvCxnSpPr/>
              <p:nvPr/>
            </p:nvCxnSpPr>
            <p:spPr>
              <a:xfrm flipH="1">
                <a:off x="539552" y="6021288"/>
                <a:ext cx="5832648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1 17"/>
              <p:cNvCxnSpPr/>
              <p:nvPr/>
            </p:nvCxnSpPr>
            <p:spPr>
              <a:xfrm flipH="1">
                <a:off x="539552" y="6309320"/>
                <a:ext cx="583264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CasellaDiTesto 21"/>
            <p:cNvSpPr txBox="1"/>
            <p:nvPr/>
          </p:nvSpPr>
          <p:spPr>
            <a:xfrm rot="949742">
              <a:off x="4825422" y="959521"/>
              <a:ext cx="1512168" cy="33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/>
                <a:t>Space Frame</a:t>
              </a:r>
              <a:endParaRPr lang="it-IT" sz="2000" dirty="0"/>
            </a:p>
          </p:txBody>
        </p:sp>
        <p:sp>
          <p:nvSpPr>
            <p:cNvPr id="19" name="CasellaDiTesto 21"/>
            <p:cNvSpPr txBox="1"/>
            <p:nvPr/>
          </p:nvSpPr>
          <p:spPr>
            <a:xfrm rot="1697267">
              <a:off x="5648526" y="2188466"/>
              <a:ext cx="1512168" cy="35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/>
                <a:t>Cold Plate</a:t>
              </a:r>
              <a:endParaRPr lang="it-IT" sz="2000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75" y="2130975"/>
            <a:ext cx="4922763" cy="2437418"/>
          </a:xfrm>
          <a:prstGeom prst="rect">
            <a:avLst/>
          </a:prstGeom>
        </p:spPr>
      </p:pic>
      <p:sp>
        <p:nvSpPr>
          <p:cNvPr id="26" name="TextBox 5"/>
          <p:cNvSpPr txBox="1"/>
          <p:nvPr/>
        </p:nvSpPr>
        <p:spPr>
          <a:xfrm>
            <a:off x="2832894" y="6285608"/>
            <a:ext cx="754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Carbon part ~ 290mm length, </a:t>
            </a:r>
            <a:r>
              <a:rPr lang="en-GB" dirty="0"/>
              <a:t>~ </a:t>
            </a:r>
            <a:r>
              <a:rPr lang="en-GB" dirty="0" smtClean="0"/>
              <a:t>1.7gram weight (3.3g with connectors fittings)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1" b="50463"/>
          <a:stretch/>
        </p:blipFill>
        <p:spPr>
          <a:xfrm>
            <a:off x="366897" y="5444384"/>
            <a:ext cx="11105753" cy="8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7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2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Description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Layout 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386521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5"/>
          <p:cNvSpPr txBox="1"/>
          <p:nvPr/>
        </p:nvSpPr>
        <p:spPr>
          <a:xfrm>
            <a:off x="10204670" y="5449248"/>
            <a:ext cx="1776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Carbon part weight ~1500mm </a:t>
            </a:r>
            <a:r>
              <a:rPr lang="en-GB" sz="1600" dirty="0"/>
              <a:t>length,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~ </a:t>
            </a:r>
            <a:r>
              <a:rPr lang="en-GB" sz="1600" dirty="0"/>
              <a:t>80gram weight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2" r="3658"/>
          <a:stretch/>
        </p:blipFill>
        <p:spPr bwMode="auto">
          <a:xfrm>
            <a:off x="8716" y="748859"/>
            <a:ext cx="2507530" cy="32749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0353285" y="501276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Prototype</a:t>
            </a:r>
          </a:p>
        </p:txBody>
      </p:sp>
      <p:sp>
        <p:nvSpPr>
          <p:cNvPr id="17" name="Rectangle 5"/>
          <p:cNvSpPr/>
          <p:nvPr/>
        </p:nvSpPr>
        <p:spPr>
          <a:xfrm>
            <a:off x="7145397" y="2089291"/>
            <a:ext cx="4440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1600" dirty="0"/>
              <a:t>Coolant Single-phase H</a:t>
            </a:r>
            <a:r>
              <a:rPr lang="en-GB" sz="1600" baseline="-25000" dirty="0"/>
              <a:t>2</a:t>
            </a:r>
            <a:r>
              <a:rPr lang="en-GB" sz="1600" dirty="0"/>
              <a:t>O leak-less</a:t>
            </a:r>
          </a:p>
          <a:p>
            <a:r>
              <a:rPr lang="en-GB" sz="1600" dirty="0"/>
              <a:t>Pixel operational temperature &lt; 30°C </a:t>
            </a:r>
          </a:p>
          <a:p>
            <a:r>
              <a:rPr lang="en-GB" sz="1600" dirty="0"/>
              <a:t>Pixel max temperature non-uniformity &lt; 5°C</a:t>
            </a:r>
          </a:p>
          <a:p>
            <a:r>
              <a:rPr lang="en-GB" sz="1600" dirty="0"/>
              <a:t>Chip Power dissipation&lt;  5</a:t>
            </a:r>
            <a:r>
              <a:rPr lang="en-GB" sz="1600" dirty="0" smtClean="0"/>
              <a:t>0mW/cm</a:t>
            </a:r>
            <a:r>
              <a:rPr lang="en-GB" sz="1600" baseline="30000" dirty="0" smtClean="0"/>
              <a:t>2</a:t>
            </a:r>
            <a:endParaRPr lang="en-GB" sz="1600" baseline="30000" dirty="0"/>
          </a:p>
          <a:p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69" y="768391"/>
            <a:ext cx="4180446" cy="15992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0409" y="515580"/>
            <a:ext cx="5623516" cy="2000002"/>
            <a:chOff x="4028265" y="866388"/>
            <a:chExt cx="6809255" cy="25818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3267" y="910595"/>
              <a:ext cx="6794253" cy="2537613"/>
            </a:xfrm>
            <a:prstGeom prst="rect">
              <a:avLst/>
            </a:prstGeom>
          </p:spPr>
        </p:pic>
        <p:sp>
          <p:nvSpPr>
            <p:cNvPr id="37" name="CasellaDiTesto 5"/>
            <p:cNvSpPr txBox="1"/>
            <p:nvPr/>
          </p:nvSpPr>
          <p:spPr>
            <a:xfrm>
              <a:off x="7884461" y="866388"/>
              <a:ext cx="208823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Space Frame</a:t>
              </a:r>
            </a:p>
          </p:txBody>
        </p:sp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3427">
              <a:off x="4028265" y="2104992"/>
              <a:ext cx="6433667" cy="1341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ttangolo 7"/>
            <p:cNvSpPr/>
            <p:nvPr/>
          </p:nvSpPr>
          <p:spPr>
            <a:xfrm rot="833521">
              <a:off x="7427631" y="2305249"/>
              <a:ext cx="1614913" cy="516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it-IT" sz="2000" dirty="0" smtClean="0">
                  <a:solidFill>
                    <a:prstClr val="black"/>
                  </a:solidFill>
                </a:rPr>
                <a:t>Cold Plates</a:t>
              </a:r>
              <a:endParaRPr lang="it-IT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6" name="Rettangolo 7"/>
          <p:cNvSpPr/>
          <p:nvPr/>
        </p:nvSpPr>
        <p:spPr>
          <a:xfrm>
            <a:off x="2516246" y="496913"/>
            <a:ext cx="1232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000" dirty="0" smtClean="0">
                <a:solidFill>
                  <a:prstClr val="black"/>
                </a:solidFill>
              </a:rPr>
              <a:t>Cold Plate</a:t>
            </a:r>
            <a:endParaRPr lang="it-IT" sz="2000" dirty="0">
              <a:solidFill>
                <a:prstClr val="black"/>
              </a:solidFill>
            </a:endParaRPr>
          </a:p>
        </p:txBody>
      </p:sp>
      <p:grpSp>
        <p:nvGrpSpPr>
          <p:cNvPr id="5127" name="Group 5126"/>
          <p:cNvGrpSpPr>
            <a:grpSpLocks noChangeAspect="1"/>
          </p:cNvGrpSpPr>
          <p:nvPr/>
        </p:nvGrpSpPr>
        <p:grpSpPr>
          <a:xfrm>
            <a:off x="2071539" y="2515582"/>
            <a:ext cx="5588752" cy="4143044"/>
            <a:chOff x="1824641" y="206651"/>
            <a:chExt cx="6218061" cy="4608820"/>
          </a:xfrm>
        </p:grpSpPr>
        <p:sp>
          <p:nvSpPr>
            <p:cNvPr id="65" name="Rettangolo 7"/>
            <p:cNvSpPr/>
            <p:nvPr/>
          </p:nvSpPr>
          <p:spPr>
            <a:xfrm>
              <a:off x="2323073" y="206651"/>
              <a:ext cx="1574220" cy="4210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it-IT" dirty="0" smtClean="0">
                  <a:solidFill>
                    <a:prstClr val="black"/>
                  </a:solidFill>
                </a:rPr>
                <a:t>Space Frame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grpSp>
          <p:nvGrpSpPr>
            <p:cNvPr id="5126" name="Group 5125"/>
            <p:cNvGrpSpPr/>
            <p:nvPr/>
          </p:nvGrpSpPr>
          <p:grpSpPr>
            <a:xfrm>
              <a:off x="1824641" y="807011"/>
              <a:ext cx="6218061" cy="4008460"/>
              <a:chOff x="1824641" y="807011"/>
              <a:chExt cx="6218061" cy="400846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892511" y="829559"/>
                <a:ext cx="1715680" cy="1630461"/>
                <a:chOff x="5118753" y="2017337"/>
                <a:chExt cx="1715680" cy="1630461"/>
              </a:xfrm>
            </p:grpSpPr>
            <p:sp>
              <p:nvSpPr>
                <p:cNvPr id="35" name="TextBox 1"/>
                <p:cNvSpPr txBox="1"/>
                <p:nvPr/>
              </p:nvSpPr>
              <p:spPr>
                <a:xfrm>
                  <a:off x="5359099" y="3121461"/>
                  <a:ext cx="1475334" cy="5263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i="1" dirty="0" smtClean="0">
                      <a:solidFill>
                        <a:srgbClr val="00B050"/>
                      </a:solidFill>
                    </a:rPr>
                    <a:t>Cross section 0.61 mm</a:t>
                  </a:r>
                  <a:r>
                    <a:rPr lang="en-US" sz="800" i="1" baseline="30000" dirty="0" smtClean="0">
                      <a:solidFill>
                        <a:srgbClr val="00B050"/>
                      </a:solidFill>
                    </a:rPr>
                    <a:t>2</a:t>
                  </a:r>
                  <a:endParaRPr lang="en-GB" sz="800" i="1" dirty="0" smtClean="0">
                    <a:solidFill>
                      <a:srgbClr val="00B050"/>
                    </a:solidFill>
                  </a:endParaRPr>
                </a:p>
                <a:p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>n</a:t>
                  </a:r>
                  <a:r>
                    <a:rPr lang="en-GB" sz="800" i="1" dirty="0">
                      <a:solidFill>
                        <a:srgbClr val="00B050"/>
                      </a:solidFill>
                    </a:rPr>
                    <a:t>. 3 Impregnated  </a:t>
                  </a:r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/>
                  </a:r>
                  <a:br>
                    <a:rPr lang="en-GB" sz="800" i="1" dirty="0" smtClean="0">
                      <a:solidFill>
                        <a:srgbClr val="00B050"/>
                      </a:solidFill>
                    </a:rPr>
                  </a:br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>threads </a:t>
                  </a:r>
                  <a:r>
                    <a:rPr lang="en-GB" sz="800" i="1" dirty="0">
                      <a:solidFill>
                        <a:srgbClr val="00B050"/>
                      </a:solidFill>
                    </a:rPr>
                    <a:t>M55J-6K</a:t>
                  </a:r>
                </a:p>
              </p:txBody>
            </p:sp>
            <p:pic>
              <p:nvPicPr>
                <p:cNvPr id="34" name="Picture 8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72" r="12752" b="30368"/>
                <a:stretch/>
              </p:blipFill>
              <p:spPr bwMode="auto">
                <a:xfrm>
                  <a:off x="5118753" y="2017337"/>
                  <a:ext cx="1470582" cy="11500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9" name="Group 48"/>
              <p:cNvGrpSpPr/>
              <p:nvPr/>
            </p:nvGrpSpPr>
            <p:grpSpPr>
              <a:xfrm>
                <a:off x="2630079" y="807011"/>
                <a:ext cx="1547565" cy="1654581"/>
                <a:chOff x="2743202" y="807011"/>
                <a:chExt cx="1547565" cy="1654581"/>
              </a:xfrm>
            </p:grpSpPr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95" r="25475" b="25012"/>
                <a:stretch/>
              </p:blipFill>
              <p:spPr bwMode="auto">
                <a:xfrm>
                  <a:off x="2743202" y="807011"/>
                  <a:ext cx="1197204" cy="11631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0" name="TextBox 1"/>
                <p:cNvSpPr txBox="1"/>
                <p:nvPr/>
              </p:nvSpPr>
              <p:spPr>
                <a:xfrm>
                  <a:off x="2815433" y="1935255"/>
                  <a:ext cx="1475334" cy="5263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i="1" dirty="0" smtClean="0">
                      <a:solidFill>
                        <a:srgbClr val="00B050"/>
                      </a:solidFill>
                    </a:rPr>
                    <a:t>Cross section 0.78 mm</a:t>
                  </a:r>
                  <a:r>
                    <a:rPr lang="en-US" sz="800" i="1" baseline="30000" dirty="0" smtClean="0">
                      <a:solidFill>
                        <a:srgbClr val="00B050"/>
                      </a:solidFill>
                    </a:rPr>
                    <a:t>2</a:t>
                  </a:r>
                  <a:endParaRPr lang="en-GB" sz="800" i="1" dirty="0" smtClean="0">
                    <a:solidFill>
                      <a:srgbClr val="00B050"/>
                    </a:solidFill>
                  </a:endParaRPr>
                </a:p>
                <a:p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>n</a:t>
                  </a:r>
                  <a:r>
                    <a:rPr lang="en-GB" sz="800" i="1" dirty="0">
                      <a:solidFill>
                        <a:srgbClr val="00B050"/>
                      </a:solidFill>
                    </a:rPr>
                    <a:t>. </a:t>
                  </a:r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>4 </a:t>
                  </a:r>
                  <a:r>
                    <a:rPr lang="en-GB" sz="800" i="1" dirty="0">
                      <a:solidFill>
                        <a:srgbClr val="00B050"/>
                      </a:solidFill>
                    </a:rPr>
                    <a:t>Impregnated  </a:t>
                  </a:r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/>
                  </a:r>
                  <a:br>
                    <a:rPr lang="en-GB" sz="800" i="1" dirty="0" smtClean="0">
                      <a:solidFill>
                        <a:srgbClr val="00B050"/>
                      </a:solidFill>
                    </a:rPr>
                  </a:br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>threads </a:t>
                  </a:r>
                  <a:r>
                    <a:rPr lang="en-GB" sz="800" i="1" dirty="0">
                      <a:solidFill>
                        <a:srgbClr val="00B050"/>
                      </a:solidFill>
                    </a:rPr>
                    <a:t>M55J-6K</a:t>
                  </a: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824641" y="3370193"/>
                <a:ext cx="3155137" cy="1445278"/>
                <a:chOff x="2253006" y="3142907"/>
                <a:chExt cx="3155137" cy="1445278"/>
              </a:xfrm>
            </p:grpSpPr>
            <p:pic>
              <p:nvPicPr>
                <p:cNvPr id="53" name="Picture 3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3006" y="3276417"/>
                  <a:ext cx="2431633" cy="1311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4" name="Rettangolo 83"/>
                <p:cNvSpPr/>
                <p:nvPr/>
              </p:nvSpPr>
              <p:spPr>
                <a:xfrm>
                  <a:off x="4358234" y="3813262"/>
                  <a:ext cx="1049909" cy="3859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fr-FR" sz="800" i="1" dirty="0" err="1">
                      <a:solidFill>
                        <a:srgbClr val="0070C0"/>
                      </a:solidFill>
                    </a:rPr>
                    <a:t>Carbon</a:t>
                  </a:r>
                  <a:r>
                    <a:rPr lang="fr-FR" sz="800" i="1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fr-FR" sz="800" i="1" dirty="0" err="1">
                      <a:solidFill>
                        <a:srgbClr val="0070C0"/>
                      </a:solidFill>
                    </a:rPr>
                    <a:t>Prepreg</a:t>
                  </a:r>
                  <a:r>
                    <a:rPr lang="fr-FR" sz="800" i="1" dirty="0">
                      <a:solidFill>
                        <a:srgbClr val="0070C0"/>
                      </a:solidFill>
                    </a:rPr>
                    <a:t>  </a:t>
                  </a:r>
                  <a:r>
                    <a:rPr lang="fr-FR" sz="800" i="1" dirty="0" smtClean="0">
                      <a:solidFill>
                        <a:srgbClr val="0070C0"/>
                      </a:solidFill>
                    </a:rPr>
                    <a:t/>
                  </a:r>
                  <a:br>
                    <a:rPr lang="fr-FR" sz="800" i="1" dirty="0" smtClean="0">
                      <a:solidFill>
                        <a:srgbClr val="0070C0"/>
                      </a:solidFill>
                    </a:rPr>
                  </a:br>
                  <a:r>
                    <a:rPr lang="fr-FR" sz="800" i="1" dirty="0" smtClean="0">
                      <a:solidFill>
                        <a:srgbClr val="0070C0"/>
                      </a:solidFill>
                    </a:rPr>
                    <a:t>M55JB-6k</a:t>
                  </a:r>
                  <a:endParaRPr lang="fr-FR" sz="800" i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7" name="TextBox 1"/>
                <p:cNvSpPr txBox="1"/>
                <p:nvPr/>
              </p:nvSpPr>
              <p:spPr>
                <a:xfrm>
                  <a:off x="3833803" y="3142907"/>
                  <a:ext cx="1124695" cy="38598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800" i="1" dirty="0">
                      <a:solidFill>
                        <a:srgbClr val="0070C0"/>
                      </a:solidFill>
                    </a:rPr>
                    <a:t>n. 3 Impregnated  </a:t>
                  </a:r>
                  <a:r>
                    <a:rPr lang="en-GB" sz="800" i="1" dirty="0" smtClean="0">
                      <a:solidFill>
                        <a:srgbClr val="0070C0"/>
                      </a:solidFill>
                    </a:rPr>
                    <a:t/>
                  </a:r>
                  <a:br>
                    <a:rPr lang="en-GB" sz="800" i="1" dirty="0" smtClean="0">
                      <a:solidFill>
                        <a:srgbClr val="0070C0"/>
                      </a:solidFill>
                    </a:rPr>
                  </a:br>
                  <a:r>
                    <a:rPr lang="en-GB" sz="800" i="1" dirty="0" smtClean="0">
                      <a:solidFill>
                        <a:srgbClr val="0070C0"/>
                      </a:solidFill>
                    </a:rPr>
                    <a:t>thread M55J-6K</a:t>
                  </a:r>
                  <a:endParaRPr lang="en-GB" sz="800" i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52" name="Group 51"/>
                <p:cNvGrpSpPr/>
                <p:nvPr/>
              </p:nvGrpSpPr>
              <p:grpSpPr>
                <a:xfrm>
                  <a:off x="4126838" y="3833055"/>
                  <a:ext cx="295220" cy="473326"/>
                  <a:chOff x="5672834" y="4031018"/>
                  <a:chExt cx="295220" cy="473326"/>
                </a:xfrm>
              </p:grpSpPr>
              <p:cxnSp>
                <p:nvCxnSpPr>
                  <p:cNvPr id="55" name="Straight Arrow Connector 54"/>
                  <p:cNvCxnSpPr/>
                  <p:nvPr/>
                </p:nvCxnSpPr>
                <p:spPr>
                  <a:xfrm flipH="1">
                    <a:off x="5672834" y="4031018"/>
                    <a:ext cx="288000" cy="1"/>
                  </a:xfrm>
                  <a:prstGeom prst="straightConnector1">
                    <a:avLst/>
                  </a:prstGeom>
                  <a:ln w="9525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/>
                  <p:cNvCxnSpPr/>
                  <p:nvPr/>
                </p:nvCxnSpPr>
                <p:spPr>
                  <a:xfrm flipH="1">
                    <a:off x="5680054" y="4504344"/>
                    <a:ext cx="288000" cy="0"/>
                  </a:xfrm>
                  <a:prstGeom prst="straightConnector1">
                    <a:avLst/>
                  </a:prstGeom>
                  <a:ln w="9525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ttore 1 18"/>
                  <p:cNvCxnSpPr/>
                  <p:nvPr/>
                </p:nvCxnSpPr>
                <p:spPr>
                  <a:xfrm>
                    <a:off x="5967513" y="4031018"/>
                    <a:ext cx="0" cy="47332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" name="Group 60"/>
              <p:cNvGrpSpPr/>
              <p:nvPr/>
            </p:nvGrpSpPr>
            <p:grpSpPr>
              <a:xfrm>
                <a:off x="3893270" y="2106310"/>
                <a:ext cx="1304954" cy="1315966"/>
                <a:chOff x="3893270" y="2106310"/>
                <a:chExt cx="1304954" cy="1315966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3893270" y="2106310"/>
                  <a:ext cx="1304954" cy="947973"/>
                  <a:chOff x="3893270" y="2106310"/>
                  <a:chExt cx="1304954" cy="947973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3893270" y="2106310"/>
                    <a:ext cx="1304954" cy="947973"/>
                    <a:chOff x="4421171" y="2737907"/>
                    <a:chExt cx="1304954" cy="947973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4421171" y="2737907"/>
                      <a:ext cx="1304954" cy="947973"/>
                      <a:chOff x="4500784" y="2068604"/>
                      <a:chExt cx="3120128" cy="2481902"/>
                    </a:xfrm>
                  </p:grpSpPr>
                  <p:grpSp>
                    <p:nvGrpSpPr>
                      <p:cNvPr id="18" name="Gruppo 25"/>
                      <p:cNvGrpSpPr/>
                      <p:nvPr/>
                    </p:nvGrpSpPr>
                    <p:grpSpPr>
                      <a:xfrm rot="14484604">
                        <a:off x="4595524" y="3870119"/>
                        <a:ext cx="625410" cy="735364"/>
                        <a:chOff x="6009621" y="908720"/>
                        <a:chExt cx="722619" cy="720080"/>
                      </a:xfrm>
                    </p:grpSpPr>
                    <p:sp>
                      <p:nvSpPr>
                        <p:cNvPr id="19" name="Triangolo isoscele 26"/>
                        <p:cNvSpPr/>
                        <p:nvPr/>
                      </p:nvSpPr>
                      <p:spPr>
                        <a:xfrm>
                          <a:off x="6012160" y="908720"/>
                          <a:ext cx="720080" cy="576064"/>
                        </a:xfrm>
                        <a:prstGeom prst="triangle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  <p:sp>
                      <p:nvSpPr>
                        <p:cNvPr id="20" name="Triangolo isoscele 27"/>
                        <p:cNvSpPr/>
                        <p:nvPr/>
                      </p:nvSpPr>
                      <p:spPr>
                        <a:xfrm>
                          <a:off x="6009621" y="1061120"/>
                          <a:ext cx="720080" cy="567680"/>
                        </a:xfrm>
                        <a:prstGeom prst="triangl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</p:grpSp>
                  <p:cxnSp>
                    <p:nvCxnSpPr>
                      <p:cNvPr id="21" name="Connettore 1 29"/>
                      <p:cNvCxnSpPr/>
                      <p:nvPr/>
                    </p:nvCxnSpPr>
                    <p:spPr>
                      <a:xfrm flipH="1">
                        <a:off x="4500784" y="2129686"/>
                        <a:ext cx="1391936" cy="2248961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2" name="Gruppo 30"/>
                      <p:cNvGrpSpPr/>
                      <p:nvPr/>
                    </p:nvGrpSpPr>
                    <p:grpSpPr>
                      <a:xfrm>
                        <a:off x="5748704" y="2068604"/>
                        <a:ext cx="625410" cy="628836"/>
                        <a:chOff x="6009621" y="908720"/>
                        <a:chExt cx="722619" cy="720080"/>
                      </a:xfrm>
                    </p:grpSpPr>
                    <p:sp>
                      <p:nvSpPr>
                        <p:cNvPr id="23" name="Triangolo isoscele 31"/>
                        <p:cNvSpPr/>
                        <p:nvPr/>
                      </p:nvSpPr>
                      <p:spPr>
                        <a:xfrm>
                          <a:off x="6012160" y="908720"/>
                          <a:ext cx="720080" cy="576064"/>
                        </a:xfrm>
                        <a:prstGeom prst="triangle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  <p:sp>
                      <p:nvSpPr>
                        <p:cNvPr id="24" name="Triangolo isoscele 32"/>
                        <p:cNvSpPr/>
                        <p:nvPr/>
                      </p:nvSpPr>
                      <p:spPr>
                        <a:xfrm>
                          <a:off x="6009621" y="1061120"/>
                          <a:ext cx="720080" cy="567680"/>
                        </a:xfrm>
                        <a:prstGeom prst="triangl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</p:grpSp>
                  <p:grpSp>
                    <p:nvGrpSpPr>
                      <p:cNvPr id="25" name="Gruppo 33"/>
                      <p:cNvGrpSpPr/>
                      <p:nvPr/>
                    </p:nvGrpSpPr>
                    <p:grpSpPr>
                      <a:xfrm rot="7126707">
                        <a:off x="6912749" y="3834219"/>
                        <a:ext cx="627291" cy="721744"/>
                        <a:chOff x="6009621" y="907837"/>
                        <a:chExt cx="724792" cy="720963"/>
                      </a:xfrm>
                    </p:grpSpPr>
                    <p:sp>
                      <p:nvSpPr>
                        <p:cNvPr id="26" name="Triangolo isoscele 34"/>
                        <p:cNvSpPr/>
                        <p:nvPr/>
                      </p:nvSpPr>
                      <p:spPr>
                        <a:xfrm>
                          <a:off x="6014334" y="907837"/>
                          <a:ext cx="720079" cy="576063"/>
                        </a:xfrm>
                        <a:prstGeom prst="triangle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  <p:sp>
                      <p:nvSpPr>
                        <p:cNvPr id="27" name="Triangolo isoscele 35"/>
                        <p:cNvSpPr/>
                        <p:nvPr/>
                      </p:nvSpPr>
                      <p:spPr>
                        <a:xfrm>
                          <a:off x="6009621" y="1061120"/>
                          <a:ext cx="720080" cy="567680"/>
                        </a:xfrm>
                        <a:prstGeom prst="triangl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</p:grpSp>
                  <p:cxnSp>
                    <p:nvCxnSpPr>
                      <p:cNvPr id="28" name="Connettore 1 36"/>
                      <p:cNvCxnSpPr/>
                      <p:nvPr/>
                    </p:nvCxnSpPr>
                    <p:spPr>
                      <a:xfrm>
                        <a:off x="6180752" y="2093757"/>
                        <a:ext cx="1440160" cy="2255959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Connettore 1 41"/>
                      <p:cNvCxnSpPr/>
                      <p:nvPr/>
                    </p:nvCxnSpPr>
                    <p:spPr>
                      <a:xfrm>
                        <a:off x="4723500" y="4499928"/>
                        <a:ext cx="2795568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0" name="Connettore 2 67"/>
                    <p:cNvCxnSpPr>
                      <a:stCxn id="35" idx="1"/>
                    </p:cNvCxnSpPr>
                    <p:nvPr/>
                  </p:nvCxnSpPr>
                  <p:spPr>
                    <a:xfrm flipH="1">
                      <a:off x="5451812" y="2828449"/>
                      <a:ext cx="208946" cy="378937"/>
                    </a:xfrm>
                    <a:prstGeom prst="straightConnector1">
                      <a:avLst/>
                    </a:prstGeom>
                    <a:ln w="6350">
                      <a:solidFill>
                        <a:srgbClr val="00B050"/>
                      </a:solidFill>
                      <a:prstDash val="solid"/>
                      <a:tailEnd type="oval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Connettore 2 60"/>
                    <p:cNvCxnSpPr>
                      <a:stCxn id="35" idx="1"/>
                    </p:cNvCxnSpPr>
                    <p:nvPr/>
                  </p:nvCxnSpPr>
                  <p:spPr>
                    <a:xfrm flipH="1">
                      <a:off x="4760540" y="2828449"/>
                      <a:ext cx="900217" cy="235262"/>
                    </a:xfrm>
                    <a:prstGeom prst="straightConnector1">
                      <a:avLst/>
                    </a:prstGeom>
                    <a:ln w="6350">
                      <a:solidFill>
                        <a:srgbClr val="00B050"/>
                      </a:solidFill>
                      <a:prstDash val="solid"/>
                      <a:tailEnd type="oval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8" name="Connettore 2 60"/>
                  <p:cNvCxnSpPr/>
                  <p:nvPr/>
                </p:nvCxnSpPr>
                <p:spPr>
                  <a:xfrm>
                    <a:off x="3893270" y="2262433"/>
                    <a:ext cx="437792" cy="767413"/>
                  </a:xfrm>
                  <a:prstGeom prst="straightConnector1">
                    <a:avLst/>
                  </a:prstGeom>
                  <a:ln w="6350">
                    <a:solidFill>
                      <a:srgbClr val="00B050"/>
                    </a:solidFill>
                    <a:prstDash val="solid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2" name="Connettore 2 60"/>
                <p:cNvCxnSpPr/>
                <p:nvPr/>
              </p:nvCxnSpPr>
              <p:spPr>
                <a:xfrm flipV="1">
                  <a:off x="4444253" y="2246399"/>
                  <a:ext cx="97561" cy="1175877"/>
                </a:xfrm>
                <a:prstGeom prst="straightConnector1">
                  <a:avLst/>
                </a:prstGeom>
                <a:ln w="6350">
                  <a:solidFill>
                    <a:srgbClr val="0070C0"/>
                  </a:solidFill>
                  <a:prstDash val="solid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/>
              <p:cNvGrpSpPr/>
              <p:nvPr/>
            </p:nvGrpSpPr>
            <p:grpSpPr>
              <a:xfrm>
                <a:off x="4889174" y="3357067"/>
                <a:ext cx="3153528" cy="1446376"/>
                <a:chOff x="5118052" y="3238746"/>
                <a:chExt cx="3153528" cy="1446376"/>
              </a:xfrm>
            </p:grpSpPr>
            <p:pic>
              <p:nvPicPr>
                <p:cNvPr id="67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77"/>
                <a:stretch/>
              </p:blipFill>
              <p:spPr bwMode="auto">
                <a:xfrm>
                  <a:off x="5118052" y="3403076"/>
                  <a:ext cx="2111715" cy="12820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8" name="TextBox 1"/>
                <p:cNvSpPr txBox="1"/>
                <p:nvPr/>
              </p:nvSpPr>
              <p:spPr>
                <a:xfrm>
                  <a:off x="6361757" y="3238746"/>
                  <a:ext cx="1124695" cy="38598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800" i="1" dirty="0">
                      <a:solidFill>
                        <a:srgbClr val="0070C0"/>
                      </a:solidFill>
                    </a:rPr>
                    <a:t>n. 3 Impregnated  </a:t>
                  </a:r>
                  <a:r>
                    <a:rPr lang="en-GB" sz="800" i="1" dirty="0" smtClean="0">
                      <a:solidFill>
                        <a:srgbClr val="0070C0"/>
                      </a:solidFill>
                    </a:rPr>
                    <a:t/>
                  </a:r>
                  <a:br>
                    <a:rPr lang="en-GB" sz="800" i="1" dirty="0" smtClean="0">
                      <a:solidFill>
                        <a:srgbClr val="0070C0"/>
                      </a:solidFill>
                    </a:rPr>
                  </a:br>
                  <a:r>
                    <a:rPr lang="en-GB" sz="800" i="1" dirty="0" smtClean="0">
                      <a:solidFill>
                        <a:srgbClr val="0070C0"/>
                      </a:solidFill>
                    </a:rPr>
                    <a:t>thread M55J-6K</a:t>
                  </a:r>
                  <a:endParaRPr lang="en-GB" sz="800" i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63" name="Group 62"/>
                <p:cNvGrpSpPr/>
                <p:nvPr/>
              </p:nvGrpSpPr>
              <p:grpSpPr>
                <a:xfrm>
                  <a:off x="6664219" y="3947748"/>
                  <a:ext cx="616621" cy="360208"/>
                  <a:chOff x="3807898" y="4079723"/>
                  <a:chExt cx="616621" cy="360208"/>
                </a:xfrm>
              </p:grpSpPr>
              <p:cxnSp>
                <p:nvCxnSpPr>
                  <p:cNvPr id="69" name="Straight Arrow Connector 68"/>
                  <p:cNvCxnSpPr/>
                  <p:nvPr/>
                </p:nvCxnSpPr>
                <p:spPr>
                  <a:xfrm flipH="1">
                    <a:off x="3807898" y="4079723"/>
                    <a:ext cx="612000" cy="1"/>
                  </a:xfrm>
                  <a:prstGeom prst="straightConnector1">
                    <a:avLst/>
                  </a:prstGeom>
                  <a:ln w="9525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Arrow Connector 69"/>
                  <p:cNvCxnSpPr/>
                  <p:nvPr/>
                </p:nvCxnSpPr>
                <p:spPr>
                  <a:xfrm flipH="1">
                    <a:off x="3956519" y="4439931"/>
                    <a:ext cx="468000" cy="0"/>
                  </a:xfrm>
                  <a:prstGeom prst="straightConnector1">
                    <a:avLst/>
                  </a:prstGeom>
                  <a:ln w="9525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Connettore 1 18"/>
                  <p:cNvCxnSpPr/>
                  <p:nvPr/>
                </p:nvCxnSpPr>
                <p:spPr>
                  <a:xfrm>
                    <a:off x="4422614" y="4079723"/>
                    <a:ext cx="0" cy="3600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3" name="Rettangolo 83"/>
                <p:cNvSpPr/>
                <p:nvPr/>
              </p:nvSpPr>
              <p:spPr>
                <a:xfrm>
                  <a:off x="7221671" y="3914442"/>
                  <a:ext cx="1049909" cy="3859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fr-FR" sz="800" i="1" dirty="0" err="1">
                      <a:solidFill>
                        <a:srgbClr val="0070C0"/>
                      </a:solidFill>
                    </a:rPr>
                    <a:t>Carbon</a:t>
                  </a:r>
                  <a:r>
                    <a:rPr lang="fr-FR" sz="800" i="1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fr-FR" sz="800" i="1" dirty="0" err="1">
                      <a:solidFill>
                        <a:srgbClr val="0070C0"/>
                      </a:solidFill>
                    </a:rPr>
                    <a:t>Prepreg</a:t>
                  </a:r>
                  <a:r>
                    <a:rPr lang="fr-FR" sz="800" i="1" dirty="0">
                      <a:solidFill>
                        <a:srgbClr val="0070C0"/>
                      </a:solidFill>
                    </a:rPr>
                    <a:t>  </a:t>
                  </a:r>
                  <a:r>
                    <a:rPr lang="fr-FR" sz="800" i="1" dirty="0" smtClean="0">
                      <a:solidFill>
                        <a:srgbClr val="0070C0"/>
                      </a:solidFill>
                    </a:rPr>
                    <a:t/>
                  </a:r>
                  <a:br>
                    <a:rPr lang="fr-FR" sz="800" i="1" dirty="0" smtClean="0">
                      <a:solidFill>
                        <a:srgbClr val="0070C0"/>
                      </a:solidFill>
                    </a:rPr>
                  </a:br>
                  <a:r>
                    <a:rPr lang="fr-FR" sz="800" i="1" dirty="0" smtClean="0">
                      <a:solidFill>
                        <a:srgbClr val="0070C0"/>
                      </a:solidFill>
                    </a:rPr>
                    <a:t>M55JB-6k</a:t>
                  </a:r>
                  <a:endParaRPr lang="fr-FR" sz="800" i="1" dirty="0">
                    <a:solidFill>
                      <a:srgbClr val="0070C0"/>
                    </a:solidFill>
                  </a:endParaRPr>
                </a:p>
              </p:txBody>
            </p:sp>
          </p:grpSp>
          <p:cxnSp>
            <p:nvCxnSpPr>
              <p:cNvPr id="75" name="Connettore 2 60"/>
              <p:cNvCxnSpPr/>
              <p:nvPr/>
            </p:nvCxnSpPr>
            <p:spPr>
              <a:xfrm flipH="1" flipV="1">
                <a:off x="5019998" y="2905792"/>
                <a:ext cx="1107847" cy="523208"/>
              </a:xfrm>
              <a:prstGeom prst="straightConnector1">
                <a:avLst/>
              </a:prstGeom>
              <a:ln w="6350">
                <a:solidFill>
                  <a:srgbClr val="0070C0"/>
                </a:solidFill>
                <a:prstDash val="solid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2 60"/>
              <p:cNvCxnSpPr/>
              <p:nvPr/>
            </p:nvCxnSpPr>
            <p:spPr>
              <a:xfrm flipH="1" flipV="1">
                <a:off x="4078132" y="2926473"/>
                <a:ext cx="2046301" cy="502527"/>
              </a:xfrm>
              <a:prstGeom prst="straightConnector1">
                <a:avLst/>
              </a:prstGeom>
              <a:ln w="6350">
                <a:solidFill>
                  <a:srgbClr val="0070C0"/>
                </a:solidFill>
                <a:prstDash val="solid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2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92424">
            <a:off x="7554306" y="2762917"/>
            <a:ext cx="4553860" cy="285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99024" y="6187073"/>
            <a:ext cx="3766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~ </a:t>
            </a:r>
            <a:r>
              <a:rPr lang="en-GB" sz="1600" dirty="0" smtClean="0"/>
              <a:t>118g weight  with </a:t>
            </a:r>
            <a:r>
              <a:rPr lang="en-GB" sz="1600" dirty="0"/>
              <a:t>connectors </a:t>
            </a:r>
            <a:r>
              <a:rPr lang="en-GB" sz="1600" dirty="0" smtClean="0"/>
              <a:t>and fittings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184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Layer 0,1,2:</a:t>
            </a:r>
          </a:p>
          <a:p>
            <a:pPr lvl="1"/>
            <a:r>
              <a:rPr lang="en-US" dirty="0" smtClean="0"/>
              <a:t>12+16+20pc =48 pc; spare 120%; </a:t>
            </a:r>
            <a:r>
              <a:rPr lang="en-US" b="1" u="sng" dirty="0" smtClean="0"/>
              <a:t>total 106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21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Material quantities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CC99"/>
                </a:solidFill>
              </a:rPr>
              <a:t>IB</a:t>
            </a:r>
            <a:endParaRPr lang="en-GB" dirty="0">
              <a:solidFill>
                <a:srgbClr val="FFCC99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123967"/>
              </p:ext>
            </p:extLst>
          </p:nvPr>
        </p:nvGraphicFramePr>
        <p:xfrm>
          <a:off x="941690" y="2123267"/>
          <a:ext cx="7397833" cy="3672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029206"/>
                <a:gridCol w="3370861"/>
                <a:gridCol w="1997766"/>
              </a:tblGrid>
              <a:tr h="2849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Item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Spec.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smtClean="0">
                          <a:solidFill>
                            <a:schemeClr val="bg1"/>
                          </a:solidFill>
                        </a:rPr>
                        <a:t>Qt. </a:t>
                      </a:r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final production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Polyimide tubes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ID=1.024mm,th=0.025mm  L=340mm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212 pc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Carbon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baseline="0" dirty="0" err="1" smtClean="0"/>
                        <a:t>prepreg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k13D2U 80g/m2 ( 80µm) 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0.65 m</a:t>
                      </a:r>
                      <a:r>
                        <a:rPr lang="en-GB" sz="1600" baseline="30000" dirty="0" smtClean="0"/>
                        <a:t>2</a:t>
                      </a:r>
                      <a:endParaRPr lang="en-GB" sz="1600" baseline="30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Carbon </a:t>
                      </a:r>
                      <a:r>
                        <a:rPr lang="en-GB" sz="1600" dirty="0" err="1" smtClean="0"/>
                        <a:t>fiber</a:t>
                      </a:r>
                      <a:r>
                        <a:rPr lang="en-GB" sz="1600" baseline="0" dirty="0" smtClean="0"/>
                        <a:t> roving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M55J-6K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106 m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Carbon </a:t>
                      </a:r>
                      <a:r>
                        <a:rPr lang="en-GB" sz="1600" dirty="0" err="1" smtClean="0"/>
                        <a:t>fiber</a:t>
                      </a:r>
                      <a:r>
                        <a:rPr lang="en-GB" sz="1600" baseline="0" dirty="0" smtClean="0"/>
                        <a:t> roving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M60J 3k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376m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Carbon fleece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190289-X 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1.5 m</a:t>
                      </a:r>
                      <a:r>
                        <a:rPr lang="en-GB" sz="1600" baseline="30000" dirty="0" smtClean="0"/>
                        <a:t>2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Carbon paper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FGS_003 </a:t>
                      </a:r>
                      <a:r>
                        <a:rPr lang="en-GB" sz="1600" dirty="0" err="1" smtClean="0"/>
                        <a:t>Amec-thermasol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0.46 m</a:t>
                      </a:r>
                      <a:r>
                        <a:rPr lang="en-GB" sz="1600" baseline="30000" dirty="0" smtClean="0"/>
                        <a:t>2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Resin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ED-20 GOST 10587-84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0.2 kg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Peek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Connectors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PEEK CA 30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212 pc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Fittings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316L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212pc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8" r="10977" b="13188"/>
          <a:stretch/>
        </p:blipFill>
        <p:spPr>
          <a:xfrm rot="6205422">
            <a:off x="6933967" y="2234972"/>
            <a:ext cx="5605921" cy="307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Layer  3,4: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24+30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  = 54pc; spare 20%; </a:t>
            </a:r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65 </a:t>
            </a:r>
            <a:endParaRPr lang="en-GB" u="sng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Material quantities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6084888" y="835025"/>
            <a:ext cx="6107112" cy="5459413"/>
          </a:xfrm>
          <a:prstGeom prst="rect">
            <a:avLst/>
          </a:prstGeom>
        </p:spPr>
        <p:txBody>
          <a:bodyPr/>
          <a:lstStyle/>
          <a:p>
            <a:r>
              <a:rPr lang="en-GB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Layer 5,6: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b="0" dirty="0" smtClean="0">
                <a:solidFill>
                  <a:schemeClr val="tx1"/>
                </a:solidFill>
              </a:rPr>
              <a:t>42+48 </a:t>
            </a:r>
            <a:r>
              <a:rPr lang="en-GB" sz="2000" b="0" dirty="0">
                <a:solidFill>
                  <a:schemeClr val="tx1"/>
                </a:solidFill>
              </a:rPr>
              <a:t>pc  = 90pc; 20%spare, </a:t>
            </a:r>
            <a:r>
              <a:rPr lang="en-GB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108 </a:t>
            </a:r>
          </a:p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568485"/>
              </p:ext>
            </p:extLst>
          </p:nvPr>
        </p:nvGraphicFramePr>
        <p:xfrm>
          <a:off x="229687" y="1598781"/>
          <a:ext cx="5384145" cy="435405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53336"/>
                <a:gridCol w="1715865"/>
                <a:gridCol w="1895537"/>
                <a:gridCol w="1419407"/>
              </a:tblGrid>
              <a:tr h="3267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Item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Spec.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Qt. final prod.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44931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Space Frame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Carbon </a:t>
                      </a:r>
                      <a:r>
                        <a:rPr lang="en-GB" sz="1400" kern="1200" dirty="0" err="1" smtClean="0"/>
                        <a:t>fiber</a:t>
                      </a:r>
                      <a:r>
                        <a:rPr lang="en-GB" sz="1400" kern="1200" dirty="0" smtClean="0"/>
                        <a:t> roving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M55J-6K</a:t>
                      </a:r>
                      <a:endParaRPr lang="en-GB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2520 m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Carbon </a:t>
                      </a:r>
                      <a:r>
                        <a:rPr lang="en-GB" sz="1400" kern="1200" dirty="0" err="1" smtClean="0"/>
                        <a:t>prepreg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m55J 90micron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5.8 m2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Resin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ED-20 GOST 10587-84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2.0 kg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Peek Connectors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PEEK CA 30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130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5257">
                <a:tc rowSpan="7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Cold Plate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Polyimide tubes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ID=2.05 mm, </a:t>
                      </a:r>
                      <a:r>
                        <a:rPr lang="en-GB" sz="1200" kern="1200" dirty="0" err="1" smtClean="0"/>
                        <a:t>th</a:t>
                      </a:r>
                      <a:r>
                        <a:rPr lang="en-GB" sz="1200" kern="1200" dirty="0" smtClean="0"/>
                        <a:t>=0.032mm  L=900 mm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260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Carbon fleece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190289-X  8gr/cm2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8.0 m2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Carbon </a:t>
                      </a:r>
                      <a:r>
                        <a:rPr lang="en-GB" sz="1400" kern="1200" dirty="0" err="1" smtClean="0"/>
                        <a:t>prepreg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k13D2U 120g/m2 ( 120mkm) 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16 m2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Carbon paper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FGS_003 </a:t>
                      </a:r>
                      <a:r>
                        <a:rPr lang="en-GB" sz="1200" kern="1200" dirty="0" err="1" smtClean="0"/>
                        <a:t>Amecthermasol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4 m2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Resin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ED-20 GOST 10587-84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2.6 kg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Peek Connectors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PEEK CA 30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260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Fittings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316L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260pc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770735"/>
              </p:ext>
            </p:extLst>
          </p:nvPr>
        </p:nvGraphicFramePr>
        <p:xfrm>
          <a:off x="6292258" y="1598781"/>
          <a:ext cx="5331044" cy="44293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6342"/>
                <a:gridCol w="1702475"/>
                <a:gridCol w="1792079"/>
                <a:gridCol w="1550148"/>
              </a:tblGrid>
              <a:tr h="3514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Spec.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Qt. final prod.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51498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Space Frame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Carbon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fiber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roving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M55J-6K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5427 m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Carbon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prepreg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M55J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14.6 m2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Resin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ED-20 GOST 10587-84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3.5 kg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Peek Connectors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PEEK CA 30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216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3353">
                <a:tc rowSpan="7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Cold Plate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Polyimide tubes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ID=2.05 mm, </a:t>
                      </a:r>
                      <a:r>
                        <a:rPr lang="en-GB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=0.032mm  L=1500 mm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432pc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Carbon fleece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190289-X  8gr/cm2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22.6 m2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3353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Carbon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prepreg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k13D2U 120g/m2 ( 120mkm) 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30.6 m2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Carbon paper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FGS_003 </a:t>
                      </a:r>
                      <a:r>
                        <a:rPr lang="en-GB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Amecthermasol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11.2 m2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Resin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ED-20 GOST 10587-84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4.3 kg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Peek Connectors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PEEK CA 30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432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Fittings 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316L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432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4240" b="29330"/>
          <a:stretch/>
        </p:blipFill>
        <p:spPr>
          <a:xfrm>
            <a:off x="185798" y="5860215"/>
            <a:ext cx="11327350" cy="9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42900" y="837746"/>
            <a:ext cx="12192000" cy="417512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Manual </a:t>
            </a:r>
            <a:r>
              <a:rPr lang="it-IT" sz="1800" b="0" dirty="0">
                <a:solidFill>
                  <a:prstClr val="black"/>
                </a:solidFill>
              </a:rPr>
              <a:t>lay-up on </a:t>
            </a:r>
            <a:r>
              <a:rPr lang="it-IT" sz="1800" b="0" dirty="0" smtClean="0">
                <a:solidFill>
                  <a:prstClr val="black"/>
                </a:solidFill>
              </a:rPr>
              <a:t>mould 1: Cfleece/K13D2U </a:t>
            </a:r>
            <a:r>
              <a:rPr lang="it-IT" sz="1800" b="0" dirty="0">
                <a:solidFill>
                  <a:prstClr val="black"/>
                </a:solidFill>
              </a:rPr>
              <a:t>90°/Cfleece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dirty="0" smtClean="0">
                <a:solidFill>
                  <a:prstClr val="black"/>
                </a:solidFill>
              </a:rPr>
              <a:t>Manual lay-up on mould 2: Pipes/Cpaper/Cfleece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dirty="0" smtClean="0">
                <a:solidFill>
                  <a:prstClr val="black"/>
                </a:solidFill>
              </a:rPr>
              <a:t>Mould 1 and 2 closure</a:t>
            </a:r>
            <a:endParaRPr lang="it-IT" sz="18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Curing </a:t>
            </a:r>
            <a:r>
              <a:rPr lang="it-IT" sz="1800" b="0" dirty="0">
                <a:solidFill>
                  <a:prstClr val="black"/>
                </a:solidFill>
              </a:rPr>
              <a:t>at 24°C for 24h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dirty="0" smtClean="0">
                <a:solidFill>
                  <a:prstClr val="black"/>
                </a:solidFill>
              </a:rPr>
              <a:t>Post </a:t>
            </a:r>
            <a:r>
              <a:rPr lang="it-IT" sz="1800" b="0" dirty="0" smtClean="0">
                <a:solidFill>
                  <a:prstClr val="black"/>
                </a:solidFill>
              </a:rPr>
              <a:t>Curing at </a:t>
            </a:r>
            <a:r>
              <a:rPr lang="it-IT" sz="1800" b="0" dirty="0">
                <a:solidFill>
                  <a:prstClr val="black"/>
                </a:solidFill>
              </a:rPr>
              <a:t>125°C for 3h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Remove pipes mandrels @ 80°C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Cold Plate </a:t>
            </a:r>
            <a:r>
              <a:rPr lang="it-IT" sz="1800" b="0" dirty="0">
                <a:solidFill>
                  <a:prstClr val="black"/>
                </a:solidFill>
              </a:rPr>
              <a:t>Finishing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Locate the </a:t>
            </a:r>
            <a:r>
              <a:rPr lang="it-IT" sz="1800" b="0" dirty="0" smtClean="0">
                <a:solidFill>
                  <a:prstClr val="black"/>
                </a:solidFill>
              </a:rPr>
              <a:t>Cold Plate </a:t>
            </a:r>
            <a:r>
              <a:rPr lang="it-IT" sz="1800" b="0" dirty="0">
                <a:solidFill>
                  <a:prstClr val="black"/>
                </a:solidFill>
              </a:rPr>
              <a:t>in the winding moulds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Place the three vertex M55J longitudinal threads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Wind with M60J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Cure at 24°C for 24h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Remove inside mandrel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Cut wound thread at moulds interfaces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Space Frame Finishing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Connectors gluing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Hydraulic Fitting gluing</a:t>
            </a:r>
            <a:endParaRPr lang="it-IT" sz="1800" b="0" dirty="0">
              <a:solidFill>
                <a:prstClr val="black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Cold Plate Coating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QA test</a:t>
            </a:r>
            <a:endParaRPr lang="it-IT" sz="1800" b="0" dirty="0">
              <a:solidFill>
                <a:prstClr val="black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Store</a:t>
            </a:r>
            <a:endParaRPr lang="fr-FR" sz="1800" b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23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Fabrication </a:t>
            </a:r>
            <a:r>
              <a:rPr lang="en-US" dirty="0" smtClean="0"/>
              <a:t>process </a:t>
            </a:r>
            <a:r>
              <a:rPr lang="en-US" dirty="0" smtClean="0">
                <a:solidFill>
                  <a:srgbClr val="FFCC99"/>
                </a:solidFill>
              </a:rPr>
              <a:t>IB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37" y="1490394"/>
            <a:ext cx="3624089" cy="3416886"/>
          </a:xfrm>
          <a:prstGeom prst="rect">
            <a:avLst/>
          </a:prstGeom>
        </p:spPr>
      </p:pic>
      <p:pic>
        <p:nvPicPr>
          <p:cNvPr id="14" name="Picture 11" descr="E:\ALICE_MECHANICS\ALICE_DATA_PACKAGE\IN\DETECTORS\ITS_UPGRADE\7-WORK_IN_PROGRESS\SERGEY\Fotos\nov2012\12.11.17-02 Panel after cuttingC.jpg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1"/>
          <a:stretch/>
        </p:blipFill>
        <p:spPr bwMode="auto">
          <a:xfrm flipH="1">
            <a:off x="9469120" y="1002252"/>
            <a:ext cx="2722878" cy="57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42" b="13765"/>
          <a:stretch/>
        </p:blipFill>
        <p:spPr>
          <a:xfrm flipH="1">
            <a:off x="4273411" y="3574490"/>
            <a:ext cx="5501768" cy="32835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23" b="93584" l="1498" r="99591"/>
                    </a14:imgEffect>
                    <a14:imgEffect>
                      <a14:sharpenSoften amount="12000"/>
                    </a14:imgEffect>
                    <a14:imgEffect>
                      <a14:brightnessContrast bright="3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275" b="6296"/>
          <a:stretch/>
        </p:blipFill>
        <p:spPr>
          <a:xfrm rot="11335775" flipH="1">
            <a:off x="5373482" y="3018314"/>
            <a:ext cx="5233786" cy="20046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42" b="60109" l="85020" r="96959"/>
                    </a14:imgEffect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 t="46528" r="2604" b="38333"/>
          <a:stretch/>
        </p:blipFill>
        <p:spPr>
          <a:xfrm rot="11347820" flipH="1">
            <a:off x="9729494" y="4635098"/>
            <a:ext cx="832171" cy="7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315" y="837746"/>
            <a:ext cx="12192000" cy="4175125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Space Frame</a:t>
            </a:r>
            <a:endParaRPr lang="it-IT" sz="1400" b="0" dirty="0" smtClean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 smtClean="0">
                <a:solidFill>
                  <a:schemeClr val="tx1"/>
                </a:solidFill>
              </a:rPr>
              <a:t>Prepare impreganted carbon thread and </a:t>
            </a:r>
            <a:r>
              <a:rPr lang="it-IT" sz="1400" b="0" dirty="0">
                <a:solidFill>
                  <a:schemeClr val="tx1"/>
                </a:solidFill>
              </a:rPr>
              <a:t>prepreg </a:t>
            </a:r>
            <a:endParaRPr lang="it-IT" sz="1400" b="0" dirty="0" smtClean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 smtClean="0">
                <a:solidFill>
                  <a:schemeClr val="tx1"/>
                </a:solidFill>
              </a:rPr>
              <a:t>Cover </a:t>
            </a:r>
            <a:r>
              <a:rPr lang="it-IT" sz="1400" b="0" dirty="0">
                <a:solidFill>
                  <a:schemeClr val="tx1"/>
                </a:solidFill>
              </a:rPr>
              <a:t>external moulds with vaseline/teflon tape 10 </a:t>
            </a:r>
            <a:r>
              <a:rPr lang="it-IT" sz="1400" b="0" dirty="0" smtClean="0">
                <a:solidFill>
                  <a:schemeClr val="tx1"/>
                </a:solidFill>
              </a:rPr>
              <a:t>micron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dirty="0" smtClean="0">
                <a:solidFill>
                  <a:schemeClr val="tx1"/>
                </a:solidFill>
              </a:rPr>
              <a:t>Place resin with aerosil in the 3 </a:t>
            </a:r>
            <a:r>
              <a:rPr lang="it-IT" sz="1400" dirty="0">
                <a:solidFill>
                  <a:schemeClr val="tx1"/>
                </a:solidFill>
              </a:rPr>
              <a:t>external moulds</a:t>
            </a:r>
            <a:r>
              <a:rPr lang="it-IT" sz="1400" dirty="0" smtClean="0">
                <a:solidFill>
                  <a:schemeClr val="tx1"/>
                </a:solidFill>
              </a:rPr>
              <a:t> at ribs extremities</a:t>
            </a:r>
            <a:endParaRPr lang="it-IT" sz="1400" b="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>
                <a:solidFill>
                  <a:schemeClr val="tx1"/>
                </a:solidFill>
              </a:rPr>
              <a:t>Place impregnated thread  </a:t>
            </a:r>
            <a:r>
              <a:rPr lang="it-IT" sz="1400" b="0" dirty="0" smtClean="0">
                <a:solidFill>
                  <a:schemeClr val="tx1"/>
                </a:solidFill>
              </a:rPr>
              <a:t>ribs </a:t>
            </a:r>
            <a:r>
              <a:rPr lang="it-IT" sz="1400" b="0" dirty="0">
                <a:solidFill>
                  <a:schemeClr val="tx1"/>
                </a:solidFill>
              </a:rPr>
              <a:t>in the groves of the 3 external moulds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>
                <a:solidFill>
                  <a:schemeClr val="tx1"/>
                </a:solidFill>
              </a:rPr>
              <a:t>Press and cover with </a:t>
            </a:r>
            <a:r>
              <a:rPr lang="it-IT" sz="1400" b="0" dirty="0" smtClean="0">
                <a:solidFill>
                  <a:schemeClr val="tx1"/>
                </a:solidFill>
              </a:rPr>
              <a:t>teflon (30mm width in the central region of  42mm mould)</a:t>
            </a:r>
            <a:endParaRPr lang="it-IT" sz="1400" b="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>
                <a:solidFill>
                  <a:schemeClr val="tx1"/>
                </a:solidFill>
              </a:rPr>
              <a:t>Prepare the 3 internal 1/3 wedge mandrels with veseline/teflon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>
                <a:solidFill>
                  <a:schemeClr val="tx1"/>
                </a:solidFill>
              </a:rPr>
              <a:t>Place prepreg strips and thread on the edge of the moulds, apply resin on both </a:t>
            </a:r>
            <a:r>
              <a:rPr lang="it-IT" sz="1400" b="0" dirty="0" smtClean="0">
                <a:solidFill>
                  <a:schemeClr val="tx1"/>
                </a:solidFill>
              </a:rPr>
              <a:t>sides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Screw the two side external </a:t>
            </a:r>
            <a:r>
              <a:rPr lang="it-IT" sz="1400" b="0" dirty="0" smtClean="0">
                <a:solidFill>
                  <a:schemeClr val="tx1"/>
                </a:solidFill>
              </a:rPr>
              <a:t>lateral moulds </a:t>
            </a:r>
            <a:r>
              <a:rPr lang="it-IT" sz="1400" b="0" dirty="0">
                <a:solidFill>
                  <a:schemeClr val="tx1"/>
                </a:solidFill>
              </a:rPr>
              <a:t>to form a V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Insert the 1/3 internal wedge-mandrel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Install the </a:t>
            </a:r>
            <a:r>
              <a:rPr lang="it-IT" sz="1400" b="0" dirty="0" smtClean="0">
                <a:solidFill>
                  <a:schemeClr val="tx1"/>
                </a:solidFill>
              </a:rPr>
              <a:t>tubolar enflatable </a:t>
            </a:r>
            <a:r>
              <a:rPr lang="it-IT" sz="1400" b="0" dirty="0">
                <a:solidFill>
                  <a:schemeClr val="tx1"/>
                </a:solidFill>
              </a:rPr>
              <a:t>internal mandrel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Install the other two 1/3 internal wedge mandrel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Install the bottom external mould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Thighten the bolts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Rum up temp at </a:t>
            </a:r>
            <a:r>
              <a:rPr lang="it-IT" sz="1400" b="0" dirty="0" smtClean="0">
                <a:solidFill>
                  <a:schemeClr val="tx1"/>
                </a:solidFill>
              </a:rPr>
              <a:t>100°C </a:t>
            </a:r>
            <a:r>
              <a:rPr lang="it-IT" sz="1400" b="0" dirty="0">
                <a:solidFill>
                  <a:schemeClr val="tx1"/>
                </a:solidFill>
              </a:rPr>
              <a:t>and apply 3-4 bar pressure in the enflatable mandrel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Cure at 130°C for 3 </a:t>
            </a:r>
            <a:r>
              <a:rPr lang="it-IT" sz="1400" b="0" dirty="0" smtClean="0">
                <a:solidFill>
                  <a:schemeClr val="tx1"/>
                </a:solidFill>
              </a:rPr>
              <a:t>hours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dirty="0" smtClean="0">
                <a:solidFill>
                  <a:schemeClr val="tx1"/>
                </a:solidFill>
              </a:rPr>
              <a:t>Open mould extremities for enflatable mandrel extraction</a:t>
            </a:r>
            <a:endParaRPr lang="it-IT" sz="14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Rump down the </a:t>
            </a:r>
            <a:r>
              <a:rPr lang="it-IT" sz="1400" b="0" dirty="0" smtClean="0">
                <a:solidFill>
                  <a:schemeClr val="tx1"/>
                </a:solidFill>
              </a:rPr>
              <a:t>temperature </a:t>
            </a:r>
            <a:r>
              <a:rPr lang="it-IT" sz="1400" dirty="0" smtClean="0">
                <a:solidFill>
                  <a:schemeClr val="tx1"/>
                </a:solidFill>
              </a:rPr>
              <a:t>90°C, wait 30 min</a:t>
            </a:r>
            <a:endParaRPr lang="it-IT" sz="1400" b="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Open the mould at </a:t>
            </a:r>
            <a:r>
              <a:rPr lang="it-IT" sz="1400" dirty="0" smtClean="0">
                <a:solidFill>
                  <a:schemeClr val="tx1"/>
                </a:solidFill>
              </a:rPr>
              <a:t>90</a:t>
            </a:r>
            <a:r>
              <a:rPr lang="it-IT" sz="1400" b="0" dirty="0" smtClean="0">
                <a:solidFill>
                  <a:schemeClr val="tx1"/>
                </a:solidFill>
              </a:rPr>
              <a:t>°C, remove spaceframe</a:t>
            </a:r>
            <a:endParaRPr lang="it-IT" sz="1400" b="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Cool to room temperature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Finishing, cleaning and </a:t>
            </a:r>
            <a:r>
              <a:rPr lang="it-IT" sz="1400" b="0" dirty="0" smtClean="0">
                <a:solidFill>
                  <a:schemeClr val="tx1"/>
                </a:solidFill>
              </a:rPr>
              <a:t>coating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 smtClean="0">
                <a:solidFill>
                  <a:schemeClr val="tx1"/>
                </a:solidFill>
              </a:rPr>
              <a:t>QA test</a:t>
            </a:r>
            <a:endParaRPr lang="it-IT" sz="1400" b="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Store, ship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endParaRPr lang="it-IT" sz="1400" b="0" dirty="0" smtClean="0">
              <a:solidFill>
                <a:srgbClr val="5B9BD5">
                  <a:lumMod val="75000"/>
                </a:srgbClr>
              </a:solidFill>
            </a:endParaRPr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24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Fabrication process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85472" y="2448930"/>
            <a:ext cx="528300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Cold Plate</a:t>
            </a:r>
            <a:endParaRPr kumimoji="0" lang="it-IT" sz="1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Prepare carbon paper, prepreg, fleece, pipes  and resin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Cover mould </a:t>
            </a:r>
            <a:r>
              <a:rPr lang="it-IT" sz="1400" kern="0" dirty="0" smtClean="0"/>
              <a:t>for substarte </a:t>
            </a: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with vaseline/teflon tape 10 micron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plyies of fleece prepreg and fleece inside the bottom mould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Close the mould with the top part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Cure at 130°C 3h, extract the substrate for</a:t>
            </a:r>
            <a:r>
              <a:rPr kumimoji="0" lang="it-IT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next use</a:t>
            </a:r>
            <a:endParaRPr kumimoji="0" lang="it-IT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Prepare polyimide tubes with internal steel wire mandrel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Cover the mould (plate side) vaseline/teflon film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Cover the mould (pipe side) with Penta 111(silicon oil) and teflon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the iompregnated substrate from step 5 in the mould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fleece on bottom mould/ put resin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carbon paper on bottom mould/put resin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tubes with mandrels in the mould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Join  top and bottom mould, screw together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Rise temperature, and at 60°C torque screw to nominal value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Cure 24h at Room Temperature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Finishing clening and coating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it-IT" sz="1400" kern="0" dirty="0" smtClean="0"/>
              <a:t>QA test</a:t>
            </a:r>
            <a:endParaRPr kumimoji="0" lang="it-IT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Store, Ship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2359" y="4609113"/>
            <a:ext cx="3830716" cy="2331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21016" r="4959" b="20846"/>
          <a:stretch/>
        </p:blipFill>
        <p:spPr>
          <a:xfrm>
            <a:off x="7109755" y="568411"/>
            <a:ext cx="4062977" cy="1992571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768414" flipH="1">
            <a:off x="8446286" y="1622208"/>
            <a:ext cx="3453211" cy="41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lum contras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" b="4751"/>
          <a:stretch/>
        </p:blipFill>
        <p:spPr>
          <a:xfrm rot="2980421">
            <a:off x="10409475" y="709485"/>
            <a:ext cx="752651" cy="2390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9299" y="4180017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External </a:t>
            </a:r>
            <a:r>
              <a:rPr lang="en-US" sz="1000" dirty="0" err="1" smtClean="0"/>
              <a:t>moulds</a:t>
            </a:r>
            <a:endParaRPr lang="en-GB" sz="1000" dirty="0"/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>
          <a:xfrm flipH="1">
            <a:off x="4819299" y="4426238"/>
            <a:ext cx="571500" cy="269335"/>
          </a:xfrm>
          <a:prstGeom prst="straightConnector1">
            <a:avLst/>
          </a:prstGeom>
          <a:ln w="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</p:cNvCxnSpPr>
          <p:nvPr/>
        </p:nvCxnSpPr>
        <p:spPr>
          <a:xfrm>
            <a:off x="5390799" y="4426238"/>
            <a:ext cx="0" cy="168876"/>
          </a:xfrm>
          <a:prstGeom prst="straightConnector1">
            <a:avLst/>
          </a:prstGeom>
          <a:ln w="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605867" y="4426238"/>
            <a:ext cx="784932" cy="243087"/>
          </a:xfrm>
          <a:prstGeom prst="straightConnector1">
            <a:avLst/>
          </a:prstGeom>
          <a:ln w="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48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837746"/>
            <a:ext cx="5905439" cy="54487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Mechanical connection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Stave 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is positioned on the end wheels reference planes by connectors at both extremities that engage a ruby sphere fixed in the reference plane. The Stave position is then frozen by a bolt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Hydraulic connection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SSteel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fittings 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316L connected to PUR plastic tube, tightness provided by mechanical interference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GB" dirty="0" smtClean="0"/>
          </a:p>
          <a:p>
            <a:pPr lvl="1"/>
            <a:endParaRPr lang="en-GB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2" t="10078" r="32865" b="12261"/>
          <a:stretch/>
        </p:blipFill>
        <p:spPr>
          <a:xfrm rot="5400000">
            <a:off x="3771941" y="3142209"/>
            <a:ext cx="1295319" cy="126732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59863">
            <a:off x="94264" y="1535805"/>
            <a:ext cx="5415199" cy="292953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9B23-03A1-4F82-B7F5-420678CE1EA2}" type="slidenum">
              <a:rPr lang="en-GB" smtClean="0"/>
              <a:t>25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Mechanical 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connection</a:t>
            </a: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Hydraulic connection</a:t>
            </a:r>
          </a:p>
          <a:p>
            <a:endParaRPr lang="en-US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Interfaces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732" y="1276350"/>
            <a:ext cx="5218486" cy="2943225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0498" y="5200650"/>
            <a:ext cx="298596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2517" t="26375" r="3723" b="24529"/>
          <a:stretch/>
        </p:blipFill>
        <p:spPr>
          <a:xfrm>
            <a:off x="0" y="5584260"/>
            <a:ext cx="3269182" cy="750849"/>
          </a:xfrm>
          <a:prstGeom prst="rect">
            <a:avLst/>
          </a:prstGeom>
        </p:spPr>
      </p:pic>
      <p:pic>
        <p:nvPicPr>
          <p:cNvPr id="43" name="Picture 3" descr="E:\2014_09_17_connectors_IB_inspection\DSCN1139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/>
          <a:stretch/>
        </p:blipFill>
        <p:spPr bwMode="auto">
          <a:xfrm flipH="1">
            <a:off x="2711288" y="3387552"/>
            <a:ext cx="1058101" cy="900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E:\2014_09_17_connectors_IB_inspection\DSCN1135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/>
          <a:stretch/>
        </p:blipFill>
        <p:spPr bwMode="auto">
          <a:xfrm>
            <a:off x="1591565" y="3362719"/>
            <a:ext cx="1026662" cy="926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02" b="25342"/>
          <a:stretch/>
        </p:blipFill>
        <p:spPr>
          <a:xfrm rot="10800000">
            <a:off x="7599680" y="4942308"/>
            <a:ext cx="4592320" cy="1730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16775" y="3588056"/>
            <a:ext cx="2987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120 connectors produced 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and </a:t>
            </a:r>
            <a:r>
              <a:rPr lang="en-GB" sz="1200" dirty="0"/>
              <a:t>measured. </a:t>
            </a:r>
            <a:r>
              <a:rPr lang="en-GB" sz="1200" dirty="0" smtClean="0"/>
              <a:t>Diameter </a:t>
            </a:r>
            <a:br>
              <a:rPr lang="en-GB" sz="1200" dirty="0" smtClean="0"/>
            </a:br>
            <a:r>
              <a:rPr lang="en-GB" sz="1200" dirty="0" smtClean="0"/>
              <a:t>tolerances </a:t>
            </a:r>
            <a:r>
              <a:rPr lang="en-GB" sz="1200" dirty="0"/>
              <a:t>better </a:t>
            </a:r>
            <a:r>
              <a:rPr lang="en-GB" sz="1200" dirty="0" smtClean="0"/>
              <a:t>than </a:t>
            </a:r>
            <a:r>
              <a:rPr lang="en-GB" sz="1200" dirty="0"/>
              <a:t>10 micron</a:t>
            </a:r>
          </a:p>
        </p:txBody>
      </p:sp>
      <p:sp>
        <p:nvSpPr>
          <p:cNvPr id="21" name="Content Placeholder 7"/>
          <p:cNvSpPr txBox="1">
            <a:spLocks/>
          </p:cNvSpPr>
          <p:nvPr/>
        </p:nvSpPr>
        <p:spPr>
          <a:xfrm>
            <a:off x="541155" y="4692118"/>
            <a:ext cx="9295232" cy="1361876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1" kern="1200" cap="none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</a:pPr>
            <a:endParaRPr lang="en-GB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9201149" y="1488814"/>
            <a:ext cx="2867026" cy="1126320"/>
            <a:chOff x="5342598" y="1831713"/>
            <a:chExt cx="3222917" cy="121935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5" t="26046" r="20037" b="15908"/>
            <a:stretch/>
          </p:blipFill>
          <p:spPr>
            <a:xfrm>
              <a:off x="6689424" y="1978953"/>
              <a:ext cx="1165626" cy="93250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1" t="10306" r="10494" b="15772"/>
            <a:stretch/>
          </p:blipFill>
          <p:spPr>
            <a:xfrm>
              <a:off x="5342598" y="1831713"/>
              <a:ext cx="1598028" cy="114144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775848" y="2774065"/>
              <a:ext cx="17896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Inserts removed </a:t>
              </a:r>
              <a:endParaRPr lang="en-GB" sz="12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7347908" y="2457574"/>
              <a:ext cx="0" cy="350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EBEBEF"/>
              </a:clrFrom>
              <a:clrTo>
                <a:srgbClr val="EBEBEF">
                  <a:alpha val="0"/>
                </a:srgbClr>
              </a:clrTo>
            </a:clrChange>
            <a:lum bright="21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1819" y="3192873"/>
            <a:ext cx="1347549" cy="1077419"/>
          </a:xfrm>
          <a:prstGeom prst="rect">
            <a:avLst/>
          </a:prstGeom>
        </p:spPr>
      </p:pic>
      <p:pic>
        <p:nvPicPr>
          <p:cNvPr id="44" name="Picture 43" descr="Z:\Workspaces\c\cgargiul\EXPERIMENT\ALICE\ALICE_MECHANICS\ALICE_DATA_PACKAGE\IN\DETECTORS\ITS_UPGRADE\6-PHOTO\2014\2014_09\2014_09_17_connectors_OB_inspection\DSCN115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53" y="2679087"/>
            <a:ext cx="1241340" cy="480950"/>
          </a:xfrm>
          <a:prstGeom prst="rect">
            <a:avLst/>
          </a:prstGeom>
          <a:ln>
            <a:noFill/>
          </a:ln>
          <a:effectLst>
            <a:softEdge rad="63500"/>
          </a:effectLst>
          <a:extLst/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7F5F6"/>
              </a:clrFrom>
              <a:clrTo>
                <a:srgbClr val="F7F5F6">
                  <a:alpha val="0"/>
                </a:srgbClr>
              </a:clrTo>
            </a:clrChange>
            <a:lum bright="21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585" y="3173820"/>
            <a:ext cx="1206887" cy="104322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58962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59842" y="59238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25647" y="3910081"/>
            <a:ext cx="12510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Ruby sphere/pad</a:t>
            </a:r>
            <a:endParaRPr lang="en-GB" sz="1200" dirty="0"/>
          </a:p>
        </p:txBody>
      </p:sp>
      <p:sp>
        <p:nvSpPr>
          <p:cNvPr id="27" name="Rectangle 26"/>
          <p:cNvSpPr/>
          <p:nvPr/>
        </p:nvSpPr>
        <p:spPr>
          <a:xfrm>
            <a:off x="7044257" y="2474312"/>
            <a:ext cx="12863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Ruby sphere/pad</a:t>
            </a:r>
            <a:endParaRPr lang="en-GB" sz="1200" dirty="0"/>
          </a:p>
        </p:txBody>
      </p:sp>
      <p:sp>
        <p:nvSpPr>
          <p:cNvPr id="31" name="Rectangle 30"/>
          <p:cNvSpPr/>
          <p:nvPr/>
        </p:nvSpPr>
        <p:spPr>
          <a:xfrm>
            <a:off x="2769036" y="3300481"/>
            <a:ext cx="8938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Connectors</a:t>
            </a:r>
            <a:endParaRPr lang="en-GB" sz="1200" dirty="0"/>
          </a:p>
        </p:txBody>
      </p:sp>
      <p:sp>
        <p:nvSpPr>
          <p:cNvPr id="32" name="Rectangle 31"/>
          <p:cNvSpPr/>
          <p:nvPr/>
        </p:nvSpPr>
        <p:spPr>
          <a:xfrm>
            <a:off x="6322362" y="3926123"/>
            <a:ext cx="8938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Connectors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436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Grounding connection</a:t>
            </a:r>
          </a:p>
          <a:p>
            <a:pPr lvl="1"/>
            <a:r>
              <a:rPr lang="en-GB" dirty="0"/>
              <a:t>Grounding points for the carbon structures.</a:t>
            </a:r>
          </a:p>
          <a:p>
            <a:pPr lvl="1"/>
            <a:r>
              <a:rPr lang="en-GB" dirty="0"/>
              <a:t>3 Grounding points at each extremities of the Space Frame OB and IB/OB </a:t>
            </a:r>
            <a:r>
              <a:rPr lang="en-GB" dirty="0" smtClean="0"/>
              <a:t>Cold Plates </a:t>
            </a:r>
            <a:r>
              <a:rPr lang="en-GB" dirty="0"/>
              <a:t>by embedding a nickel foil 0.0075mm to which a grounding wire is </a:t>
            </a:r>
            <a:r>
              <a:rPr lang="en-GB" dirty="0" smtClean="0"/>
              <a:t>soldered.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r>
              <a:rPr lang="en-GB" dirty="0" smtClean="0"/>
              <a:t>DSS </a:t>
            </a:r>
            <a:r>
              <a:rPr lang="en-GB" dirty="0"/>
              <a:t>Temperature sensor </a:t>
            </a:r>
            <a:r>
              <a:rPr lang="en-GB" dirty="0" smtClean="0"/>
              <a:t>connection</a:t>
            </a:r>
          </a:p>
          <a:p>
            <a:pPr lvl="1"/>
            <a:r>
              <a:rPr lang="en-GB" dirty="0" smtClean="0"/>
              <a:t>Thermal probe </a:t>
            </a:r>
            <a:r>
              <a:rPr lang="en-GB" dirty="0"/>
              <a:t>position on </a:t>
            </a:r>
            <a:r>
              <a:rPr lang="en-GB" dirty="0" smtClean="0"/>
              <a:t>Space Frame</a:t>
            </a:r>
            <a:endParaRPr lang="en-GB" dirty="0"/>
          </a:p>
          <a:p>
            <a:pPr lvl="1"/>
            <a:endParaRPr lang="en-GB" dirty="0" smtClean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9B23-03A1-4F82-B7F5-420678CE1EA2}" type="slidenum">
              <a:rPr lang="en-GB" smtClean="0"/>
              <a:t>26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Grounding </a:t>
            </a:r>
            <a:r>
              <a:rPr lang="en-GB" dirty="0" smtClean="0"/>
              <a:t>connection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GB" dirty="0"/>
          </a:p>
          <a:p>
            <a:r>
              <a:rPr lang="en-GB" dirty="0"/>
              <a:t>DSS Temperature sensor </a:t>
            </a:r>
            <a:r>
              <a:rPr lang="en-GB" dirty="0" smtClean="0"/>
              <a:t>connection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Interfaces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8164286" y="3234675"/>
            <a:ext cx="4027714" cy="1472555"/>
            <a:chOff x="8164287" y="4566199"/>
            <a:chExt cx="4027714" cy="147255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C6C6A4"/>
                </a:clrFrom>
                <a:clrTo>
                  <a:srgbClr val="C6C6A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9441866" y="3288620"/>
              <a:ext cx="1472555" cy="4027714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8597063" y="5228812"/>
              <a:ext cx="360000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 rot="1565710">
            <a:off x="1332491" y="1325354"/>
            <a:ext cx="2807187" cy="4305301"/>
            <a:chOff x="1581183" y="1735010"/>
            <a:chExt cx="2665079" cy="485294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28" r="10977" b="13188"/>
            <a:stretch/>
          </p:blipFill>
          <p:spPr>
            <a:xfrm rot="6341947">
              <a:off x="487252" y="2828941"/>
              <a:ext cx="4852942" cy="266507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1904524" y="4950137"/>
              <a:ext cx="360000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57925" y="1437232"/>
            <a:ext cx="5648325" cy="1866627"/>
            <a:chOff x="5228063" y="1871935"/>
            <a:chExt cx="6307411" cy="2096219"/>
          </a:xfrm>
        </p:grpSpPr>
        <p:grpSp>
          <p:nvGrpSpPr>
            <p:cNvPr id="15" name="Group 14"/>
            <p:cNvGrpSpPr/>
            <p:nvPr/>
          </p:nvGrpSpPr>
          <p:grpSpPr>
            <a:xfrm>
              <a:off x="5228063" y="1871935"/>
              <a:ext cx="6307411" cy="2096219"/>
              <a:chOff x="5228063" y="1871935"/>
              <a:chExt cx="6307411" cy="209621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228063" y="1872705"/>
                <a:ext cx="5270201" cy="2088000"/>
                <a:chOff x="6902813" y="2350115"/>
                <a:chExt cx="5270201" cy="20880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92"/>
                <a:stretch/>
              </p:blipFill>
              <p:spPr>
                <a:xfrm>
                  <a:off x="6902813" y="2350115"/>
                  <a:ext cx="2773160" cy="2088000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743734" y="2350115"/>
                  <a:ext cx="2429280" cy="2088000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8127218" y="4144956"/>
                  <a:ext cx="186998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solidFill>
                        <a:schemeClr val="bg1"/>
                      </a:solidFill>
                    </a:rPr>
                    <a:t>Nickel foil 0.0075mm</a:t>
                  </a:r>
                </a:p>
              </p:txBody>
            </p:sp>
            <p:cxnSp>
              <p:nvCxnSpPr>
                <p:cNvPr id="6" name="Straight Arrow Connector 5"/>
                <p:cNvCxnSpPr/>
                <p:nvPr/>
              </p:nvCxnSpPr>
              <p:spPr>
                <a:xfrm flipH="1">
                  <a:off x="8216537" y="2590281"/>
                  <a:ext cx="2703559" cy="42723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11314137" y="2720744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9898994" y="2833955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7556389" y="2960229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30" t="27638" r="25661" b="32446"/>
              <a:stretch/>
            </p:blipFill>
            <p:spPr>
              <a:xfrm rot="5400000">
                <a:off x="10000966" y="2433646"/>
                <a:ext cx="2096219" cy="972797"/>
              </a:xfrm>
              <a:prstGeom prst="rect">
                <a:avLst/>
              </a:prstGeom>
            </p:spPr>
          </p:pic>
        </p:grpSp>
        <p:cxnSp>
          <p:nvCxnSpPr>
            <p:cNvPr id="23" name="Straight Arrow Connector 22"/>
            <p:cNvCxnSpPr/>
            <p:nvPr/>
          </p:nvCxnSpPr>
          <p:spPr>
            <a:xfrm flipH="1" flipV="1">
              <a:off x="10092906" y="3191774"/>
              <a:ext cx="1228532" cy="1604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ontent Placeholder 7"/>
          <p:cNvSpPr txBox="1">
            <a:spLocks/>
          </p:cNvSpPr>
          <p:nvPr/>
        </p:nvSpPr>
        <p:spPr>
          <a:xfrm>
            <a:off x="551782" y="5259370"/>
            <a:ext cx="10941393" cy="1594736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1" kern="1200" cap="none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 smtClean="0"/>
          </a:p>
          <a:p>
            <a:pPr lvl="1"/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70435" y="5543815"/>
            <a:ext cx="2581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PT100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324724" y="5275123"/>
            <a:ext cx="3121163" cy="1441726"/>
            <a:chOff x="7324724" y="5275123"/>
            <a:chExt cx="3121163" cy="1441726"/>
          </a:xfrm>
        </p:grpSpPr>
        <p:grpSp>
          <p:nvGrpSpPr>
            <p:cNvPr id="30" name="Group 29"/>
            <p:cNvGrpSpPr/>
            <p:nvPr/>
          </p:nvGrpSpPr>
          <p:grpSpPr>
            <a:xfrm>
              <a:off x="7324724" y="5275123"/>
              <a:ext cx="3121163" cy="1441726"/>
              <a:chOff x="6438899" y="5237023"/>
              <a:chExt cx="3121163" cy="144172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98"/>
              <a:stretch/>
            </p:blipFill>
            <p:spPr>
              <a:xfrm>
                <a:off x="6438899" y="5237023"/>
                <a:ext cx="1589792" cy="144000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46" t="36173" r="38529" b="25260"/>
              <a:stretch/>
            </p:blipFill>
            <p:spPr>
              <a:xfrm>
                <a:off x="8120062" y="5238749"/>
                <a:ext cx="1440000" cy="1440000"/>
              </a:xfrm>
              <a:prstGeom prst="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7692187" y="5973738"/>
              <a:ext cx="360000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8047454" y="6118058"/>
              <a:ext cx="1361241" cy="1996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0" y="58962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959842" y="59238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33" y="5543815"/>
            <a:ext cx="1755704" cy="131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Schedule: </a:t>
            </a:r>
            <a:r>
              <a:rPr lang="en-US" dirty="0" smtClean="0">
                <a:solidFill>
                  <a:srgbClr val="00B0F0"/>
                </a:solidFill>
              </a:rPr>
              <a:t>IB Space Frame &amp; Cold Plate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18960" y="846933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lot = 10 </a:t>
            </a:r>
            <a:r>
              <a:rPr lang="en-GB" dirty="0" smtClean="0"/>
              <a:t>Space </a:t>
            </a:r>
            <a:r>
              <a:rPr lang="en-GB" dirty="0" err="1" smtClean="0"/>
              <a:t>Frame&amp;Cold</a:t>
            </a:r>
            <a:r>
              <a:rPr lang="en-GB" dirty="0" smtClean="0"/>
              <a:t> Plate</a:t>
            </a:r>
            <a:endParaRPr lang="en-GB" dirty="0"/>
          </a:p>
          <a:p>
            <a:r>
              <a:rPr lang="en-GB" dirty="0"/>
              <a:t>Total production= 12 lots=120 </a:t>
            </a:r>
            <a:r>
              <a:rPr lang="en-GB" dirty="0" smtClean="0"/>
              <a:t>Space Frames &amp; Cold Plates</a:t>
            </a:r>
            <a:endParaRPr lang="en-GB" dirty="0"/>
          </a:p>
          <a:p>
            <a:r>
              <a:rPr lang="en-GB" dirty="0"/>
              <a:t>15 working days to produce 1 lot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971" y="2176583"/>
            <a:ext cx="8640836" cy="45384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6892" y="1705091"/>
            <a:ext cx="507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180 working day to complete production (8months)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7484" y="831988"/>
            <a:ext cx="8869277" cy="12729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4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28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Schedule: </a:t>
            </a:r>
            <a:r>
              <a:rPr lang="en-US" dirty="0">
                <a:solidFill>
                  <a:srgbClr val="00B0F0"/>
                </a:solidFill>
              </a:rPr>
              <a:t>O</a:t>
            </a:r>
            <a:r>
              <a:rPr lang="en-US" dirty="0" smtClean="0">
                <a:solidFill>
                  <a:srgbClr val="00B0F0"/>
                </a:solidFill>
              </a:rPr>
              <a:t>B Space Frame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0057" y="2191097"/>
            <a:ext cx="8548064" cy="448969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3269" y="681619"/>
            <a:ext cx="9373332" cy="1794564"/>
            <a:chOff x="1619212" y="565505"/>
            <a:chExt cx="9373332" cy="1794564"/>
          </a:xfrm>
        </p:grpSpPr>
        <p:sp>
          <p:nvSpPr>
            <p:cNvPr id="9" name="TextBox 8"/>
            <p:cNvSpPr txBox="1"/>
            <p:nvPr/>
          </p:nvSpPr>
          <p:spPr>
            <a:xfrm>
              <a:off x="1804237" y="565505"/>
              <a:ext cx="4641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OUTER LAYERS</a:t>
              </a:r>
            </a:p>
            <a:p>
              <a:r>
                <a:rPr lang="en-GB" dirty="0"/>
                <a:t>1 lot = 7 </a:t>
              </a:r>
              <a:r>
                <a:rPr lang="en-GB" dirty="0" smtClean="0"/>
                <a:t>Space Frame</a:t>
              </a:r>
              <a:endParaRPr lang="en-GB" dirty="0"/>
            </a:p>
            <a:p>
              <a:r>
                <a:rPr lang="en-GB" dirty="0"/>
                <a:t>Total production=16 lots=112 </a:t>
              </a:r>
              <a:r>
                <a:rPr lang="en-GB" dirty="0" smtClean="0"/>
                <a:t>Space Frame</a:t>
              </a:r>
              <a:endParaRPr lang="en-GB" dirty="0"/>
            </a:p>
            <a:p>
              <a:r>
                <a:rPr lang="en-GB" dirty="0"/>
                <a:t>11 working days to produce 1 lot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1208" y="605743"/>
              <a:ext cx="464133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MIDDLE LAYERS</a:t>
              </a:r>
            </a:p>
            <a:p>
              <a:r>
                <a:rPr lang="en-GB" dirty="0"/>
                <a:t>1 lot = 8 </a:t>
              </a:r>
              <a:r>
                <a:rPr lang="en-GB" dirty="0" smtClean="0"/>
                <a:t>Space Frame</a:t>
              </a:r>
              <a:endParaRPr lang="en-GB" dirty="0"/>
            </a:p>
            <a:p>
              <a:r>
                <a:rPr lang="en-GB" dirty="0"/>
                <a:t>Total production= 8 lots=64 </a:t>
              </a:r>
              <a:r>
                <a:rPr lang="en-GB" dirty="0" smtClean="0"/>
                <a:t>Space Frame</a:t>
              </a:r>
              <a:endParaRPr lang="en-GB" dirty="0"/>
            </a:p>
            <a:p>
              <a:r>
                <a:rPr lang="en-GB" dirty="0"/>
                <a:t>12 working days to produce 1 lot</a:t>
              </a:r>
            </a:p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61309" y="1693168"/>
              <a:ext cx="63367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272 working days to complete production (13months)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619212" y="605744"/>
              <a:ext cx="8869277" cy="143498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52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Schedule: </a:t>
            </a:r>
            <a:r>
              <a:rPr lang="en-US" dirty="0">
                <a:solidFill>
                  <a:srgbClr val="00B0F0"/>
                </a:solidFill>
              </a:rPr>
              <a:t>OB </a:t>
            </a:r>
            <a:r>
              <a:rPr lang="en-US" dirty="0" smtClean="0">
                <a:solidFill>
                  <a:srgbClr val="00B0F0"/>
                </a:solidFill>
              </a:rPr>
              <a:t>Cold Plate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22744" y="688877"/>
            <a:ext cx="4641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OUTER LAYERS</a:t>
            </a:r>
          </a:p>
          <a:p>
            <a:r>
              <a:rPr lang="en-GB" dirty="0"/>
              <a:t>1 lot = 7 </a:t>
            </a:r>
            <a:r>
              <a:rPr lang="en-GB" dirty="0" smtClean="0"/>
              <a:t>Cold Plates</a:t>
            </a:r>
            <a:endParaRPr lang="en-GB" dirty="0"/>
          </a:p>
          <a:p>
            <a:r>
              <a:rPr lang="en-GB" dirty="0"/>
              <a:t>Total production= 32 lots=224 </a:t>
            </a:r>
            <a:r>
              <a:rPr lang="en-GB" dirty="0" smtClean="0"/>
              <a:t>Cold Plates</a:t>
            </a:r>
            <a:endParaRPr lang="en-GB" dirty="0"/>
          </a:p>
          <a:p>
            <a:r>
              <a:rPr lang="en-GB" dirty="0"/>
              <a:t>10 working days to produce 1 lot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4914" y="2276872"/>
            <a:ext cx="8543575" cy="4365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9086" y="649286"/>
            <a:ext cx="4641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MIDDLE LAYERS</a:t>
            </a:r>
          </a:p>
          <a:p>
            <a:r>
              <a:rPr lang="en-GB" dirty="0"/>
              <a:t>1 lot = 8 </a:t>
            </a:r>
            <a:r>
              <a:rPr lang="en-GB" dirty="0" smtClean="0"/>
              <a:t>Cold Plates</a:t>
            </a:r>
            <a:endParaRPr lang="en-GB" dirty="0"/>
          </a:p>
          <a:p>
            <a:r>
              <a:rPr lang="en-GB" dirty="0"/>
              <a:t>Total production= 16 lots=128 </a:t>
            </a:r>
            <a:r>
              <a:rPr lang="en-GB" dirty="0" smtClean="0"/>
              <a:t>Cold Plates</a:t>
            </a:r>
            <a:endParaRPr lang="en-GB" dirty="0"/>
          </a:p>
          <a:p>
            <a:r>
              <a:rPr lang="en-GB" dirty="0"/>
              <a:t>11 working days to produce 1 lot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366390" y="1780253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356 working days to complete production (16months)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3269" y="721858"/>
            <a:ext cx="8869277" cy="143498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5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"/>
          <a:stretch/>
        </p:blipFill>
        <p:spPr>
          <a:xfrm>
            <a:off x="4807082" y="481694"/>
            <a:ext cx="5009110" cy="561702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Layout: </a:t>
            </a:r>
            <a:r>
              <a:rPr lang="en-US" dirty="0" smtClean="0">
                <a:solidFill>
                  <a:srgbClr val="00B050"/>
                </a:solidFill>
              </a:rPr>
              <a:t>layers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2706" y="2963635"/>
            <a:ext cx="10204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Middle layers</a:t>
            </a:r>
            <a:br>
              <a:rPr lang="en-US" sz="1200" dirty="0" smtClean="0"/>
            </a:br>
            <a:r>
              <a:rPr lang="en-US" sz="1200" dirty="0" smtClean="0"/>
              <a:t>(ML)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9856673" y="1238250"/>
            <a:ext cx="94346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Outer layers</a:t>
            </a:r>
            <a:br>
              <a:rPr lang="en-US" sz="1200" dirty="0" smtClean="0"/>
            </a:br>
            <a:r>
              <a:rPr lang="en-US" sz="1200" dirty="0" smtClean="0"/>
              <a:t>(OL)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864924" y="5366657"/>
            <a:ext cx="9098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Inner layers</a:t>
            </a:r>
            <a:br>
              <a:rPr lang="en-US" sz="1200" dirty="0" smtClean="0"/>
            </a:br>
            <a:r>
              <a:rPr lang="en-US" sz="1200" dirty="0" smtClean="0"/>
              <a:t>(IL)</a:t>
            </a:r>
            <a:endParaRPr lang="en-GB" sz="1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r="10673"/>
          <a:stretch/>
        </p:blipFill>
        <p:spPr>
          <a:xfrm>
            <a:off x="0" y="769762"/>
            <a:ext cx="5675921" cy="35818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17274" y="2095500"/>
            <a:ext cx="9551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Outer Barrel</a:t>
            </a:r>
            <a:br>
              <a:rPr lang="en-US" sz="1200" dirty="0" smtClean="0"/>
            </a:br>
            <a:r>
              <a:rPr lang="en-US" sz="1200" dirty="0" smtClean="0"/>
              <a:t>(OB)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1141854" y="5366659"/>
            <a:ext cx="92159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Inner Barrel</a:t>
            </a:r>
            <a:br>
              <a:rPr lang="en-US" sz="1200" dirty="0" smtClean="0"/>
            </a:br>
            <a:r>
              <a:rPr lang="en-US" sz="1200" dirty="0" smtClean="0"/>
              <a:t>(IB)</a:t>
            </a:r>
            <a:endParaRPr lang="en-GB" sz="1200" dirty="0"/>
          </a:p>
        </p:txBody>
      </p:sp>
      <p:sp>
        <p:nvSpPr>
          <p:cNvPr id="20" name="Right Brace 19"/>
          <p:cNvSpPr/>
          <p:nvPr/>
        </p:nvSpPr>
        <p:spPr>
          <a:xfrm>
            <a:off x="10923812" y="1265464"/>
            <a:ext cx="138795" cy="21240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0799031" y="5601248"/>
            <a:ext cx="288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09108" y="5848367"/>
            <a:ext cx="121490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Layer  # 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37872" y="5882426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3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56757" y="5877713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4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80789" y="5853219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5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18143" y="5851784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6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31676" y="5871390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0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02823" y="5871390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65804" y="5879554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237262" y="6196693"/>
            <a:ext cx="558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22715" y="6229368"/>
            <a:ext cx="121490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N. of  Stave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69836" y="6247097"/>
            <a:ext cx="410727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24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96886" y="6258714"/>
            <a:ext cx="42034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30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20917" y="6242383"/>
            <a:ext cx="48393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42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7170" y="6249113"/>
            <a:ext cx="39492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48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71805" y="6244226"/>
            <a:ext cx="42128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12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42952" y="6252390"/>
            <a:ext cx="42356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16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99071" y="6244226"/>
            <a:ext cx="427837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20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4275363" y="6569529"/>
            <a:ext cx="5580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5"/>
          <p:cNvSpPr/>
          <p:nvPr/>
        </p:nvSpPr>
        <p:spPr>
          <a:xfrm>
            <a:off x="487878" y="4371473"/>
            <a:ext cx="4508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GB" dirty="0" smtClean="0">
                <a:cs typeface="Arial" panose="020B0604020202020204" pitchFamily="34" charset="0"/>
              </a:rPr>
              <a:t>The ITS is constituted by :</a:t>
            </a:r>
          </a:p>
          <a:p>
            <a:pPr algn="just"/>
            <a:r>
              <a:rPr lang="en-GB" dirty="0" smtClean="0">
                <a:cs typeface="Arial" panose="020B0604020202020204" pitchFamily="34" charset="0"/>
              </a:rPr>
              <a:t>    - 7 layers;           3 (IL),     2 (ML),      2(OL)</a:t>
            </a:r>
          </a:p>
          <a:p>
            <a:pPr algn="just"/>
            <a:r>
              <a:rPr lang="en-GB" dirty="0" smtClean="0">
                <a:cs typeface="Arial" panose="020B0604020202020204" pitchFamily="34" charset="0"/>
              </a:rPr>
              <a:t>    - 192 Staves;    48 (IL),   54 (ML),  90 (OL)</a:t>
            </a:r>
          </a:p>
          <a:p>
            <a:pPr algn="just"/>
            <a:endParaRPr lang="en-GB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30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Design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Fabrication process</a:t>
            </a:r>
          </a:p>
          <a:p>
            <a:r>
              <a:rPr lang="en-GB" dirty="0"/>
              <a:t> Mechanical characterization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Series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Production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Acceptance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TEST &amp; QA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Production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5041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flexural stiffness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Frame</a:t>
            </a:r>
            <a:endParaRPr lang="en-GB" dirty="0">
              <a:solidFill>
                <a:prstClr val="black"/>
              </a:solidFill>
            </a:endParaRP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3 points bending test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31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flexural stiffness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OB Space Frame+ </a:t>
            </a:r>
            <a:r>
              <a:rPr lang="en-GB" dirty="0" smtClean="0"/>
              <a:t>CPs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3 points bending test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predicted </a:t>
            </a:r>
            <a:r>
              <a:rPr lang="en-GB" dirty="0" smtClean="0"/>
              <a:t>max sag </a:t>
            </a:r>
            <a:r>
              <a:rPr lang="en-GB" dirty="0"/>
              <a:t>4-9 </a:t>
            </a:r>
            <a:r>
              <a:rPr lang="en-GB" dirty="0" smtClean="0"/>
              <a:t>µm                        predicted max </a:t>
            </a:r>
            <a:r>
              <a:rPr lang="en-GB" dirty="0"/>
              <a:t>sag </a:t>
            </a:r>
            <a:r>
              <a:rPr lang="en-GB" dirty="0" smtClean="0"/>
              <a:t>2-4 </a:t>
            </a:r>
            <a:r>
              <a:rPr lang="en-GB" dirty="0"/>
              <a:t>µm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predicted max sag 80 </a:t>
            </a:r>
            <a:r>
              <a:rPr lang="en-GB" dirty="0" smtClean="0"/>
              <a:t>µm         </a:t>
            </a:r>
            <a:r>
              <a:rPr lang="en-GB" dirty="0"/>
              <a:t>predicted max sag </a:t>
            </a:r>
            <a:r>
              <a:rPr lang="en-GB" dirty="0" smtClean="0"/>
              <a:t>45 µm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Bending test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238125" y="1922649"/>
            <a:ext cx="5438252" cy="1985786"/>
            <a:chOff x="142875" y="1952728"/>
            <a:chExt cx="5438252" cy="198578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80526" y="1952728"/>
              <a:ext cx="2600601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5" y="1958514"/>
              <a:ext cx="2663309" cy="1980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5292134"/>
            <a:ext cx="2881310" cy="1177378"/>
            <a:chOff x="202453" y="5202750"/>
            <a:chExt cx="4344947" cy="1275150"/>
          </a:xfrm>
        </p:grpSpPr>
        <p:sp>
          <p:nvSpPr>
            <p:cNvPr id="11" name="TextBox 10"/>
            <p:cNvSpPr txBox="1"/>
            <p:nvPr/>
          </p:nvSpPr>
          <p:spPr>
            <a:xfrm>
              <a:off x="717833" y="6011231"/>
              <a:ext cx="3196513" cy="4666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/>
                <a:t>Sag 0.17mm @F=0.2N concentrated load</a:t>
              </a:r>
              <a:endParaRPr lang="fr-FR" sz="11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53" y="5202750"/>
              <a:ext cx="4344947" cy="97552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582762" y="1856501"/>
            <a:ext cx="4539200" cy="1999048"/>
            <a:chOff x="6573237" y="1799351"/>
            <a:chExt cx="4539200" cy="19990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8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237" y="1818399"/>
              <a:ext cx="1559219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>
              <a:lum bright="10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5422" y="1799351"/>
              <a:ext cx="2887015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153478" y="5258506"/>
            <a:ext cx="2416502" cy="1062084"/>
            <a:chOff x="940275" y="4544686"/>
            <a:chExt cx="3520579" cy="1586083"/>
          </a:xfrm>
        </p:grpSpPr>
        <p:grpSp>
          <p:nvGrpSpPr>
            <p:cNvPr id="18" name="Group 17"/>
            <p:cNvGrpSpPr/>
            <p:nvPr/>
          </p:nvGrpSpPr>
          <p:grpSpPr>
            <a:xfrm>
              <a:off x="940275" y="4544686"/>
              <a:ext cx="3520579" cy="1586083"/>
              <a:chOff x="2157017" y="4456197"/>
              <a:chExt cx="3520579" cy="1586083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0135" y="4456197"/>
                <a:ext cx="3487461" cy="15860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157017" y="4575172"/>
                <a:ext cx="2440394" cy="6434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/>
                  <a:t>Sag </a:t>
                </a:r>
                <a:r>
                  <a:rPr lang="it-IT" sz="1100" dirty="0" smtClean="0"/>
                  <a:t>0.163mm </a:t>
                </a:r>
                <a:br>
                  <a:rPr lang="it-IT" sz="1100" dirty="0" smtClean="0"/>
                </a:br>
                <a:r>
                  <a:rPr lang="it-IT" sz="1100" dirty="0" smtClean="0"/>
                  <a:t>@F=2N </a:t>
                </a:r>
                <a:r>
                  <a:rPr lang="it-IT" sz="1100" dirty="0"/>
                  <a:t>concentrated load</a:t>
                </a:r>
                <a:endParaRPr lang="fr-FR" sz="1100" dirty="0"/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>
            <a:xfrm>
              <a:off x="2750574" y="5331541"/>
              <a:ext cx="0" cy="3170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296654" y="4971247"/>
            <a:ext cx="2616468" cy="1822585"/>
            <a:chOff x="3001993" y="4822166"/>
            <a:chExt cx="2675259" cy="1949571"/>
          </a:xfrm>
        </p:grpSpPr>
        <p:pic>
          <p:nvPicPr>
            <p:cNvPr id="27" name="Picture 26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993" y="4822166"/>
              <a:ext cx="2458528" cy="1949571"/>
            </a:xfrm>
            <a:prstGeom prst="rect">
              <a:avLst/>
            </a:prstGeom>
            <a:noFill/>
          </p:spPr>
        </p:pic>
        <p:cxnSp>
          <p:nvCxnSpPr>
            <p:cNvPr id="29" name="Straight Connector 28"/>
            <p:cNvCxnSpPr/>
            <p:nvPr/>
          </p:nvCxnSpPr>
          <p:spPr>
            <a:xfrm flipH="1">
              <a:off x="4813539" y="5322498"/>
              <a:ext cx="8627" cy="118800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>
              <a:off x="4059079" y="4559411"/>
              <a:ext cx="8627" cy="151200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187742" y="5869436"/>
              <a:ext cx="1489510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100" dirty="0"/>
                <a:t>Sag </a:t>
              </a:r>
              <a:r>
                <a:rPr lang="it-IT" sz="1100" dirty="0" smtClean="0"/>
                <a:t>0.41 mm @ F=60g</a:t>
              </a:r>
            </a:p>
            <a:p>
              <a:r>
                <a:rPr lang="it-IT" sz="1100" dirty="0"/>
                <a:t>Sag </a:t>
              </a:r>
              <a:r>
                <a:rPr lang="it-IT" sz="1100" dirty="0" smtClean="0"/>
                <a:t>0.20 </a:t>
              </a:r>
              <a:r>
                <a:rPr lang="it-IT" sz="1100" dirty="0"/>
                <a:t>mm @ </a:t>
              </a:r>
              <a:r>
                <a:rPr lang="it-IT" sz="1100" dirty="0" smtClean="0"/>
                <a:t>F=30g </a:t>
              </a:r>
              <a:endParaRPr lang="en-GB" sz="1100" dirty="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98540" y="4651846"/>
            <a:ext cx="46265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Flexural stiffness EI~0.3Nm2 </a:t>
            </a:r>
            <a:r>
              <a:rPr lang="en-GB" sz="1050" dirty="0" smtClean="0"/>
              <a:t>                                      Flexural </a:t>
            </a:r>
            <a:r>
              <a:rPr lang="en-GB" sz="1050" dirty="0"/>
              <a:t>stiffness EI~1.41Nm2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10306" y="4639998"/>
            <a:ext cx="40190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Flexural stiffness EI~670Nm2  </a:t>
            </a:r>
            <a:r>
              <a:rPr lang="en-GB" sz="1050" dirty="0" smtClean="0"/>
              <a:t>                    </a:t>
            </a:r>
            <a:r>
              <a:rPr lang="en-GB" sz="1050" dirty="0"/>
              <a:t>Flexural stiffness EI~900Nm2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31449" y="4014354"/>
            <a:ext cx="26640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 smtClean="0"/>
              <a:t>(Estimated HIC weight=4g)</a:t>
            </a:r>
            <a:endParaRPr lang="en-GB" sz="1100" dirty="0"/>
          </a:p>
        </p:txBody>
      </p:sp>
      <p:sp>
        <p:nvSpPr>
          <p:cNvPr id="34" name="Rectangle 33"/>
          <p:cNvSpPr/>
          <p:nvPr/>
        </p:nvSpPr>
        <p:spPr>
          <a:xfrm>
            <a:off x="7835470" y="4006333"/>
            <a:ext cx="26640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 smtClean="0"/>
              <a:t>(Estimated HIC weight=170g)</a:t>
            </a:r>
            <a:endParaRPr lang="en-GB" sz="1100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1" b="-82"/>
          <a:stretch/>
        </p:blipFill>
        <p:spPr bwMode="auto">
          <a:xfrm>
            <a:off x="8574506" y="5173579"/>
            <a:ext cx="3532934" cy="126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83310" y="4375303"/>
            <a:ext cx="12650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/>
              <a:t>(under HIC weight)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575562" y="4383324"/>
            <a:ext cx="12650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/>
              <a:t>(under HIC weight)</a:t>
            </a:r>
            <a:endParaRPr lang="it-IT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torsional stiffness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Frame</a:t>
            </a:r>
            <a:endParaRPr lang="en-GB" dirty="0">
              <a:solidFill>
                <a:prstClr val="black"/>
              </a:solidFill>
            </a:endParaRP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Space Frame fixed at one side, torque at the opposite side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29A-DD49-49FE-AE8E-D9DE6A109DC0}" type="slidenum">
              <a:rPr lang="en-GB" smtClean="0"/>
              <a:t>32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torsional stiffness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OB Space Frame+ </a:t>
            </a:r>
            <a:r>
              <a:rPr lang="en-GB" dirty="0" smtClean="0"/>
              <a:t>Cold Plates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Space Frame </a:t>
            </a:r>
            <a:r>
              <a:rPr lang="en-GB" dirty="0">
                <a:solidFill>
                  <a:prstClr val="black"/>
                </a:solidFill>
              </a:rPr>
              <a:t>fixed at one side, torque at the opposite side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/>
              <a:t>Torsional stiffness </a:t>
            </a:r>
            <a:r>
              <a:rPr lang="it-IT" dirty="0" smtClean="0"/>
              <a:t>GIp~0.33Nm</a:t>
            </a:r>
            <a:r>
              <a:rPr lang="it-IT" baseline="30000" dirty="0" smtClean="0"/>
              <a:t>2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 dirty="0"/>
              <a:t>Torsional stiffness </a:t>
            </a:r>
            <a:r>
              <a:rPr lang="it-IT" dirty="0" smtClean="0"/>
              <a:t>GIp~11 (Middle),11.5 (Outer)Nm</a:t>
            </a:r>
            <a:r>
              <a:rPr lang="it-IT" baseline="30000" dirty="0" smtClean="0"/>
              <a:t>2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Torsional test</a:t>
            </a:r>
            <a:endParaRPr lang="en-GB" dirty="0"/>
          </a:p>
        </p:txBody>
      </p:sp>
      <p:pic>
        <p:nvPicPr>
          <p:cNvPr id="8" name="Picture 4" descr="image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91" y="1815941"/>
            <a:ext cx="2407489" cy="1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303" y="1805179"/>
            <a:ext cx="3205001" cy="180000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02645"/>
              </p:ext>
            </p:extLst>
          </p:nvPr>
        </p:nvGraphicFramePr>
        <p:xfrm>
          <a:off x="671956" y="4646686"/>
          <a:ext cx="3528000" cy="139978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A-B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tg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rad]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Glp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Nm^2]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</a:rPr>
                        <a:t>5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0.05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0.005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180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0.004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0.004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0.38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0.09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0.009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470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0.010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0.010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0.29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</a:rPr>
                        <a:t>15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0.14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0.014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572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0.012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0.012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0.36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</a:rPr>
                        <a:t>20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0.19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0.019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758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0.016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0.016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0.36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</a:rPr>
                        <a:t>25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0.24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0.024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1254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0.026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0.026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0.27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050848" y="2485074"/>
            <a:ext cx="1929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ea typeface="Times New Roman" panose="02020603050405020304" pitchFamily="18" charset="0"/>
              </a:rPr>
              <a:t>Displacement measurement </a:t>
            </a:r>
            <a:r>
              <a:rPr lang="en-US" sz="1200" dirty="0" err="1" smtClean="0">
                <a:ea typeface="Times New Roman" panose="02020603050405020304" pitchFamily="18" charset="0"/>
              </a:rPr>
              <a:t>Tesatronic</a:t>
            </a:r>
            <a:r>
              <a:rPr lang="en-US" sz="1200" dirty="0" smtClean="0">
                <a:ea typeface="Times New Roman" panose="02020603050405020304" pitchFamily="18" charset="0"/>
              </a:rPr>
              <a:t> </a:t>
            </a:r>
            <a:r>
              <a:rPr lang="en-US" sz="1200" dirty="0">
                <a:ea typeface="Times New Roman" panose="02020603050405020304" pitchFamily="18" charset="0"/>
              </a:rPr>
              <a:t>TT20 unit with 0.2 </a:t>
            </a:r>
            <a:r>
              <a:rPr lang="en-US" sz="1200" dirty="0" err="1">
                <a:ea typeface="Times New Roman" panose="02020603050405020304" pitchFamily="18" charset="0"/>
              </a:rPr>
              <a:t>μm</a:t>
            </a:r>
            <a:r>
              <a:rPr lang="en-US" sz="1200" dirty="0">
                <a:ea typeface="Times New Roman" panose="02020603050405020304" pitchFamily="18" charset="0"/>
              </a:rPr>
              <a:t> accuracy</a:t>
            </a:r>
            <a:endParaRPr lang="fr-FR" sz="1200" dirty="0"/>
          </a:p>
        </p:txBody>
      </p:sp>
      <p:sp>
        <p:nvSpPr>
          <p:cNvPr id="13" name="Rectangle 12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42698"/>
              </p:ext>
            </p:extLst>
          </p:nvPr>
        </p:nvGraphicFramePr>
        <p:xfrm>
          <a:off x="4286395" y="4645832"/>
          <a:ext cx="3528000" cy="188746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A-B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tg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rad]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Glp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Nm^2]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</a:t>
                      </a:r>
                    </a:p>
                  </a:txBody>
                  <a:tcPr marL="36000" marR="3619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0.39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0.041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0.003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0.003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11.71</a:t>
                      </a:r>
                    </a:p>
                  </a:txBody>
                  <a:tcPr marL="36000" marR="3619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0.59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0.062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232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0.005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0.005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11.5</a:t>
                      </a:r>
                    </a:p>
                  </a:txBody>
                  <a:tcPr marL="36000" marR="3619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0.082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304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0.006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0.006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11.71</a:t>
                      </a:r>
                    </a:p>
                  </a:txBody>
                  <a:tcPr marL="36000" marR="3619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1.18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0.124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11.36</a:t>
                      </a:r>
                    </a:p>
                  </a:txBody>
                  <a:tcPr marL="36000" marR="3619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1.77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0.185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704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0.015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0.015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11.37</a:t>
                      </a:r>
                    </a:p>
                  </a:txBody>
                  <a:tcPr marL="36000" marR="36195" marT="0" marB="0" anchor="ctr"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61912"/>
              </p:ext>
            </p:extLst>
          </p:nvPr>
        </p:nvGraphicFramePr>
        <p:xfrm>
          <a:off x="7932494" y="4642957"/>
          <a:ext cx="3528000" cy="188746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A-B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tg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rad]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Glp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Nm^2]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</a:t>
                      </a:r>
                    </a:p>
                  </a:txBody>
                  <a:tcPr marL="36195" marR="3619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0.39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0.041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0.006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0.006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10.78</a:t>
                      </a:r>
                    </a:p>
                  </a:txBody>
                  <a:tcPr marL="36195" marR="3619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0.59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0.062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0.009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0.009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10.78</a:t>
                      </a:r>
                    </a:p>
                  </a:txBody>
                  <a:tcPr marL="36195" marR="3619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0.082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0.011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0.011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11.71</a:t>
                      </a:r>
                    </a:p>
                  </a:txBody>
                  <a:tcPr marL="36195" marR="3619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1.18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0.124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0.018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0.018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11.78</a:t>
                      </a:r>
                    </a:p>
                  </a:txBody>
                  <a:tcPr marL="36195" marR="3619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1.77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0.185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1240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0.026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0.026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10.95</a:t>
                      </a:r>
                    </a:p>
                  </a:txBody>
                  <a:tcPr marL="36195" marR="36195" marT="0" marB="0" anchor="b"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803923" y="4270876"/>
            <a:ext cx="1190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Inner layer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5337878" y="4285253"/>
            <a:ext cx="1355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Middle layer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9070240" y="4273751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Outer layer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5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natural </a:t>
            </a:r>
            <a:r>
              <a:rPr lang="en-GB" dirty="0" smtClean="0"/>
              <a:t>frequencies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Frame</a:t>
            </a:r>
            <a:endParaRPr lang="en-GB" dirty="0">
              <a:solidFill>
                <a:prstClr val="black"/>
              </a:solidFill>
            </a:endParaRPr>
          </a:p>
          <a:p>
            <a:pPr marL="342900" lvl="1">
              <a:lnSpc>
                <a:spcPct val="100000"/>
              </a:lnSpc>
              <a:spcBef>
                <a:spcPts val="0"/>
              </a:spcBef>
              <a:buClr>
                <a:srgbClr val="44546A">
                  <a:lumMod val="50000"/>
                </a:srgbClr>
              </a:buClr>
              <a:buSzTx/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sine sweep 0-500 Hz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33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natural </a:t>
            </a:r>
            <a:r>
              <a:rPr lang="en-GB" dirty="0" smtClean="0"/>
              <a:t>frequencies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OB Space Frame+ </a:t>
            </a:r>
            <a:r>
              <a:rPr lang="en-GB" dirty="0" smtClean="0"/>
              <a:t>Cold Plates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sine </a:t>
            </a:r>
            <a:r>
              <a:rPr lang="en-GB" dirty="0" smtClean="0"/>
              <a:t>sweep </a:t>
            </a:r>
            <a:r>
              <a:rPr lang="en-GB" dirty="0"/>
              <a:t>0-500 Hz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endParaRPr lang="en-GB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Space Frame– 1</a:t>
            </a:r>
            <a:r>
              <a:rPr lang="en-GB" baseline="30000" dirty="0"/>
              <a:t>st</a:t>
            </a:r>
            <a:r>
              <a:rPr lang="en-GB" dirty="0"/>
              <a:t> 167 Hz; 2</a:t>
            </a:r>
            <a:r>
              <a:rPr lang="en-GB" baseline="30000" dirty="0"/>
              <a:t>nd</a:t>
            </a:r>
            <a:r>
              <a:rPr lang="en-GB" dirty="0"/>
              <a:t> 471 </a:t>
            </a:r>
            <a:r>
              <a:rPr lang="en-GB" dirty="0" smtClean="0"/>
              <a:t>Hz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SF+ CPs– 1</a:t>
            </a:r>
            <a:r>
              <a:rPr lang="en-GB" baseline="30000" dirty="0"/>
              <a:t>st</a:t>
            </a:r>
            <a:r>
              <a:rPr lang="en-GB" dirty="0"/>
              <a:t> 88.6 Hz; 2</a:t>
            </a:r>
            <a:r>
              <a:rPr lang="en-GB" baseline="30000" dirty="0"/>
              <a:t>nd</a:t>
            </a:r>
            <a:r>
              <a:rPr lang="en-GB" dirty="0"/>
              <a:t> 126.6 </a:t>
            </a:r>
            <a:r>
              <a:rPr lang="en-GB" dirty="0" smtClean="0"/>
              <a:t>Hz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Vibrational </a:t>
            </a:r>
            <a:r>
              <a:rPr lang="en-US" dirty="0">
                <a:solidFill>
                  <a:srgbClr val="00B0F0"/>
                </a:solidFill>
              </a:rPr>
              <a:t>test</a:t>
            </a:r>
            <a:endParaRPr lang="en-GB" dirty="0"/>
          </a:p>
        </p:txBody>
      </p:sp>
      <p:pic>
        <p:nvPicPr>
          <p:cNvPr id="8" name="Picture 7" descr="E:\DCIM\100OLYMP\P62209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6666" y="1835956"/>
            <a:ext cx="3386897" cy="17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1386" y="1814588"/>
            <a:ext cx="358214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6637021" y="4314033"/>
            <a:ext cx="5063024" cy="2172492"/>
            <a:chOff x="7434934" y="4393184"/>
            <a:chExt cx="4593261" cy="1886749"/>
          </a:xfrm>
        </p:grpSpPr>
        <p:pic>
          <p:nvPicPr>
            <p:cNvPr id="18" name="Immagine 4" descr="H:\GRAFICI_84-S131-02C-A1\SF_SINE_Y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934" y="4407933"/>
              <a:ext cx="2279512" cy="18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8"/>
            <p:cNvGrpSpPr/>
            <p:nvPr/>
          </p:nvGrpSpPr>
          <p:grpSpPr>
            <a:xfrm>
              <a:off x="7542295" y="4393184"/>
              <a:ext cx="4485900" cy="1872000"/>
              <a:chOff x="7542295" y="4393184"/>
              <a:chExt cx="4485900" cy="1872000"/>
            </a:xfrm>
          </p:grpSpPr>
          <p:pic>
            <p:nvPicPr>
              <p:cNvPr id="20" name="Immagine 3" descr="H:\GRAFICI_84-S131-02C-A1\SF_SINE_X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8684" y="4393184"/>
                <a:ext cx="2279511" cy="18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CasellaDiTesto 5"/>
              <p:cNvSpPr txBox="1"/>
              <p:nvPr/>
            </p:nvSpPr>
            <p:spPr>
              <a:xfrm>
                <a:off x="7542295" y="5198897"/>
                <a:ext cx="2206387" cy="561321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400" b="1">
                    <a:latin typeface="Trebuchet MS" pitchFamily="34" charset="0"/>
                  </a:defRPr>
                </a:lvl1pPr>
              </a:lstStyle>
              <a:p>
                <a:r>
                  <a:rPr lang="it-IT" sz="1200" dirty="0"/>
                  <a:t>1° natural </a:t>
                </a:r>
                <a:r>
                  <a:rPr lang="it-IT" sz="1200" dirty="0" smtClean="0"/>
                  <a:t>frequency</a:t>
                </a:r>
              </a:p>
              <a:p>
                <a:r>
                  <a:rPr lang="it-IT" sz="1200" dirty="0" smtClean="0"/>
                  <a:t>88.6 Hz SF and CP</a:t>
                </a:r>
              </a:p>
              <a:p>
                <a:r>
                  <a:rPr lang="it-IT" sz="1200" dirty="0" smtClean="0"/>
                  <a:t>52.7Hz with HIC/BUS dummy</a:t>
                </a:r>
                <a:endParaRPr lang="it-IT" sz="1200" dirty="0"/>
              </a:p>
            </p:txBody>
          </p:sp>
          <p:sp>
            <p:nvSpPr>
              <p:cNvPr id="22" name="CasellaDiTesto 5"/>
              <p:cNvSpPr txBox="1"/>
              <p:nvPr/>
            </p:nvSpPr>
            <p:spPr>
              <a:xfrm>
                <a:off x="9782919" y="5179401"/>
                <a:ext cx="2153683" cy="668238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Trebuchet MS" pitchFamily="34" charset="0"/>
                  </a:rPr>
                  <a:t>2° natural frequency</a:t>
                </a:r>
              </a:p>
              <a:p>
                <a:r>
                  <a:rPr lang="it-IT" sz="1100" b="1" dirty="0">
                    <a:latin typeface="Trebuchet MS" pitchFamily="34" charset="0"/>
                  </a:rPr>
                  <a:t>126.6 Hz </a:t>
                </a:r>
                <a:r>
                  <a:rPr lang="it-IT" sz="1100" b="1" dirty="0" smtClean="0">
                    <a:latin typeface="Trebuchet MS" pitchFamily="34" charset="0"/>
                  </a:rPr>
                  <a:t>SF </a:t>
                </a:r>
                <a:r>
                  <a:rPr lang="it-IT" sz="1100" b="1" dirty="0">
                    <a:latin typeface="Trebuchet MS" pitchFamily="34" charset="0"/>
                  </a:rPr>
                  <a:t>and </a:t>
                </a:r>
                <a:r>
                  <a:rPr lang="it-IT" sz="1100" b="1" dirty="0" smtClean="0">
                    <a:latin typeface="Trebuchet MS" pitchFamily="34" charset="0"/>
                  </a:rPr>
                  <a:t>CP</a:t>
                </a:r>
                <a:endParaRPr lang="it-IT" sz="1100" b="1" dirty="0">
                  <a:latin typeface="Trebuchet MS" pitchFamily="34" charset="0"/>
                </a:endParaRPr>
              </a:p>
              <a:p>
                <a:r>
                  <a:rPr lang="it-IT" sz="1100" b="1" dirty="0" smtClean="0">
                    <a:latin typeface="Trebuchet MS" pitchFamily="34" charset="0"/>
                  </a:rPr>
                  <a:t>70.1Hz </a:t>
                </a:r>
                <a:r>
                  <a:rPr lang="it-IT" sz="1100" b="1" dirty="0">
                    <a:latin typeface="Trebuchet MS" pitchFamily="34" charset="0"/>
                  </a:rPr>
                  <a:t>with HIC/BUS </a:t>
                </a:r>
                <a:r>
                  <a:rPr lang="it-IT" sz="1100" b="1" dirty="0" smtClean="0">
                    <a:latin typeface="Trebuchet MS" pitchFamily="34" charset="0"/>
                  </a:rPr>
                  <a:t>dummy</a:t>
                </a:r>
                <a:endParaRPr lang="it-IT" sz="1100" b="1" dirty="0">
                  <a:latin typeface="Trebuchet MS" pitchFamily="34" charset="0"/>
                </a:endParaRPr>
              </a:p>
              <a:p>
                <a:endParaRPr lang="it-IT" sz="1100" b="1" dirty="0">
                  <a:latin typeface="Trebuchet MS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6186" y="4456058"/>
                <a:ext cx="868341" cy="61461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9566" y="4441792"/>
                <a:ext cx="859043" cy="55562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1322379" y="4373592"/>
            <a:ext cx="3663690" cy="2350271"/>
            <a:chOff x="4671788" y="2387705"/>
            <a:chExt cx="4524327" cy="4302654"/>
          </a:xfrm>
        </p:grpSpPr>
        <p:pic>
          <p:nvPicPr>
            <p:cNvPr id="26" name="Picture 2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8"/>
            <a:stretch/>
          </p:blipFill>
          <p:spPr bwMode="auto">
            <a:xfrm>
              <a:off x="4720167" y="2387705"/>
              <a:ext cx="4154233" cy="2075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671788" y="3386479"/>
              <a:ext cx="4524327" cy="957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Space Frame </a:t>
              </a:r>
              <a:r>
                <a:rPr lang="pl-PL" sz="1400" b="1" dirty="0" smtClean="0">
                  <a:solidFill>
                    <a:schemeClr val="bg1"/>
                  </a:solidFill>
                </a:rPr>
                <a:t>–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167 Hz</a:t>
              </a:r>
            </a:p>
            <a:p>
              <a:r>
                <a:rPr lang="en-GB" sz="1400" b="1" dirty="0" smtClean="0">
                  <a:solidFill>
                    <a:schemeClr val="bg1"/>
                  </a:solidFill>
                </a:rPr>
                <a:t>Space </a:t>
              </a:r>
              <a:r>
                <a:rPr lang="en-GB" sz="1400" b="1" dirty="0" err="1" smtClean="0">
                  <a:solidFill>
                    <a:schemeClr val="bg1"/>
                  </a:solidFill>
                </a:rPr>
                <a:t>Frame+HIC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 dummy  – 159 Hz</a:t>
              </a: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26602" y="4615606"/>
              <a:ext cx="4153098" cy="2074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4675764" y="5706167"/>
              <a:ext cx="4026056" cy="957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Space Frame – 461 Hz</a:t>
              </a:r>
            </a:p>
            <a:p>
              <a:r>
                <a:rPr lang="en-GB" sz="1400" b="1" dirty="0" smtClean="0">
                  <a:solidFill>
                    <a:schemeClr val="bg1"/>
                  </a:solidFill>
                </a:rPr>
                <a:t>Space </a:t>
              </a:r>
              <a:r>
                <a:rPr lang="en-GB" sz="1400" b="1" dirty="0" err="1" smtClean="0">
                  <a:solidFill>
                    <a:schemeClr val="bg1"/>
                  </a:solidFill>
                </a:rPr>
                <a:t>Frame+HIC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 dummy – 474 Hz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1295" y="3770574"/>
            <a:ext cx="2423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Predicted stability under cavern dynamic environment better then 1 µm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2678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b="1" dirty="0"/>
              <a:t>Objective:</a:t>
            </a:r>
            <a:r>
              <a:rPr lang="en-GB" dirty="0"/>
              <a:t> Determine the maximum inside pressure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                   that </a:t>
            </a:r>
            <a:r>
              <a:rPr lang="en-GB" dirty="0"/>
              <a:t>a </a:t>
            </a:r>
            <a:r>
              <a:rPr lang="en-GB" dirty="0" smtClean="0"/>
              <a:t>Stave </a:t>
            </a:r>
            <a:r>
              <a:rPr lang="en-GB" dirty="0"/>
              <a:t>can withstand before burst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  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Cold Plate</a:t>
            </a:r>
            <a:endParaRPr lang="en-GB" dirty="0">
              <a:solidFill>
                <a:prstClr val="black"/>
              </a:solidFill>
            </a:endParaRP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</a:t>
            </a:r>
            <a:r>
              <a:rPr lang="en-GB" b="1" dirty="0" smtClean="0">
                <a:solidFill>
                  <a:prstClr val="black"/>
                </a:solidFill>
              </a:rPr>
              <a:t>procedure:</a:t>
            </a:r>
            <a:r>
              <a:rPr lang="en-GB" dirty="0" smtClean="0">
                <a:solidFill>
                  <a:prstClr val="black"/>
                </a:solidFill>
              </a:rPr>
              <a:t> increase water pressure up to burst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34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/>
            <a:r>
              <a:rPr lang="en-GB" b="1" dirty="0"/>
              <a:t>Objective:</a:t>
            </a:r>
            <a:r>
              <a:rPr lang="en-GB" dirty="0"/>
              <a:t> Determine the maximum inside pressure </a:t>
            </a:r>
            <a:br>
              <a:rPr lang="en-GB" dirty="0"/>
            </a:br>
            <a:r>
              <a:rPr lang="en-GB" dirty="0"/>
              <a:t>                    that a </a:t>
            </a:r>
            <a:r>
              <a:rPr lang="en-GB" dirty="0" smtClean="0"/>
              <a:t>Stave </a:t>
            </a:r>
            <a:r>
              <a:rPr lang="en-GB" dirty="0"/>
              <a:t>can withstand before burst</a:t>
            </a:r>
          </a:p>
          <a:p>
            <a:pPr lvl="1"/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OB </a:t>
            </a:r>
            <a:r>
              <a:rPr lang="en-GB" dirty="0" smtClean="0"/>
              <a:t>Cold Plates</a:t>
            </a:r>
            <a:endParaRPr lang="en-GB" dirty="0"/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increase water pressure up to burst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Polyimide Pipe </a:t>
            </a:r>
            <a:r>
              <a:rPr lang="en-GB" dirty="0"/>
              <a:t>Burst  @ </a:t>
            </a:r>
            <a:r>
              <a:rPr lang="en-GB" dirty="0" smtClean="0"/>
              <a:t>~50Bar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smtClean="0"/>
              <a:t>Polyimide Pipe </a:t>
            </a:r>
            <a:r>
              <a:rPr lang="en-GB" dirty="0"/>
              <a:t>Burst  @ ~ </a:t>
            </a:r>
            <a:r>
              <a:rPr lang="en-GB" dirty="0" smtClean="0"/>
              <a:t>25Bar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Burst pressure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6384743" y="2019910"/>
            <a:ext cx="5367713" cy="1152000"/>
            <a:chOff x="207180" y="1893636"/>
            <a:chExt cx="5367713" cy="11520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8" t="25395" r="26939" b="42936"/>
            <a:stretch/>
          </p:blipFill>
          <p:spPr bwMode="auto">
            <a:xfrm>
              <a:off x="207180" y="1908692"/>
              <a:ext cx="2011778" cy="113685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onnettore 2 6"/>
            <p:cNvCxnSpPr/>
            <p:nvPr/>
          </p:nvCxnSpPr>
          <p:spPr>
            <a:xfrm>
              <a:off x="1165123" y="2573594"/>
              <a:ext cx="166950" cy="163043"/>
            </a:xfrm>
            <a:prstGeom prst="straightConnector1">
              <a:avLst/>
            </a:prstGeom>
            <a:ln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1"/>
            <p:cNvSpPr txBox="1"/>
            <p:nvPr/>
          </p:nvSpPr>
          <p:spPr>
            <a:xfrm>
              <a:off x="423347" y="2299021"/>
              <a:ext cx="1910921" cy="293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Delamination  @ 22 bar</a:t>
              </a:r>
            </a:p>
          </p:txBody>
        </p:sp>
        <p:cxnSp>
          <p:nvCxnSpPr>
            <p:cNvPr id="12" name="Connettore 2 6"/>
            <p:cNvCxnSpPr/>
            <p:nvPr/>
          </p:nvCxnSpPr>
          <p:spPr>
            <a:xfrm flipV="1">
              <a:off x="1193434" y="2173158"/>
              <a:ext cx="87820" cy="107775"/>
            </a:xfrm>
            <a:prstGeom prst="straightConnector1">
              <a:avLst/>
            </a:prstGeom>
            <a:ln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8"/>
            <p:cNvGrpSpPr>
              <a:grpSpLocks noChangeAspect="1"/>
            </p:cNvGrpSpPr>
            <p:nvPr/>
          </p:nvGrpSpPr>
          <p:grpSpPr>
            <a:xfrm>
              <a:off x="2373246" y="1893636"/>
              <a:ext cx="3201647" cy="1152000"/>
              <a:chOff x="4495721" y="2461914"/>
              <a:chExt cx="4348599" cy="1564693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46" t="37219" r="19815" b="35041"/>
              <a:stretch/>
            </p:blipFill>
            <p:spPr bwMode="auto">
              <a:xfrm>
                <a:off x="4495721" y="2461914"/>
                <a:ext cx="4348599" cy="15646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5" name="Gruppo 17"/>
              <p:cNvGrpSpPr/>
              <p:nvPr/>
            </p:nvGrpSpPr>
            <p:grpSpPr>
              <a:xfrm>
                <a:off x="4513496" y="2919452"/>
                <a:ext cx="2826778" cy="399059"/>
                <a:chOff x="4513496" y="2919452"/>
                <a:chExt cx="2826778" cy="399059"/>
              </a:xfrm>
            </p:grpSpPr>
            <p:cxnSp>
              <p:nvCxnSpPr>
                <p:cNvPr id="16" name="Connettore 2 6"/>
                <p:cNvCxnSpPr/>
                <p:nvPr/>
              </p:nvCxnSpPr>
              <p:spPr>
                <a:xfrm flipV="1">
                  <a:off x="6400437" y="3036974"/>
                  <a:ext cx="300654" cy="10810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3"/>
                <p:cNvSpPr txBox="1"/>
                <p:nvPr/>
              </p:nvSpPr>
              <p:spPr>
                <a:xfrm>
                  <a:off x="4513496" y="2919452"/>
                  <a:ext cx="2826778" cy="399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FF0000"/>
                      </a:solidFill>
                    </a:rPr>
                    <a:t>Pipe Burst  @ 26bar</a:t>
                  </a:r>
                </a:p>
              </p:txBody>
            </p:sp>
          </p:grpSp>
        </p:grpSp>
      </p:grpSp>
      <p:grpSp>
        <p:nvGrpSpPr>
          <p:cNvPr id="18" name="Gruppo 59"/>
          <p:cNvGrpSpPr>
            <a:grpSpLocks noChangeAspect="1"/>
          </p:cNvGrpSpPr>
          <p:nvPr/>
        </p:nvGrpSpPr>
        <p:grpSpPr>
          <a:xfrm>
            <a:off x="7055259" y="4011019"/>
            <a:ext cx="3884745" cy="2657403"/>
            <a:chOff x="4077002" y="1372779"/>
            <a:chExt cx="5040000" cy="3600000"/>
          </a:xfrm>
        </p:grpSpPr>
        <p:graphicFrame>
          <p:nvGraphicFramePr>
            <p:cNvPr id="19" name="Chart 1"/>
            <p:cNvGraphicFramePr>
              <a:graphicFrameLocks/>
            </p:cNvGraphicFramePr>
            <p:nvPr>
              <p:extLst/>
            </p:nvPr>
          </p:nvGraphicFramePr>
          <p:xfrm>
            <a:off x="4077002" y="1372779"/>
            <a:ext cx="504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20" name="Connettore 2 6"/>
            <p:cNvCxnSpPr/>
            <p:nvPr/>
          </p:nvCxnSpPr>
          <p:spPr>
            <a:xfrm>
              <a:off x="5703036" y="1911332"/>
              <a:ext cx="0" cy="352638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1"/>
            <p:cNvSpPr txBox="1"/>
            <p:nvPr/>
          </p:nvSpPr>
          <p:spPr>
            <a:xfrm>
              <a:off x="4925078" y="1639340"/>
              <a:ext cx="2405793" cy="333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Delamination  @ 22 </a:t>
              </a:r>
              <a:r>
                <a:rPr lang="en-US" sz="1000" b="1" dirty="0" smtClean="0"/>
                <a:t>Bar</a:t>
              </a:r>
              <a:endParaRPr lang="en-US" sz="1000" b="1" dirty="0"/>
            </a:p>
          </p:txBody>
        </p:sp>
        <p:sp>
          <p:nvSpPr>
            <p:cNvPr id="22" name="TextBox 12"/>
            <p:cNvSpPr txBox="1"/>
            <p:nvPr/>
          </p:nvSpPr>
          <p:spPr>
            <a:xfrm>
              <a:off x="6614916" y="1676985"/>
              <a:ext cx="1813252" cy="333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/>
                <a:t>Burst  @ </a:t>
              </a:r>
              <a:r>
                <a:rPr lang="en-US" sz="1000" b="1" dirty="0" smtClean="0"/>
                <a:t>26Bar</a:t>
              </a:r>
              <a:endParaRPr lang="en-US" sz="1000" b="1" dirty="0"/>
            </a:p>
          </p:txBody>
        </p:sp>
        <p:cxnSp>
          <p:nvCxnSpPr>
            <p:cNvPr id="23" name="Connettore 2 6"/>
            <p:cNvCxnSpPr/>
            <p:nvPr/>
          </p:nvCxnSpPr>
          <p:spPr>
            <a:xfrm>
              <a:off x="8180645" y="1935463"/>
              <a:ext cx="29138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1"/>
          <p:cNvGrpSpPr>
            <a:grpSpLocks noChangeAspect="1"/>
          </p:cNvGrpSpPr>
          <p:nvPr/>
        </p:nvGrpSpPr>
        <p:grpSpPr>
          <a:xfrm>
            <a:off x="888915" y="1933575"/>
            <a:ext cx="4212034" cy="1296544"/>
            <a:chOff x="-73121" y="469234"/>
            <a:chExt cx="9210771" cy="281238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62" b="10484"/>
            <a:stretch/>
          </p:blipFill>
          <p:spPr bwMode="auto">
            <a:xfrm>
              <a:off x="-73121" y="469234"/>
              <a:ext cx="9210771" cy="2812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e 43"/>
            <p:cNvSpPr/>
            <p:nvPr/>
          </p:nvSpPr>
          <p:spPr>
            <a:xfrm>
              <a:off x="3635375" y="1341438"/>
              <a:ext cx="1873250" cy="11509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pic>
        <p:nvPicPr>
          <p:cNvPr id="27" name="Picture 26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1589" r="-2604" b="1749"/>
          <a:stretch/>
        </p:blipFill>
        <p:spPr bwMode="auto">
          <a:xfrm>
            <a:off x="1103327" y="3939991"/>
            <a:ext cx="3572759" cy="2790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12"/>
          <p:cNvSpPr txBox="1"/>
          <p:nvPr/>
        </p:nvSpPr>
        <p:spPr>
          <a:xfrm>
            <a:off x="3104125" y="4036050"/>
            <a:ext cx="1397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Burst  @ </a:t>
            </a:r>
            <a:r>
              <a:rPr lang="en-US" sz="1000" b="1" dirty="0" smtClean="0"/>
              <a:t>51Bar</a:t>
            </a:r>
            <a:endParaRPr lang="en-US" sz="1000" b="1" dirty="0"/>
          </a:p>
        </p:txBody>
      </p:sp>
      <p:cxnSp>
        <p:nvCxnSpPr>
          <p:cNvPr id="29" name="Connettore 2 6"/>
          <p:cNvCxnSpPr/>
          <p:nvPr/>
        </p:nvCxnSpPr>
        <p:spPr>
          <a:xfrm>
            <a:off x="4086225" y="4238625"/>
            <a:ext cx="211204" cy="7395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73659" y="3294143"/>
            <a:ext cx="3844683" cy="48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 repeated before and after irradiation</a:t>
            </a:r>
          </a:p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Dose:</a:t>
            </a:r>
            <a:r>
              <a:rPr lang="en-GB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1.7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∙10</a:t>
            </a:r>
            <a:r>
              <a:rPr lang="en-GB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MeV equivalent neutrons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20769"/>
            <a:ext cx="6106886" cy="1186997"/>
          </a:xfrm>
        </p:spPr>
        <p:txBody>
          <a:bodyPr/>
          <a:lstStyle/>
          <a:p>
            <a:pPr lvl="1"/>
            <a:r>
              <a:rPr lang="en-GB" b="1" dirty="0"/>
              <a:t>Objective:</a:t>
            </a:r>
            <a:r>
              <a:rPr lang="en-GB" dirty="0"/>
              <a:t> Verify </a:t>
            </a:r>
            <a:r>
              <a:rPr lang="en-GB" dirty="0" smtClean="0"/>
              <a:t>Stave </a:t>
            </a:r>
            <a:r>
              <a:rPr lang="en-GB" dirty="0"/>
              <a:t>and plastic tube stability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                  under vacuum to validate leak less mode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  Test 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IB </a:t>
            </a:r>
            <a:r>
              <a:rPr lang="en-GB" dirty="0" smtClean="0"/>
              <a:t>Space Frame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 smtClean="0">
                <a:solidFill>
                  <a:prstClr val="black"/>
                </a:solidFill>
              </a:rPr>
              <a:t>  Test procedure:</a:t>
            </a:r>
            <a:r>
              <a:rPr lang="en-GB" dirty="0" smtClean="0">
                <a:solidFill>
                  <a:prstClr val="black"/>
                </a:solidFill>
              </a:rPr>
              <a:t> pressure drop test, </a:t>
            </a:r>
            <a:r>
              <a:rPr lang="en-GB" dirty="0" smtClean="0"/>
              <a:t>pull vacuum inside Stave, repeat pressure drop test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35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6085114" y="750161"/>
            <a:ext cx="6106886" cy="1197881"/>
          </a:xfrm>
        </p:spPr>
        <p:txBody>
          <a:bodyPr/>
          <a:lstStyle/>
          <a:p>
            <a:pPr lvl="1"/>
            <a:r>
              <a:rPr lang="en-GB" b="1" dirty="0"/>
              <a:t>Objective:</a:t>
            </a:r>
            <a:r>
              <a:rPr lang="en-GB" dirty="0"/>
              <a:t> Verify </a:t>
            </a:r>
            <a:r>
              <a:rPr lang="en-GB" dirty="0" smtClean="0"/>
              <a:t>Stave </a:t>
            </a:r>
            <a:r>
              <a:rPr lang="en-GB" dirty="0"/>
              <a:t>and plastic tube stability </a:t>
            </a:r>
            <a:br>
              <a:rPr lang="en-GB" dirty="0"/>
            </a:br>
            <a:r>
              <a:rPr lang="en-GB" dirty="0"/>
              <a:t>                   under vacuum to validate leak less mode</a:t>
            </a:r>
          </a:p>
          <a:p>
            <a:pPr lvl="1"/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OB Space </a:t>
            </a:r>
            <a:r>
              <a:rPr lang="en-GB" dirty="0" smtClean="0"/>
              <a:t>Frame &amp; Cold Plates </a:t>
            </a:r>
            <a:r>
              <a:rPr lang="en-GB" dirty="0"/>
              <a:t>+PUR tubes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 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press </a:t>
            </a:r>
            <a:r>
              <a:rPr lang="en-GB" dirty="0">
                <a:solidFill>
                  <a:prstClr val="black"/>
                </a:solidFill>
              </a:rPr>
              <a:t>drop test, </a:t>
            </a:r>
            <a:r>
              <a:rPr lang="en-GB" dirty="0" smtClean="0"/>
              <a:t>vacuum, press </a:t>
            </a:r>
            <a:r>
              <a:rPr lang="en-GB" dirty="0"/>
              <a:t>drop test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No pipes buckling under </a:t>
            </a:r>
            <a:r>
              <a:rPr lang="en-GB" dirty="0" smtClean="0"/>
              <a:t>vacuum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No pipes buckling under </a:t>
            </a:r>
            <a:r>
              <a:rPr lang="en-GB" dirty="0" smtClean="0"/>
              <a:t>vacuum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Vacuum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39544" y="1889945"/>
            <a:ext cx="10124378" cy="1346009"/>
            <a:chOff x="6110340" y="2306827"/>
            <a:chExt cx="6800409" cy="10390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56"/>
            <a:stretch/>
          </p:blipFill>
          <p:spPr>
            <a:xfrm>
              <a:off x="6110340" y="2570810"/>
              <a:ext cx="3842447" cy="7750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9933" y="2306827"/>
              <a:ext cx="1580816" cy="1008000"/>
            </a:xfrm>
            <a:prstGeom prst="rect">
              <a:avLst/>
            </a:prstGeom>
          </p:spPr>
        </p:pic>
      </p:grpSp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754" r="1205" b="1625"/>
          <a:stretch/>
        </p:blipFill>
        <p:spPr bwMode="auto">
          <a:xfrm>
            <a:off x="1534406" y="3911142"/>
            <a:ext cx="3506774" cy="276205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/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88" y="3904267"/>
            <a:ext cx="4116490" cy="2776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73659" y="3294143"/>
            <a:ext cx="3844683" cy="48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 repeated before and after irradiation</a:t>
            </a:r>
          </a:p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Dose:</a:t>
            </a:r>
            <a:r>
              <a:rPr lang="en-GB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1.7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∙10</a:t>
            </a:r>
            <a:r>
              <a:rPr lang="en-GB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MeV equivalent neutrons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sz="1800" b="1" dirty="0" smtClean="0"/>
              <a:t>Objective: </a:t>
            </a:r>
            <a:r>
              <a:rPr lang="en-GB" dirty="0"/>
              <a:t>Verify cooling pipes and connection stability under pressure and vacuum cycling.</a:t>
            </a:r>
          </a:p>
          <a:p>
            <a:pPr lvl="1"/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</a:t>
            </a:r>
            <a:r>
              <a:rPr lang="en-GB" dirty="0" err="1" smtClean="0">
                <a:solidFill>
                  <a:prstClr val="black"/>
                </a:solidFill>
              </a:rPr>
              <a:t>Frame+PUR</a:t>
            </a:r>
            <a:r>
              <a:rPr lang="en-GB" dirty="0" smtClean="0">
                <a:solidFill>
                  <a:prstClr val="black"/>
                </a:solidFill>
              </a:rPr>
              <a:t> tubes+ hydraulic connectors</a:t>
            </a:r>
          </a:p>
          <a:p>
            <a:pPr lvl="1"/>
            <a:r>
              <a:rPr lang="en-US" b="1" dirty="0" smtClean="0">
                <a:solidFill>
                  <a:prstClr val="black"/>
                </a:solidFill>
              </a:rPr>
              <a:t>Test procedure: </a:t>
            </a:r>
            <a:r>
              <a:rPr lang="en-GB" dirty="0" smtClean="0">
                <a:solidFill>
                  <a:prstClr val="black"/>
                </a:solidFill>
              </a:rPr>
              <a:t>9600 </a:t>
            </a:r>
            <a:r>
              <a:rPr lang="en-GB" dirty="0">
                <a:solidFill>
                  <a:prstClr val="black"/>
                </a:solidFill>
              </a:rPr>
              <a:t>pressure/ vacuum cycles with increasing pressure up to 5 bara</a:t>
            </a:r>
          </a:p>
          <a:p>
            <a:pPr lvl="1"/>
            <a:endParaRPr lang="en-GB" dirty="0">
              <a:solidFill>
                <a:prstClr val="black"/>
              </a:solidFill>
            </a:endParaRP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test</a:t>
            </a:r>
            <a:r>
              <a:rPr lang="en-US"/>
              <a:t>: </a:t>
            </a:r>
            <a:r>
              <a:rPr lang="en-US" dirty="0">
                <a:solidFill>
                  <a:srgbClr val="00B0F0"/>
                </a:solidFill>
              </a:rPr>
              <a:t>P</a:t>
            </a:r>
            <a:r>
              <a:rPr lang="en-US" smtClean="0">
                <a:solidFill>
                  <a:srgbClr val="00B0F0"/>
                </a:solidFill>
              </a:rPr>
              <a:t>ressure/ Vacuum </a:t>
            </a:r>
            <a:r>
              <a:rPr lang="en-US" dirty="0">
                <a:solidFill>
                  <a:srgbClr val="00B0F0"/>
                </a:solidFill>
              </a:rPr>
              <a:t>C</a:t>
            </a:r>
            <a:r>
              <a:rPr lang="en-US" smtClean="0">
                <a:solidFill>
                  <a:srgbClr val="00B0F0"/>
                </a:solidFill>
              </a:rPr>
              <a:t>ycles</a:t>
            </a:r>
            <a:endParaRPr lang="en-GB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4885"/>
            <a:ext cx="6505592" cy="4057258"/>
          </a:xfrm>
          <a:prstGeom prst="rect">
            <a:avLst/>
          </a:prstGeom>
        </p:spPr>
      </p:pic>
      <p:pic>
        <p:nvPicPr>
          <p:cNvPr id="6" name="VID_20161207_1509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4849" y="4045681"/>
            <a:ext cx="3438897" cy="1934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6829" y="2335725"/>
            <a:ext cx="2933057" cy="46399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941254"/>
              </p:ext>
            </p:extLst>
          </p:nvPr>
        </p:nvGraphicFramePr>
        <p:xfrm>
          <a:off x="6618898" y="1964706"/>
          <a:ext cx="5364000" cy="17822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xmlns="" val="74694251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146542213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166464241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190047198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32770997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44068710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393685548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328655586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288691837"/>
                    </a:ext>
                  </a:extLst>
                </a:gridCol>
              </a:tblGrid>
              <a:tr h="330211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TEST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01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02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 03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04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05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06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07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08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6399176"/>
                  </a:ext>
                </a:extLst>
              </a:tr>
              <a:tr h="33021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Pressure (bara)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5153549"/>
                  </a:ext>
                </a:extLst>
              </a:tr>
              <a:tr h="33021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 (bara)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0.02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5311432"/>
                  </a:ext>
                </a:extLst>
              </a:tr>
              <a:tr h="33021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N. of cycles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6915276"/>
                  </a:ext>
                </a:extLst>
              </a:tr>
              <a:tr h="46139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Time of cycle (sec)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7454661"/>
                  </a:ext>
                </a:extLst>
              </a:tr>
            </a:tbl>
          </a:graphicData>
        </a:graphic>
      </p:graphicFrame>
      <p:pic>
        <p:nvPicPr>
          <p:cNvPr id="10" name="Content Placeholder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"/>
          <a:stretch/>
        </p:blipFill>
        <p:spPr>
          <a:xfrm>
            <a:off x="7581900" y="3889021"/>
            <a:ext cx="4270702" cy="22838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77877" y="6162491"/>
            <a:ext cx="4333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Detailed test description on EDMS: 1741538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1044741" y="6135179"/>
            <a:ext cx="5889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1400" dirty="0" smtClean="0"/>
              <a:t>The </a:t>
            </a:r>
            <a:r>
              <a:rPr lang="en-GB" sz="1400" dirty="0"/>
              <a:t>cooling system safety valves will be set at ~2 bara means we have a safety factor of 2.5 </a:t>
            </a:r>
            <a:r>
              <a:rPr lang="en-GB" sz="1400" dirty="0" smtClean="0"/>
              <a:t>minimum.</a:t>
            </a:r>
            <a:endParaRPr lang="en-GB" sz="1400" dirty="0"/>
          </a:p>
        </p:txBody>
      </p:sp>
      <p:sp>
        <p:nvSpPr>
          <p:cNvPr id="14" name="Rectangle 13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37746"/>
            <a:ext cx="11925300" cy="1186997"/>
          </a:xfrm>
        </p:spPr>
        <p:txBody>
          <a:bodyPr/>
          <a:lstStyle/>
          <a:p>
            <a:pPr lvl="1"/>
            <a:r>
              <a:rPr lang="en-GB" b="1" dirty="0"/>
              <a:t>Objective:</a:t>
            </a:r>
            <a:r>
              <a:rPr lang="en-GB" dirty="0"/>
              <a:t> Determine the maximum </a:t>
            </a:r>
            <a:r>
              <a:rPr lang="en-GB" dirty="0" smtClean="0"/>
              <a:t>pressure/force </a:t>
            </a:r>
            <a:r>
              <a:rPr lang="en-GB" dirty="0"/>
              <a:t>required to slip </a:t>
            </a:r>
            <a:r>
              <a:rPr lang="en-GB" dirty="0" smtClean="0"/>
              <a:t>off/pull out </a:t>
            </a:r>
            <a:r>
              <a:rPr lang="en-GB" dirty="0"/>
              <a:t>a plastic flexible tube from the SS fitting 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</a:t>
            </a:r>
            <a:r>
              <a:rPr lang="en-GB" dirty="0" err="1" smtClean="0">
                <a:solidFill>
                  <a:prstClr val="black"/>
                </a:solidFill>
              </a:rPr>
              <a:t>Frame+PUR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tubes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</a:t>
            </a:r>
            <a:r>
              <a:rPr lang="en-GB" b="1" dirty="0" smtClean="0">
                <a:solidFill>
                  <a:prstClr val="black"/>
                </a:solidFill>
              </a:rPr>
              <a:t>procedure:</a:t>
            </a:r>
            <a:r>
              <a:rPr lang="en-GB" dirty="0" smtClean="0">
                <a:solidFill>
                  <a:prstClr val="black"/>
                </a:solidFill>
              </a:rPr>
              <a:t> apply increasing pressure/pulling force to the PUR tube inserted in the fitting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37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</a:t>
            </a:r>
            <a:r>
              <a:rPr lang="en-GB" b="1" dirty="0"/>
              <a:t>:</a:t>
            </a:r>
            <a:r>
              <a:rPr lang="en-GB" dirty="0"/>
              <a:t> OB Space </a:t>
            </a:r>
            <a:r>
              <a:rPr lang="en-GB" dirty="0" err="1" smtClean="0"/>
              <a:t>Frame&amp;Cold</a:t>
            </a:r>
            <a:r>
              <a:rPr lang="en-GB" dirty="0" smtClean="0"/>
              <a:t> Plates </a:t>
            </a:r>
            <a:r>
              <a:rPr lang="en-GB" dirty="0"/>
              <a:t>+PUR tubes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Slip </a:t>
            </a:r>
            <a:r>
              <a:rPr lang="en-GB" dirty="0" smtClean="0"/>
              <a:t>Off pressure </a:t>
            </a:r>
            <a:r>
              <a:rPr lang="en-GB" dirty="0"/>
              <a:t>@ 42bar ;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Pull out Force@ </a:t>
            </a:r>
            <a:r>
              <a:rPr lang="en-GB" dirty="0"/>
              <a:t>4 </a:t>
            </a:r>
            <a:r>
              <a:rPr lang="en-GB" dirty="0" smtClean="0"/>
              <a:t>kg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Slip </a:t>
            </a:r>
            <a:r>
              <a:rPr lang="en-GB" dirty="0" smtClean="0"/>
              <a:t>Off pressure @40 Bar (PUR);</a:t>
            </a:r>
            <a:br>
              <a:rPr lang="en-GB" dirty="0" smtClean="0"/>
            </a:br>
            <a:r>
              <a:rPr lang="en-GB" dirty="0" smtClean="0"/>
              <a:t> Pull out Force@ 13.5kg (PUR)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933254" y="1868278"/>
            <a:ext cx="4149812" cy="1289671"/>
            <a:chOff x="395926" y="1838225"/>
            <a:chExt cx="4149812" cy="1289671"/>
          </a:xfrm>
        </p:grpSpPr>
        <p:pic>
          <p:nvPicPr>
            <p:cNvPr id="13" name="Picture 8" descr="image0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3" b="5644"/>
            <a:stretch/>
          </p:blipFill>
          <p:spPr bwMode="auto">
            <a:xfrm>
              <a:off x="395926" y="1847653"/>
              <a:ext cx="2812166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C:\Users\afrances\AppData\Local\Temp\IMG_060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9"/>
            <a:stretch/>
          </p:blipFill>
          <p:spPr bwMode="auto">
            <a:xfrm rot="5400000">
              <a:off x="3270902" y="1853061"/>
              <a:ext cx="1289671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65" y="4010679"/>
            <a:ext cx="4108682" cy="27226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164594" y="1909900"/>
            <a:ext cx="2111952" cy="1152000"/>
            <a:chOff x="1521133" y="1940743"/>
            <a:chExt cx="2111952" cy="1152000"/>
          </a:xfrm>
        </p:grpSpPr>
        <p:pic>
          <p:nvPicPr>
            <p:cNvPr id="17" name="Picture 9" descr="image01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21133" y="1940743"/>
              <a:ext cx="2111952" cy="11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ttangolo 15"/>
            <p:cNvSpPr/>
            <p:nvPr/>
          </p:nvSpPr>
          <p:spPr>
            <a:xfrm>
              <a:off x="2998480" y="2512110"/>
              <a:ext cx="6300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fitting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42" y="3964497"/>
            <a:ext cx="4183180" cy="27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Connettore 2 16"/>
          <p:cNvCxnSpPr/>
          <p:nvPr/>
        </p:nvCxnSpPr>
        <p:spPr>
          <a:xfrm>
            <a:off x="4408140" y="2757624"/>
            <a:ext cx="0" cy="432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73659" y="3294143"/>
            <a:ext cx="3844683" cy="48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 repeated before and after irradiation</a:t>
            </a:r>
          </a:p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Dose:</a:t>
            </a:r>
            <a:r>
              <a:rPr lang="en-GB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1.7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∙10</a:t>
            </a:r>
            <a:r>
              <a:rPr lang="en-GB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MeV equivalent neutrons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lnSpc>
                <a:spcPct val="90000"/>
              </a:lnSpc>
              <a:spcBef>
                <a:spcPct val="0"/>
              </a:spcBef>
              <a:buNone/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GB" dirty="0" smtClean="0"/>
              <a:t>Characterization test: </a:t>
            </a:r>
            <a:r>
              <a:rPr lang="en-GB" dirty="0" smtClean="0">
                <a:solidFill>
                  <a:srgbClr val="00B0F0"/>
                </a:solidFill>
              </a:rPr>
              <a:t>Slip Off/ pull out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60" y="1128016"/>
            <a:ext cx="6021500" cy="1186997"/>
          </a:xfrm>
        </p:spPr>
        <p:txBody>
          <a:bodyPr/>
          <a:lstStyle/>
          <a:p>
            <a:pPr lvl="1"/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Cold </a:t>
            </a:r>
            <a:r>
              <a:rPr lang="en-GB" dirty="0" err="1" smtClean="0">
                <a:solidFill>
                  <a:prstClr val="black"/>
                </a:solidFill>
              </a:rPr>
              <a:t>Plate+PUR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tubes to PP1+ fittings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38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6063641" y="554856"/>
            <a:ext cx="6106886" cy="1197881"/>
          </a:xfrm>
        </p:spPr>
        <p:txBody>
          <a:bodyPr/>
          <a:lstStyle/>
          <a:p>
            <a:pPr lvl="1"/>
            <a:r>
              <a:rPr lang="en-GB" b="1" dirty="0" smtClean="0">
                <a:solidFill>
                  <a:prstClr val="black"/>
                </a:solidFill>
              </a:rPr>
              <a:t/>
            </a:r>
            <a:br>
              <a:rPr lang="en-GB" b="1" dirty="0" smtClean="0">
                <a:solidFill>
                  <a:prstClr val="black"/>
                </a:solidFill>
              </a:rPr>
            </a:br>
            <a:endParaRPr lang="en-GB" b="1" dirty="0" smtClean="0">
              <a:solidFill>
                <a:prstClr val="black"/>
              </a:solidFill>
            </a:endParaRPr>
          </a:p>
          <a:p>
            <a:pPr lvl="1"/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OB </a:t>
            </a:r>
            <a:r>
              <a:rPr lang="en-GB" dirty="0" smtClean="0">
                <a:solidFill>
                  <a:prstClr val="black"/>
                </a:solidFill>
              </a:rPr>
              <a:t>Cold </a:t>
            </a:r>
            <a:r>
              <a:rPr lang="en-GB" dirty="0" err="1" smtClean="0">
                <a:solidFill>
                  <a:prstClr val="black"/>
                </a:solidFill>
              </a:rPr>
              <a:t>Plate+PUR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tubes to PP1+ fittings</a:t>
            </a:r>
          </a:p>
          <a:p>
            <a:pPr lvl="1"/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pressure drop measured is 0.39 </a:t>
            </a:r>
            <a:r>
              <a:rPr lang="en-GB" dirty="0" smtClean="0"/>
              <a:t>bar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at a nominal flow </a:t>
            </a:r>
            <a:r>
              <a:rPr lang="en-GB" dirty="0"/>
              <a:t>rate </a:t>
            </a:r>
            <a:r>
              <a:rPr lang="en-GB" dirty="0" smtClean="0"/>
              <a:t>of </a:t>
            </a:r>
            <a:r>
              <a:rPr lang="en-GB" dirty="0"/>
              <a:t>3 L/h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pressure drop measured is </a:t>
            </a:r>
            <a:r>
              <a:rPr lang="en-GB" dirty="0" smtClean="0"/>
              <a:t>0.2 </a:t>
            </a:r>
            <a:r>
              <a:rPr lang="en-GB" dirty="0"/>
              <a:t>bar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at </a:t>
            </a:r>
            <a:r>
              <a:rPr lang="en-GB" dirty="0"/>
              <a:t>a nominal flow rate of </a:t>
            </a:r>
            <a:r>
              <a:rPr lang="en-GB" dirty="0" smtClean="0"/>
              <a:t>6 </a:t>
            </a:r>
            <a:r>
              <a:rPr lang="en-GB" dirty="0"/>
              <a:t>L/h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Characterization test: </a:t>
            </a:r>
            <a:r>
              <a:rPr lang="en-US" smtClean="0">
                <a:solidFill>
                  <a:srgbClr val="00B0F0"/>
                </a:solidFill>
              </a:rPr>
              <a:t>Pressure drop</a:t>
            </a:r>
            <a:endParaRPr lang="en-GB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6554340"/>
              </p:ext>
            </p:extLst>
          </p:nvPr>
        </p:nvGraphicFramePr>
        <p:xfrm>
          <a:off x="977840" y="3987644"/>
          <a:ext cx="4151205" cy="2849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47" y="3867328"/>
            <a:ext cx="3710953" cy="284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717122"/>
            <a:ext cx="9485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Objective:</a:t>
            </a:r>
            <a:r>
              <a:rPr lang="en-GB" dirty="0">
                <a:solidFill>
                  <a:prstClr val="black"/>
                </a:solidFill>
              </a:rPr>
              <a:t> verify that pressure drop along the </a:t>
            </a:r>
            <a:r>
              <a:rPr lang="en-GB" dirty="0" smtClean="0">
                <a:solidFill>
                  <a:prstClr val="black"/>
                </a:solidFill>
              </a:rPr>
              <a:t>Stave </a:t>
            </a:r>
            <a:r>
              <a:rPr lang="en-GB" dirty="0">
                <a:solidFill>
                  <a:prstClr val="black"/>
                </a:solidFill>
              </a:rPr>
              <a:t>line is below 0.5 bar.</a:t>
            </a:r>
          </a:p>
        </p:txBody>
      </p:sp>
      <p:sp>
        <p:nvSpPr>
          <p:cNvPr id="9" name="Rectangle 8"/>
          <p:cNvSpPr/>
          <p:nvPr/>
        </p:nvSpPr>
        <p:spPr>
          <a:xfrm>
            <a:off x="74499" y="1489443"/>
            <a:ext cx="11822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b="1" dirty="0"/>
              <a:t>Test procedure:</a:t>
            </a:r>
            <a:r>
              <a:rPr lang="en-GB" dirty="0"/>
              <a:t> Pressure drop is measured at </a:t>
            </a:r>
            <a:r>
              <a:rPr lang="en-GB" dirty="0" smtClean="0"/>
              <a:t>different flow </a:t>
            </a:r>
            <a:r>
              <a:rPr lang="en-GB" dirty="0"/>
              <a:t>rates at the two ends of the test prototype   corresponding to the patch panel position. 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614970" y="1926769"/>
            <a:ext cx="6367230" cy="1220792"/>
            <a:chOff x="1455081" y="2037251"/>
            <a:chExt cx="10300446" cy="1974909"/>
          </a:xfrm>
        </p:grpSpPr>
        <p:pic>
          <p:nvPicPr>
            <p:cNvPr id="15" name="Picture 2" descr="C:\Users\afrances\AppData\Local\Temp\IMG_3268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35" b="41102"/>
            <a:stretch/>
          </p:blipFill>
          <p:spPr bwMode="auto">
            <a:xfrm flipH="1">
              <a:off x="1455081" y="2487041"/>
              <a:ext cx="9174677" cy="1525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972041" y="2037251"/>
              <a:ext cx="1607983" cy="42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/>
                <a:t>Service barrel</a:t>
              </a:r>
              <a:endParaRPr lang="en-GB" sz="1100" b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761614" y="2487040"/>
              <a:ext cx="0" cy="152512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961414" y="2487040"/>
              <a:ext cx="0" cy="152512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0162214" y="2487040"/>
              <a:ext cx="0" cy="152512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503989" y="2059030"/>
              <a:ext cx="2251538" cy="42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/>
                <a:t>Patch Panel</a:t>
              </a:r>
              <a:endParaRPr lang="en-GB" sz="11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71691" y="2062592"/>
              <a:ext cx="2112041" cy="42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IB End Wheel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18505" y="2037251"/>
              <a:ext cx="2442438" cy="42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Interaction Point</a:t>
              </a:r>
            </a:p>
          </p:txBody>
        </p:sp>
      </p:grpSp>
      <p:sp>
        <p:nvSpPr>
          <p:cNvPr id="25" name="TextBox 1"/>
          <p:cNvSpPr txBox="1"/>
          <p:nvPr/>
        </p:nvSpPr>
        <p:spPr>
          <a:xfrm>
            <a:off x="7718470" y="5186665"/>
            <a:ext cx="701263" cy="2336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b="1" dirty="0" smtClean="0">
                <a:solidFill>
                  <a:srgbClr val="FF0000"/>
                </a:solidFill>
              </a:rPr>
              <a:t>0.2 </a:t>
            </a:r>
            <a:r>
              <a:rPr lang="en-GB" sz="1050" b="1" dirty="0">
                <a:solidFill>
                  <a:srgbClr val="FF0000"/>
                </a:solidFill>
              </a:rPr>
              <a:t>bar</a:t>
            </a:r>
          </a:p>
        </p:txBody>
      </p:sp>
    </p:spTree>
    <p:extLst>
      <p:ext uri="{BB962C8B-B14F-4D97-AF65-F5344CB8AC3E}">
        <p14:creationId xmlns:p14="http://schemas.microsoft.com/office/powerpoint/2010/main" val="8525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32" r="1719" b="-1"/>
          <a:stretch/>
        </p:blipFill>
        <p:spPr>
          <a:xfrm>
            <a:off x="4137175" y="2086538"/>
            <a:ext cx="2041007" cy="16029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21440" y="2037493"/>
            <a:ext cx="15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after 594 days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0" y="837746"/>
            <a:ext cx="12192000" cy="1186997"/>
          </a:xfrm>
        </p:spPr>
        <p:txBody>
          <a:bodyPr/>
          <a:lstStyle/>
          <a:p>
            <a:pPr lvl="1"/>
            <a:r>
              <a:rPr lang="en-US" b="1" dirty="0" smtClean="0"/>
              <a:t>Objective: </a:t>
            </a:r>
            <a:r>
              <a:rPr lang="en-GB" dirty="0"/>
              <a:t>evaluate effect of  </a:t>
            </a:r>
            <a:r>
              <a:rPr lang="en-GB" dirty="0" smtClean="0"/>
              <a:t>circulating water in </a:t>
            </a:r>
            <a:r>
              <a:rPr lang="en-GB" dirty="0"/>
              <a:t>the tubes during a period of time representative of </a:t>
            </a:r>
            <a:r>
              <a:rPr lang="en-GB" dirty="0" smtClean="0"/>
              <a:t>operational life</a:t>
            </a:r>
            <a:endParaRPr lang="en-GB" dirty="0"/>
          </a:p>
          <a:p>
            <a:pPr lvl="1"/>
            <a:r>
              <a:rPr lang="en-US" b="1" dirty="0" smtClean="0"/>
              <a:t>Test </a:t>
            </a:r>
            <a:r>
              <a:rPr lang="en-US" b="1" dirty="0"/>
              <a:t>article: </a:t>
            </a:r>
            <a:r>
              <a:rPr lang="en-US" dirty="0" smtClean="0"/>
              <a:t>IB polyimide pipes and Space Frame</a:t>
            </a:r>
          </a:p>
          <a:p>
            <a:pPr lvl="1"/>
            <a:r>
              <a:rPr lang="en-US" b="1" dirty="0">
                <a:solidFill>
                  <a:prstClr val="black"/>
                </a:solidFill>
              </a:rPr>
              <a:t>Test procedure:</a:t>
            </a:r>
            <a:r>
              <a:rPr lang="en-GB" sz="1050" dirty="0" smtClean="0">
                <a:solidFill>
                  <a:prstClr val="black"/>
                </a:solidFill>
              </a:rPr>
              <a:t>:</a:t>
            </a:r>
            <a:r>
              <a:rPr lang="en-GB" dirty="0" smtClean="0"/>
              <a:t>uninterrupted </a:t>
            </a:r>
            <a:r>
              <a:rPr lang="en-GB" dirty="0"/>
              <a:t>water c</a:t>
            </a:r>
            <a:r>
              <a:rPr lang="en-GB" dirty="0" smtClean="0"/>
              <a:t>irculation from </a:t>
            </a:r>
            <a:r>
              <a:rPr lang="en-GB" dirty="0"/>
              <a:t>the present </a:t>
            </a:r>
            <a:r>
              <a:rPr lang="en-GB" dirty="0" smtClean="0"/>
              <a:t>ITS </a:t>
            </a:r>
            <a:r>
              <a:rPr lang="en-GB" dirty="0"/>
              <a:t>cooling system </a:t>
            </a:r>
            <a:r>
              <a:rPr lang="en-GB" dirty="0" smtClean="0"/>
              <a:t>in </a:t>
            </a:r>
            <a:r>
              <a:rPr lang="en-GB" dirty="0"/>
              <a:t>ALICE </a:t>
            </a:r>
            <a:r>
              <a:rPr lang="en-GB" dirty="0" smtClean="0"/>
              <a:t>CAVERN</a:t>
            </a:r>
            <a:endParaRPr lang="en-GB" sz="105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39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/>
            <a:endParaRPr lang="en-US" b="1" dirty="0"/>
          </a:p>
          <a:p>
            <a:pPr lvl="1"/>
            <a:r>
              <a:rPr lang="en-US" b="1" dirty="0" smtClean="0"/>
              <a:t>Test </a:t>
            </a:r>
            <a:r>
              <a:rPr lang="en-US" b="1" dirty="0"/>
              <a:t>article: </a:t>
            </a:r>
            <a:r>
              <a:rPr lang="en-GB" dirty="0"/>
              <a:t>OB </a:t>
            </a:r>
            <a:r>
              <a:rPr lang="en-GB" dirty="0" smtClean="0"/>
              <a:t>Cold Plate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1600455" y="3723180"/>
            <a:ext cx="9851136" cy="449489"/>
          </a:xfrm>
        </p:spPr>
        <p:txBody>
          <a:bodyPr/>
          <a:lstStyle/>
          <a:p>
            <a:r>
              <a:rPr lang="en-US" dirty="0" smtClean="0"/>
              <a:t>No degradation effect observed after 4 years running  </a:t>
            </a:r>
            <a:endParaRPr lang="en-GB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2536" y="4354023"/>
            <a:ext cx="6933401" cy="2258962"/>
            <a:chOff x="252154" y="1159309"/>
            <a:chExt cx="9300231" cy="30300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346" y="1159309"/>
              <a:ext cx="9168039" cy="3030096"/>
            </a:xfrm>
            <a:prstGeom prst="rect">
              <a:avLst/>
            </a:prstGeom>
          </p:spPr>
        </p:pic>
        <p:sp>
          <p:nvSpPr>
            <p:cNvPr id="10" name="Left Brace 9"/>
            <p:cNvSpPr/>
            <p:nvPr/>
          </p:nvSpPr>
          <p:spPr>
            <a:xfrm>
              <a:off x="1248441" y="1159309"/>
              <a:ext cx="144016" cy="1013872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1248441" y="2204665"/>
              <a:ext cx="144016" cy="1013872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2713" y="1380030"/>
              <a:ext cx="1474101" cy="621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pipes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2154" y="2422975"/>
              <a:ext cx="1167009" cy="474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</a:rPr>
                <a:t>S</a:t>
              </a:r>
              <a:r>
                <a:rPr lang="it-IT" sz="1600" dirty="0" smtClean="0">
                  <a:solidFill>
                    <a:srgbClr val="FF0000"/>
                  </a:solidFill>
                </a:rPr>
                <a:t>taves</a:t>
              </a:r>
              <a:endParaRPr lang="fr-FR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 b="8518"/>
          <a:stretch/>
        </p:blipFill>
        <p:spPr>
          <a:xfrm>
            <a:off x="7388164" y="4354023"/>
            <a:ext cx="3607214" cy="22490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73112" y="6504129"/>
            <a:ext cx="24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ince October 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63" y="2086538"/>
            <a:ext cx="21082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892920" y="2033172"/>
            <a:ext cx="15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after </a:t>
            </a:r>
            <a:r>
              <a:rPr lang="en-GB" b="1" dirty="0" smtClean="0">
                <a:solidFill>
                  <a:schemeClr val="bg1"/>
                </a:solidFill>
              </a:rPr>
              <a:t>800 </a:t>
            </a:r>
            <a:r>
              <a:rPr lang="en-GB" b="1" dirty="0">
                <a:solidFill>
                  <a:schemeClr val="bg1"/>
                </a:solidFill>
              </a:rPr>
              <a:t>days</a:t>
            </a:r>
          </a:p>
        </p:txBody>
      </p:sp>
      <p:pic>
        <p:nvPicPr>
          <p:cNvPr id="34" name="Immagine 8" descr="Presentazione 100x100 zona central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9733" y="2109079"/>
            <a:ext cx="2340000" cy="15508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657764" y="2065897"/>
            <a:ext cx="1386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after 300 days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2967" y="6519308"/>
            <a:ext cx="24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ince May 2013</a:t>
            </a:r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lnSpc>
                <a:spcPct val="90000"/>
              </a:lnSpc>
              <a:spcBef>
                <a:spcPct val="0"/>
              </a:spcBef>
              <a:buNone/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GB" dirty="0" smtClean="0"/>
              <a:t>Characterization test: </a:t>
            </a:r>
            <a:r>
              <a:rPr lang="en-GB" dirty="0" smtClean="0">
                <a:solidFill>
                  <a:srgbClr val="00B0F0"/>
                </a:solidFill>
              </a:rPr>
              <a:t>long term water effect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09606" y="2047723"/>
            <a:ext cx="1651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after </a:t>
            </a:r>
            <a:r>
              <a:rPr lang="en-GB" b="1" dirty="0" smtClean="0"/>
              <a:t>1400 days</a:t>
            </a:r>
          </a:p>
          <a:p>
            <a:r>
              <a:rPr lang="en-US" b="1" dirty="0" smtClean="0"/>
              <a:t>…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9617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41" y="1726886"/>
            <a:ext cx="5172448" cy="47597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Layout: </a:t>
            </a:r>
            <a:r>
              <a:rPr lang="en-US" dirty="0" smtClean="0">
                <a:solidFill>
                  <a:srgbClr val="00B050"/>
                </a:solidFill>
              </a:rPr>
              <a:t>radial Layers 0, 1, 2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626998"/>
            <a:ext cx="4547507" cy="2843767"/>
            <a:chOff x="0" y="626998"/>
            <a:chExt cx="4547507" cy="2843767"/>
          </a:xfrm>
        </p:grpSpPr>
        <p:pic>
          <p:nvPicPr>
            <p:cNvPr id="14" name="Picture 4" descr="C:\Documents and Settings\corrado\Desktop\its-layout+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626998"/>
              <a:ext cx="4547507" cy="2843767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3273050" y="1175656"/>
              <a:ext cx="957313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Middle layers</a:t>
              </a:r>
              <a:endParaRPr lang="en-GB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14041" y="789216"/>
              <a:ext cx="888385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Outer layers</a:t>
              </a:r>
              <a:endParaRPr lang="en-GB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51098" y="1594757"/>
              <a:ext cx="85792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Inner layers</a:t>
              </a:r>
              <a:endParaRPr lang="en-GB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776" y="2628901"/>
              <a:ext cx="79380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Beam pipe</a:t>
              </a:r>
              <a:endParaRPr lang="en-GB" sz="1100" dirty="0"/>
            </a:p>
          </p:txBody>
        </p:sp>
      </p:grpSp>
      <p:sp>
        <p:nvSpPr>
          <p:cNvPr id="19" name="Rettangolo 5"/>
          <p:cNvSpPr/>
          <p:nvPr/>
        </p:nvSpPr>
        <p:spPr>
          <a:xfrm>
            <a:off x="4870958" y="934743"/>
            <a:ext cx="3369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>
                <a:cs typeface="Arial" panose="020B0604020202020204" pitchFamily="34" charset="0"/>
              </a:rPr>
              <a:t>…from 22mm to 42mm radius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65315" y="3257550"/>
            <a:ext cx="2506435" cy="3454398"/>
            <a:chOff x="3442882" y="2110597"/>
            <a:chExt cx="2726670" cy="3757928"/>
          </a:xfrm>
        </p:grpSpPr>
        <p:sp>
          <p:nvSpPr>
            <p:cNvPr id="21" name="Rectangle 9"/>
            <p:cNvSpPr/>
            <p:nvPr/>
          </p:nvSpPr>
          <p:spPr>
            <a:xfrm>
              <a:off x="3692232" y="3237395"/>
              <a:ext cx="1435162" cy="11959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cxnSp>
          <p:nvCxnSpPr>
            <p:cNvPr id="22" name="Straight Connector 11"/>
            <p:cNvCxnSpPr/>
            <p:nvPr/>
          </p:nvCxnSpPr>
          <p:spPr>
            <a:xfrm>
              <a:off x="4409813" y="3369212"/>
              <a:ext cx="0" cy="5979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9"/>
            <p:cNvCxnSpPr/>
            <p:nvPr/>
          </p:nvCxnSpPr>
          <p:spPr>
            <a:xfrm>
              <a:off x="3853248" y="2531389"/>
              <a:ext cx="2230920" cy="3329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8"/>
            <p:cNvSpPr txBox="1"/>
            <p:nvPr/>
          </p:nvSpPr>
          <p:spPr>
            <a:xfrm>
              <a:off x="4473980" y="3282077"/>
              <a:ext cx="593586" cy="35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chip</a:t>
              </a:r>
              <a:endParaRPr lang="it-IT" sz="1200" dirty="0"/>
            </a:p>
          </p:txBody>
        </p:sp>
        <p:cxnSp>
          <p:nvCxnSpPr>
            <p:cNvPr id="25" name="Connettore 1 44"/>
            <p:cNvCxnSpPr/>
            <p:nvPr/>
          </p:nvCxnSpPr>
          <p:spPr>
            <a:xfrm flipH="1" flipV="1">
              <a:off x="3692232" y="3356992"/>
              <a:ext cx="2391936" cy="25115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52"/>
            <p:cNvCxnSpPr/>
            <p:nvPr/>
          </p:nvCxnSpPr>
          <p:spPr>
            <a:xfrm flipH="1" flipV="1">
              <a:off x="5127394" y="3356992"/>
              <a:ext cx="956774" cy="25115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4"/>
            <p:cNvCxnSpPr/>
            <p:nvPr/>
          </p:nvCxnSpPr>
          <p:spPr>
            <a:xfrm flipV="1">
              <a:off x="4409812" y="2284141"/>
              <a:ext cx="0" cy="13514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o 9"/>
            <p:cNvSpPr/>
            <p:nvPr/>
          </p:nvSpPr>
          <p:spPr>
            <a:xfrm>
              <a:off x="3657126" y="2361218"/>
              <a:ext cx="1800200" cy="1346448"/>
            </a:xfrm>
            <a:prstGeom prst="arc">
              <a:avLst>
                <a:gd name="adj1" fmla="val 12293595"/>
                <a:gd name="adj2" fmla="val 1600960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29" name="CasellaDiTesto 11"/>
            <p:cNvSpPr txBox="1"/>
            <p:nvPr/>
          </p:nvSpPr>
          <p:spPr>
            <a:xfrm>
              <a:off x="3883073" y="2110597"/>
              <a:ext cx="305780" cy="35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α</a:t>
              </a:r>
              <a:endParaRPr lang="it-IT" sz="1200" dirty="0"/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3692232" y="2720711"/>
              <a:ext cx="1435162" cy="390481"/>
            </a:xfrm>
            <a:prstGeom prst="triangl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5007797" y="3237395"/>
              <a:ext cx="360118" cy="1848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442882" y="3310114"/>
              <a:ext cx="360118" cy="1848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229753" y="3274057"/>
              <a:ext cx="360118" cy="1848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42"/>
            <p:cNvSpPr txBox="1"/>
            <p:nvPr/>
          </p:nvSpPr>
          <p:spPr>
            <a:xfrm>
              <a:off x="5468657" y="4142837"/>
              <a:ext cx="700895" cy="35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it-IT" sz="1200" dirty="0" smtClean="0"/>
                <a:t>Rmin</a:t>
              </a:r>
              <a:endParaRPr lang="it-IT" sz="1200" dirty="0"/>
            </a:p>
          </p:txBody>
        </p:sp>
        <p:sp>
          <p:nvSpPr>
            <p:cNvPr id="35" name="CasellaDiTesto 42"/>
            <p:cNvSpPr txBox="1"/>
            <p:nvPr/>
          </p:nvSpPr>
          <p:spPr>
            <a:xfrm>
              <a:off x="4658258" y="3721793"/>
              <a:ext cx="752691" cy="35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it-IT" sz="1200" dirty="0" smtClean="0"/>
                <a:t>Rmid</a:t>
              </a:r>
              <a:endParaRPr lang="it-IT" sz="1200" dirty="0"/>
            </a:p>
          </p:txBody>
        </p:sp>
        <p:sp>
          <p:nvSpPr>
            <p:cNvPr id="36" name="CasellaDiTesto 42"/>
            <p:cNvSpPr txBox="1"/>
            <p:nvPr/>
          </p:nvSpPr>
          <p:spPr>
            <a:xfrm>
              <a:off x="3971306" y="4153035"/>
              <a:ext cx="786810" cy="35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it-IT" sz="1200" dirty="0" smtClean="0"/>
                <a:t>Rmax</a:t>
              </a:r>
              <a:endParaRPr lang="it-IT" sz="1200" dirty="0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34" y="1877787"/>
            <a:ext cx="4860670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Objective:</a:t>
            </a:r>
            <a:r>
              <a:rPr lang="en-GB" dirty="0">
                <a:solidFill>
                  <a:prstClr val="black"/>
                </a:solidFill>
              </a:rPr>
              <a:t> Determine the thermo-elastic expansion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Frame </a:t>
            </a:r>
            <a:r>
              <a:rPr lang="en-GB" dirty="0">
                <a:solidFill>
                  <a:prstClr val="black"/>
                </a:solidFill>
              </a:rPr>
              <a:t>25mm </a:t>
            </a:r>
            <a:r>
              <a:rPr lang="en-GB" dirty="0" smtClean="0">
                <a:solidFill>
                  <a:prstClr val="black"/>
                </a:solidFill>
              </a:rPr>
              <a:t>sample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 smtClean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temperature increase and sample length change measured </a:t>
            </a:r>
            <a:r>
              <a:rPr lang="en-GB" dirty="0">
                <a:solidFill>
                  <a:prstClr val="black"/>
                </a:solidFill>
              </a:rPr>
              <a:t>by LVDT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40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Objective:</a:t>
            </a:r>
            <a:r>
              <a:rPr lang="en-GB" dirty="0">
                <a:solidFill>
                  <a:prstClr val="black"/>
                </a:solidFill>
              </a:rPr>
              <a:t> Determine the thermo-elastic expansion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OB Space </a:t>
            </a:r>
            <a:r>
              <a:rPr lang="en-GB" dirty="0" smtClean="0"/>
              <a:t>Frame &amp; Cold Plate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temperature increase and sample length change measured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by </a:t>
            </a:r>
            <a:r>
              <a:rPr lang="en-GB" dirty="0" smtClean="0">
                <a:solidFill>
                  <a:prstClr val="black"/>
                </a:solidFill>
              </a:rPr>
              <a:t>microscope.</a:t>
            </a:r>
            <a:endParaRPr lang="en-GB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altLang="it-CH" dirty="0"/>
              <a:t>CTE&lt; 5µm/m/°C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altLang="it-CH" dirty="0"/>
              <a:t>CTE&lt; 4-6µm/m/°C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test: </a:t>
            </a:r>
            <a:r>
              <a:rPr lang="en-US" dirty="0" smtClean="0">
                <a:solidFill>
                  <a:srgbClr val="00B0F0"/>
                </a:solidFill>
              </a:rPr>
              <a:t>Thermo</a:t>
            </a:r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elastic </a:t>
            </a:r>
            <a:r>
              <a:rPr lang="en-US" dirty="0">
                <a:solidFill>
                  <a:srgbClr val="00B0F0"/>
                </a:solidFill>
              </a:rPr>
              <a:t>test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>
            <a:clrChange>
              <a:clrFrom>
                <a:srgbClr val="F7FEFF"/>
              </a:clrFrom>
              <a:clrTo>
                <a:srgbClr val="F7FEFF">
                  <a:alpha val="0"/>
                </a:srgbClr>
              </a:clrTo>
            </a:clrChange>
            <a:lum brigh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528" y="2215371"/>
            <a:ext cx="1868268" cy="1006204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3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06744"/>
            <a:ext cx="3976777" cy="9975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424" y="4251153"/>
            <a:ext cx="3237304" cy="2312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53700" y="1804743"/>
            <a:ext cx="1321839" cy="129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06308" flipH="1">
            <a:off x="6472032" y="2224212"/>
            <a:ext cx="3887687" cy="57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3" y="4016112"/>
            <a:ext cx="3869331" cy="26621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728687"/>
              </p:ext>
            </p:extLst>
          </p:nvPr>
        </p:nvGraphicFramePr>
        <p:xfrm>
          <a:off x="824107" y="4155449"/>
          <a:ext cx="3055445" cy="8382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2291"/>
                <a:gridCol w="1563154"/>
              </a:tblGrid>
              <a:tr h="143395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DIL 402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33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Atmosphere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Helium at 150 ml/min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Calibration standard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Graphite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temperature program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RT to 150ºC at 1ºC/min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Sample length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approx. 25 mm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1944151" y="5289737"/>
            <a:ext cx="15916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050" b="1" dirty="0"/>
              <a:t>Δ</a:t>
            </a:r>
            <a:r>
              <a:rPr lang="fr-FR" sz="1050" b="1" dirty="0"/>
              <a:t>l </a:t>
            </a:r>
            <a:r>
              <a:rPr lang="fr-FR" sz="1050" b="1" dirty="0" err="1"/>
              <a:t>resolution</a:t>
            </a:r>
            <a:r>
              <a:rPr lang="fr-FR" sz="1050" b="1" dirty="0"/>
              <a:t>:</a:t>
            </a:r>
            <a:r>
              <a:rPr lang="fr-FR" sz="1050" dirty="0"/>
              <a:t/>
            </a:r>
            <a:br>
              <a:rPr lang="fr-FR" sz="1050" dirty="0"/>
            </a:br>
            <a:r>
              <a:rPr lang="fr-FR" sz="1050" dirty="0"/>
              <a:t>0.125 nm / 1.25 nm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Objective:</a:t>
            </a:r>
            <a:r>
              <a:rPr lang="en-GB" dirty="0">
                <a:solidFill>
                  <a:prstClr val="black"/>
                </a:solidFill>
              </a:rPr>
              <a:t> Determine </a:t>
            </a:r>
            <a:r>
              <a:rPr lang="en-GB" dirty="0" smtClean="0">
                <a:solidFill>
                  <a:prstClr val="black"/>
                </a:solidFill>
              </a:rPr>
              <a:t>the </a:t>
            </a:r>
            <a:r>
              <a:rPr lang="en-GB" dirty="0" err="1" smtClean="0">
                <a:solidFill>
                  <a:prstClr val="black"/>
                </a:solidFill>
              </a:rPr>
              <a:t>Parylene</a:t>
            </a:r>
            <a:r>
              <a:rPr lang="en-GB" dirty="0" smtClean="0">
                <a:solidFill>
                  <a:prstClr val="black"/>
                </a:solidFill>
              </a:rPr>
              <a:t> thickness uniformity</a:t>
            </a:r>
            <a:endParaRPr lang="en-GB" dirty="0">
              <a:solidFill>
                <a:prstClr val="black"/>
              </a:solidFill>
            </a:endParaRP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Cold Plate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</a:t>
            </a:r>
            <a:r>
              <a:rPr lang="en-GB" b="1" dirty="0" smtClean="0">
                <a:solidFill>
                  <a:prstClr val="black"/>
                </a:solidFill>
              </a:rPr>
              <a:t>procedure:</a:t>
            </a:r>
            <a:r>
              <a:rPr lang="en-GB" dirty="0" smtClean="0">
                <a:solidFill>
                  <a:prstClr val="black"/>
                </a:solidFill>
              </a:rPr>
              <a:t>  </a:t>
            </a:r>
            <a:r>
              <a:rPr lang="en-GB" dirty="0" smtClean="0"/>
              <a:t>Scanning Electron Microscope</a:t>
            </a:r>
            <a:endParaRPr lang="en-GB" dirty="0"/>
          </a:p>
          <a:p>
            <a:pPr lvl="1">
              <a:buClr>
                <a:srgbClr val="44546A">
                  <a:lumMod val="50000"/>
                </a:srgbClr>
              </a:buClr>
            </a:pPr>
            <a:endParaRPr lang="en-GB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41</a:t>
            </a:fld>
            <a:endParaRPr lang="en-GB"/>
          </a:p>
        </p:txBody>
      </p:sp>
      <p:sp>
        <p:nvSpPr>
          <p:cNvPr id="95" name="Text Placeholder 94"/>
          <p:cNvSpPr>
            <a:spLocks noGrp="1"/>
          </p:cNvSpPr>
          <p:nvPr>
            <p:ph type="body" sz="quarter" idx="16"/>
          </p:nvPr>
        </p:nvSpPr>
        <p:spPr>
          <a:xfrm>
            <a:off x="3085250" y="3736012"/>
            <a:ext cx="6021500" cy="449489"/>
          </a:xfrm>
        </p:spPr>
        <p:txBody>
          <a:bodyPr/>
          <a:lstStyle/>
          <a:p>
            <a:r>
              <a:rPr lang="en-US" dirty="0" err="1" smtClean="0"/>
              <a:t>Parylene</a:t>
            </a:r>
            <a:r>
              <a:rPr lang="en-US" dirty="0" smtClean="0"/>
              <a:t> coating thickness uniformity 10 -13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Coating thickness uniformity</a:t>
            </a:r>
            <a:endParaRPr lang="en-GB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000125" y="1713002"/>
            <a:ext cx="3969962" cy="2044407"/>
            <a:chOff x="-1659560" y="2717626"/>
            <a:chExt cx="8022792" cy="41314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8191" y="5664757"/>
              <a:ext cx="3691907" cy="1184359"/>
            </a:xfrm>
            <a:prstGeom prst="rect">
              <a:avLst/>
            </a:prstGeom>
          </p:spPr>
        </p:pic>
        <p:cxnSp>
          <p:nvCxnSpPr>
            <p:cNvPr id="16" name="Connettore 1 25"/>
            <p:cNvCxnSpPr/>
            <p:nvPr/>
          </p:nvCxnSpPr>
          <p:spPr>
            <a:xfrm rot="10800000">
              <a:off x="1886235" y="4559552"/>
              <a:ext cx="2808312" cy="0"/>
            </a:xfrm>
            <a:prstGeom prst="line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40"/>
            <p:cNvCxnSpPr/>
            <p:nvPr/>
          </p:nvCxnSpPr>
          <p:spPr>
            <a:xfrm>
              <a:off x="74019" y="4558237"/>
              <a:ext cx="1821216" cy="1316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48"/>
            <p:cNvCxnSpPr/>
            <p:nvPr/>
          </p:nvCxnSpPr>
          <p:spPr>
            <a:xfrm rot="10800000">
              <a:off x="1895236" y="4997379"/>
              <a:ext cx="2808312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o 49"/>
            <p:cNvGrpSpPr/>
            <p:nvPr/>
          </p:nvGrpSpPr>
          <p:grpSpPr>
            <a:xfrm rot="10800000">
              <a:off x="130846" y="4997379"/>
              <a:ext cx="1773391" cy="617339"/>
              <a:chOff x="3788913" y="1268760"/>
              <a:chExt cx="1773390" cy="617339"/>
            </a:xfrm>
          </p:grpSpPr>
          <p:cxnSp>
            <p:nvCxnSpPr>
              <p:cNvPr id="48" name="Connettore 2 50"/>
              <p:cNvCxnSpPr/>
              <p:nvPr/>
            </p:nvCxnSpPr>
            <p:spPr>
              <a:xfrm flipH="1">
                <a:off x="3788913" y="1268760"/>
                <a:ext cx="711079" cy="617339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1 51"/>
              <p:cNvCxnSpPr/>
              <p:nvPr/>
            </p:nvCxnSpPr>
            <p:spPr>
              <a:xfrm rot="10800000" flipH="1">
                <a:off x="4499992" y="1268760"/>
                <a:ext cx="106231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CasellaDiTesto 52"/>
            <p:cNvSpPr txBox="1"/>
            <p:nvPr/>
          </p:nvSpPr>
          <p:spPr>
            <a:xfrm>
              <a:off x="-658094" y="5225672"/>
              <a:ext cx="1883273" cy="49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Glue (90µm) </a:t>
              </a:r>
              <a:endParaRPr lang="fr-FR" sz="1100" i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CasellaDiTesto 56"/>
            <p:cNvSpPr txBox="1"/>
            <p:nvPr/>
          </p:nvSpPr>
          <p:spPr>
            <a:xfrm>
              <a:off x="-804372" y="4464211"/>
              <a:ext cx="2415467" cy="49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Pixel Chip (50µm) </a:t>
              </a:r>
              <a:endParaRPr lang="fr-FR" sz="1100" i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22" name="Connettore 1 68"/>
            <p:cNvCxnSpPr/>
            <p:nvPr/>
          </p:nvCxnSpPr>
          <p:spPr>
            <a:xfrm rot="10800000">
              <a:off x="1733239" y="3817339"/>
              <a:ext cx="3168352" cy="1189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o 69"/>
            <p:cNvGrpSpPr/>
            <p:nvPr/>
          </p:nvGrpSpPr>
          <p:grpSpPr>
            <a:xfrm rot="10800000" flipV="1">
              <a:off x="0" y="3131625"/>
              <a:ext cx="1733237" cy="666751"/>
              <a:chOff x="3788913" y="1268760"/>
              <a:chExt cx="1733237" cy="617339"/>
            </a:xfrm>
          </p:grpSpPr>
          <p:cxnSp>
            <p:nvCxnSpPr>
              <p:cNvPr id="46" name="Connettore 2 70"/>
              <p:cNvCxnSpPr/>
              <p:nvPr/>
            </p:nvCxnSpPr>
            <p:spPr>
              <a:xfrm flipH="1">
                <a:off x="3788913" y="1268760"/>
                <a:ext cx="711079" cy="617339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71"/>
              <p:cNvCxnSpPr/>
              <p:nvPr/>
            </p:nvCxnSpPr>
            <p:spPr>
              <a:xfrm rot="10800000" flipH="1" flipV="1">
                <a:off x="4499992" y="1268760"/>
                <a:ext cx="10221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CasellaDiTesto 72"/>
            <p:cNvSpPr txBox="1"/>
            <p:nvPr/>
          </p:nvSpPr>
          <p:spPr>
            <a:xfrm>
              <a:off x="-907880" y="2717626"/>
              <a:ext cx="2144456" cy="49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i="1" dirty="0"/>
                <a:t>FPC  (175µm) </a:t>
              </a:r>
              <a:endParaRPr lang="fr-FR" sz="1100" i="1" dirty="0"/>
            </a:p>
          </p:txBody>
        </p:sp>
        <p:cxnSp>
          <p:nvCxnSpPr>
            <p:cNvPr id="25" name="Connettore 2 63"/>
            <p:cNvCxnSpPr/>
            <p:nvPr/>
          </p:nvCxnSpPr>
          <p:spPr>
            <a:xfrm rot="10800000">
              <a:off x="1733239" y="3143911"/>
              <a:ext cx="3168352" cy="0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74"/>
            <p:cNvSpPr txBox="1"/>
            <p:nvPr/>
          </p:nvSpPr>
          <p:spPr>
            <a:xfrm>
              <a:off x="2575181" y="2748242"/>
              <a:ext cx="1617004" cy="52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/>
                <a:t>16.15 mm </a:t>
              </a:r>
              <a:endParaRPr lang="fr-FR" sz="1100" dirty="0"/>
            </a:p>
          </p:txBody>
        </p:sp>
        <p:cxnSp>
          <p:nvCxnSpPr>
            <p:cNvPr id="27" name="Connettore 1 65"/>
            <p:cNvCxnSpPr/>
            <p:nvPr/>
          </p:nvCxnSpPr>
          <p:spPr>
            <a:xfrm rot="10800000" flipH="1" flipV="1">
              <a:off x="4907501" y="3025107"/>
              <a:ext cx="3091" cy="792232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66"/>
            <p:cNvCxnSpPr/>
            <p:nvPr/>
          </p:nvCxnSpPr>
          <p:spPr>
            <a:xfrm rot="10800000" flipV="1">
              <a:off x="1719757" y="2987722"/>
              <a:ext cx="13481" cy="798383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>
              <a:off x="1886236" y="4225036"/>
              <a:ext cx="2817313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0800000" flipH="1">
              <a:off x="869143" y="4225036"/>
              <a:ext cx="864096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>
              <a:off x="4901591" y="4225036"/>
              <a:ext cx="576064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74"/>
            <p:cNvSpPr txBox="1"/>
            <p:nvPr/>
          </p:nvSpPr>
          <p:spPr>
            <a:xfrm>
              <a:off x="2748420" y="3833670"/>
              <a:ext cx="1666722" cy="52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/>
                <a:t>15 mm </a:t>
              </a:r>
              <a:endParaRPr lang="fr-FR" sz="11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0800000">
              <a:off x="4694547" y="4076710"/>
              <a:ext cx="0" cy="468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>
              <a:off x="4901591" y="3893926"/>
              <a:ext cx="0" cy="3655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>
              <a:off x="1874251" y="4076710"/>
              <a:ext cx="0" cy="468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1733239" y="3864997"/>
              <a:ext cx="0" cy="468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>
              <a:off x="1661230" y="4225036"/>
              <a:ext cx="213021" cy="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 flipH="1">
              <a:off x="4703548" y="4225036"/>
              <a:ext cx="207043" cy="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74"/>
            <p:cNvSpPr txBox="1"/>
            <p:nvPr/>
          </p:nvSpPr>
          <p:spPr>
            <a:xfrm>
              <a:off x="398358" y="3843603"/>
              <a:ext cx="1578809" cy="4929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accent4">
                      <a:lumMod val="75000"/>
                    </a:schemeClr>
                  </a:solidFill>
                </a:rPr>
                <a:t>0.3 mm </a:t>
              </a:r>
              <a:endParaRPr lang="fr-FR" sz="11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0" name="CasellaDiTesto 74"/>
            <p:cNvSpPr txBox="1"/>
            <p:nvPr/>
          </p:nvSpPr>
          <p:spPr>
            <a:xfrm>
              <a:off x="4944499" y="4217050"/>
              <a:ext cx="1418733" cy="49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accent4">
                      <a:lumMod val="75000"/>
                    </a:schemeClr>
                  </a:solidFill>
                </a:rPr>
                <a:t>0.85 mm </a:t>
              </a:r>
              <a:endParaRPr lang="fr-FR" sz="11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10800000">
              <a:off x="4478523" y="4558236"/>
              <a:ext cx="21602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954706" y="5395022"/>
              <a:ext cx="2771425" cy="182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52"/>
            <p:cNvSpPr txBox="1"/>
            <p:nvPr/>
          </p:nvSpPr>
          <p:spPr>
            <a:xfrm>
              <a:off x="-1659560" y="5986320"/>
              <a:ext cx="3702548" cy="52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i="1" dirty="0">
                  <a:solidFill>
                    <a:srgbClr val="FF0000"/>
                  </a:solidFill>
                </a:rPr>
                <a:t>Coating Parylene </a:t>
              </a:r>
              <a:r>
                <a:rPr lang="it-IT" sz="1100" i="1" dirty="0" smtClean="0">
                  <a:solidFill>
                    <a:srgbClr val="FF0000"/>
                  </a:solidFill>
                </a:rPr>
                <a:t>(10µm)  </a:t>
              </a:r>
              <a:endParaRPr lang="fr-FR" sz="11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Connettore 2 50"/>
            <p:cNvCxnSpPr/>
            <p:nvPr/>
          </p:nvCxnSpPr>
          <p:spPr>
            <a:xfrm rot="10800000" flipH="1">
              <a:off x="1159902" y="5412073"/>
              <a:ext cx="711079" cy="617339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51"/>
            <p:cNvCxnSpPr/>
            <p:nvPr/>
          </p:nvCxnSpPr>
          <p:spPr>
            <a:xfrm flipH="1">
              <a:off x="97591" y="6029412"/>
              <a:ext cx="106231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7383795" y="936050"/>
            <a:ext cx="4736851" cy="2607249"/>
            <a:chOff x="6788988" y="4235348"/>
            <a:chExt cx="4736851" cy="2607249"/>
          </a:xfrm>
        </p:grpSpPr>
        <p:grpSp>
          <p:nvGrpSpPr>
            <p:cNvPr id="50" name="Group 49"/>
            <p:cNvGrpSpPr/>
            <p:nvPr/>
          </p:nvGrpSpPr>
          <p:grpSpPr>
            <a:xfrm>
              <a:off x="6788988" y="4235348"/>
              <a:ext cx="4736851" cy="2607249"/>
              <a:chOff x="6047752" y="2070183"/>
              <a:chExt cx="8941343" cy="4749067"/>
            </a:xfrm>
          </p:grpSpPr>
          <p:sp>
            <p:nvSpPr>
              <p:cNvPr id="73" name="CasellaDiTesto 72"/>
              <p:cNvSpPr txBox="1"/>
              <p:nvPr/>
            </p:nvSpPr>
            <p:spPr>
              <a:xfrm>
                <a:off x="9840291" y="2995037"/>
                <a:ext cx="2675417" cy="56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chip</a:t>
                </a:r>
                <a:endParaRPr lang="fr-FR" sz="1400" i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6047752" y="2673124"/>
                <a:ext cx="4352556" cy="4146126"/>
                <a:chOff x="6326233" y="1255455"/>
                <a:chExt cx="5616130" cy="5349774"/>
              </a:xfrm>
            </p:grpSpPr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5" b="-1"/>
                <a:stretch/>
              </p:blipFill>
              <p:spPr>
                <a:xfrm rot="10800000">
                  <a:off x="6326233" y="2086658"/>
                  <a:ext cx="5616130" cy="4518571"/>
                </a:xfrm>
                <a:prstGeom prst="rect">
                  <a:avLst/>
                </a:prstGeom>
              </p:spPr>
            </p:pic>
            <p:cxnSp>
              <p:nvCxnSpPr>
                <p:cNvPr id="79" name="Straight Connector 78"/>
                <p:cNvCxnSpPr/>
                <p:nvPr/>
              </p:nvCxnSpPr>
              <p:spPr>
                <a:xfrm flipV="1">
                  <a:off x="8771899" y="1858200"/>
                  <a:ext cx="3170462" cy="5646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8947972" y="1255455"/>
                  <a:ext cx="2839453" cy="635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6335756" y="2657475"/>
                  <a:ext cx="3093994" cy="9525"/>
                </a:xfrm>
                <a:prstGeom prst="line">
                  <a:avLst/>
                </a:prstGeom>
                <a:ln w="76200" cmpd="tri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 flipH="1" flipV="1">
                <a:off x="8078362" y="2428217"/>
                <a:ext cx="2227213" cy="5549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CasellaDiTesto 74"/>
              <p:cNvSpPr txBox="1"/>
              <p:nvPr/>
            </p:nvSpPr>
            <p:spPr>
              <a:xfrm>
                <a:off x="8583197" y="2070183"/>
                <a:ext cx="1324178" cy="476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/>
                  <a:t>30 mm </a:t>
                </a:r>
                <a:endParaRPr lang="fr-FR" sz="1100" dirty="0"/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flipH="1">
                <a:off x="8051736" y="3023558"/>
                <a:ext cx="2192095" cy="3351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CasellaDiTesto 74"/>
              <p:cNvSpPr txBox="1"/>
              <p:nvPr/>
            </p:nvSpPr>
            <p:spPr>
              <a:xfrm>
                <a:off x="8589126" y="2710536"/>
                <a:ext cx="1260161" cy="448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/>
                  <a:t>30.4 mm </a:t>
                </a:r>
                <a:endParaRPr lang="fr-FR" sz="1000" dirty="0"/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 flipH="1" flipV="1">
                <a:off x="7951358" y="2833170"/>
                <a:ext cx="2457139" cy="3021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CasellaDiTesto 74"/>
              <p:cNvSpPr txBox="1"/>
              <p:nvPr/>
            </p:nvSpPr>
            <p:spPr>
              <a:xfrm>
                <a:off x="8726107" y="2501265"/>
                <a:ext cx="1272982" cy="462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50" dirty="0"/>
                  <a:t>33 mm </a:t>
                </a:r>
                <a:endParaRPr lang="fr-FR" sz="1050" dirty="0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flipV="1">
                <a:off x="10417419" y="2875451"/>
                <a:ext cx="0" cy="29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7946691" y="2844415"/>
                <a:ext cx="0" cy="29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10281390" y="2377282"/>
                <a:ext cx="0" cy="29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8065929" y="2377282"/>
                <a:ext cx="0" cy="29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CasellaDiTesto 72"/>
              <p:cNvSpPr txBox="1"/>
              <p:nvPr/>
            </p:nvSpPr>
            <p:spPr>
              <a:xfrm>
                <a:off x="10373123" y="2746049"/>
                <a:ext cx="1626553" cy="56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FPC</a:t>
                </a:r>
                <a:endParaRPr lang="fr-FR" sz="1400" i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3" name="CasellaDiTesto 72"/>
              <p:cNvSpPr txBox="1"/>
              <p:nvPr/>
            </p:nvSpPr>
            <p:spPr>
              <a:xfrm>
                <a:off x="9700013" y="2369610"/>
                <a:ext cx="2886871" cy="56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BUS</a:t>
                </a:r>
                <a:endParaRPr lang="fr-FR" sz="1400" i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CasellaDiTesto 72"/>
              <p:cNvSpPr txBox="1"/>
              <p:nvPr/>
            </p:nvSpPr>
            <p:spPr>
              <a:xfrm>
                <a:off x="10449690" y="3481817"/>
                <a:ext cx="2196504" cy="56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Cold Plate</a:t>
                </a:r>
                <a:endParaRPr lang="fr-FR" sz="1400" i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65" name="Connettore 2 50"/>
              <p:cNvCxnSpPr/>
              <p:nvPr/>
            </p:nvCxnSpPr>
            <p:spPr>
              <a:xfrm flipH="1" flipV="1">
                <a:off x="10292860" y="3652720"/>
                <a:ext cx="611587" cy="1424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2 50"/>
              <p:cNvCxnSpPr/>
              <p:nvPr/>
            </p:nvCxnSpPr>
            <p:spPr>
              <a:xfrm flipH="1">
                <a:off x="10408167" y="3134201"/>
                <a:ext cx="407725" cy="1080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2 50"/>
              <p:cNvCxnSpPr/>
              <p:nvPr/>
            </p:nvCxnSpPr>
            <p:spPr>
              <a:xfrm flipH="1">
                <a:off x="10233579" y="2666321"/>
                <a:ext cx="543633" cy="1080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H="1">
                <a:off x="9658755" y="3916150"/>
                <a:ext cx="43870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10120415" y="3767556"/>
                <a:ext cx="468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solidFill>
                      <a:schemeClr val="bg1"/>
                    </a:solidFill>
                  </a:rPr>
                  <a:t>?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899893" y="3749969"/>
                <a:ext cx="1287183" cy="672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TBC</a:t>
                </a:r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8078361" y="3243010"/>
                <a:ext cx="1093376" cy="0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9261082" y="3243010"/>
                <a:ext cx="1019148" cy="0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2 50"/>
              <p:cNvCxnSpPr/>
              <p:nvPr/>
            </p:nvCxnSpPr>
            <p:spPr>
              <a:xfrm flipH="1">
                <a:off x="10277857" y="3267235"/>
                <a:ext cx="543633" cy="1080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8065929" y="3536643"/>
                <a:ext cx="2188073" cy="1443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8092079" y="3375642"/>
                <a:ext cx="219576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CasellaDiTesto 52"/>
              <p:cNvSpPr txBox="1"/>
              <p:nvPr/>
            </p:nvSpPr>
            <p:spPr>
              <a:xfrm>
                <a:off x="11683089" y="3285193"/>
                <a:ext cx="3306006" cy="476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i="1" dirty="0">
                    <a:solidFill>
                      <a:srgbClr val="FF0000"/>
                    </a:solidFill>
                  </a:rPr>
                  <a:t>Coating Parylene </a:t>
                </a:r>
                <a:r>
                  <a:rPr lang="it-IT" sz="1100" i="1" dirty="0" smtClean="0">
                    <a:solidFill>
                      <a:srgbClr val="FF0000"/>
                    </a:solidFill>
                  </a:rPr>
                  <a:t>(10µm)  </a:t>
                </a:r>
                <a:endParaRPr lang="fr-FR" sz="1100" i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83" name="Straight Arrow Connector 82"/>
            <p:cNvCxnSpPr/>
            <p:nvPr/>
          </p:nvCxnSpPr>
          <p:spPr>
            <a:xfrm>
              <a:off x="9037164" y="5040198"/>
              <a:ext cx="792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CasellaDiTesto 52"/>
          <p:cNvSpPr txBox="1"/>
          <p:nvPr/>
        </p:nvSpPr>
        <p:spPr>
          <a:xfrm>
            <a:off x="3715858" y="2674260"/>
            <a:ext cx="4760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smtClean="0"/>
              <a:t>Volume resistivity </a:t>
            </a:r>
          </a:p>
          <a:p>
            <a:pPr algn="ctr"/>
            <a:r>
              <a:rPr lang="it-IT" sz="1100" i="1" dirty="0" smtClean="0"/>
              <a:t>Parylene-N  1.4 10 </a:t>
            </a:r>
            <a:r>
              <a:rPr lang="it-IT" sz="1100" i="1" baseline="30000" dirty="0" smtClean="0"/>
              <a:t>17</a:t>
            </a:r>
            <a:r>
              <a:rPr lang="it-IT" sz="1100" i="1" dirty="0" smtClean="0"/>
              <a:t> </a:t>
            </a:r>
            <a:r>
              <a:rPr lang="it-IT" sz="1100" i="1" dirty="0"/>
              <a:t>O</a:t>
            </a:r>
            <a:r>
              <a:rPr lang="it-IT" sz="1100" i="1" dirty="0" smtClean="0"/>
              <a:t>hm cm </a:t>
            </a:r>
            <a:br>
              <a:rPr lang="it-IT" sz="1100" i="1" dirty="0" smtClean="0"/>
            </a:br>
            <a:r>
              <a:rPr lang="it-IT" sz="1100" i="1" dirty="0" smtClean="0"/>
              <a:t>measured </a:t>
            </a:r>
            <a:r>
              <a:rPr lang="it-IT" sz="1100" i="1" dirty="0"/>
              <a:t>on  </a:t>
            </a:r>
            <a:r>
              <a:rPr lang="it-IT" sz="1100" i="1" dirty="0" smtClean="0"/>
              <a:t>25µm thick coating </a:t>
            </a:r>
          </a:p>
          <a:p>
            <a:pPr algn="ctr"/>
            <a:r>
              <a:rPr lang="it-IT" sz="1100" i="1" dirty="0" smtClean="0"/>
              <a:t>( ECCOBOND-45 &gt; 10 </a:t>
            </a:r>
            <a:r>
              <a:rPr lang="it-IT" sz="1100" i="1" baseline="30000" dirty="0" smtClean="0"/>
              <a:t>13</a:t>
            </a:r>
            <a:r>
              <a:rPr lang="it-IT" sz="1100" i="1" dirty="0"/>
              <a:t> Ohm cm </a:t>
            </a:r>
            <a:r>
              <a:rPr lang="it-IT" sz="1100" i="1" dirty="0" smtClean="0"/>
              <a:t>)</a:t>
            </a:r>
            <a:endParaRPr lang="fr-FR" sz="1100" i="1" baseline="30000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t="16219" r="-81" b="11494"/>
          <a:stretch/>
        </p:blipFill>
        <p:spPr>
          <a:xfrm>
            <a:off x="1355277" y="4347525"/>
            <a:ext cx="4501075" cy="252000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494" r="-247" b="24702"/>
          <a:stretch/>
        </p:blipFill>
        <p:spPr>
          <a:xfrm>
            <a:off x="6105368" y="4338000"/>
            <a:ext cx="4491790" cy="2520000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37746"/>
            <a:ext cx="8191500" cy="1186997"/>
          </a:xfrm>
        </p:spPr>
        <p:txBody>
          <a:bodyPr/>
          <a:lstStyle/>
          <a:p>
            <a:pPr lvl="1"/>
            <a:r>
              <a:rPr lang="en-US" b="1" dirty="0" smtClean="0"/>
              <a:t>Objective: </a:t>
            </a:r>
            <a:r>
              <a:rPr lang="en-GB" dirty="0" smtClean="0"/>
              <a:t>Determine </a:t>
            </a:r>
            <a:r>
              <a:rPr lang="en-GB" dirty="0"/>
              <a:t>the electrical isolation provided </a:t>
            </a:r>
            <a:r>
              <a:rPr lang="en-GB" dirty="0" smtClean="0"/>
              <a:t>by </a:t>
            </a:r>
            <a:r>
              <a:rPr lang="en-GB" dirty="0" err="1" smtClean="0"/>
              <a:t>Parylene</a:t>
            </a:r>
            <a:r>
              <a:rPr lang="en-GB" dirty="0" smtClean="0"/>
              <a:t> coating.</a:t>
            </a:r>
            <a:endParaRPr lang="en-US" dirty="0" smtClean="0"/>
          </a:p>
          <a:p>
            <a:pPr lvl="1"/>
            <a:r>
              <a:rPr lang="en-US" b="1" dirty="0" smtClean="0"/>
              <a:t>Test article: </a:t>
            </a:r>
            <a:r>
              <a:rPr lang="en-GB" dirty="0">
                <a:solidFill>
                  <a:prstClr val="black"/>
                </a:solidFill>
              </a:rPr>
              <a:t>IB </a:t>
            </a:r>
            <a:r>
              <a:rPr lang="en-US" dirty="0" smtClean="0">
                <a:solidFill>
                  <a:prstClr val="black"/>
                </a:solidFill>
              </a:rPr>
              <a:t>Cold Plate</a:t>
            </a:r>
            <a:endParaRPr lang="en-US" b="1" dirty="0" smtClean="0"/>
          </a:p>
          <a:p>
            <a:pPr lvl="1"/>
            <a:r>
              <a:rPr lang="en-US" b="1" dirty="0" smtClean="0"/>
              <a:t>Test procedure: </a:t>
            </a:r>
            <a:r>
              <a:rPr lang="en-US" dirty="0" smtClean="0"/>
              <a:t>measure electrical Resistance on CP with and without </a:t>
            </a:r>
            <a:r>
              <a:rPr lang="en-US" dirty="0" err="1" smtClean="0"/>
              <a:t>Parylene</a:t>
            </a:r>
            <a:endParaRPr lang="en-US" dirty="0" smtClean="0"/>
          </a:p>
          <a:p>
            <a:pPr lvl="1"/>
            <a:endParaRPr lang="en-GB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42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/>
            <a:endParaRPr lang="en-US" b="1" dirty="0"/>
          </a:p>
          <a:p>
            <a:pPr lvl="1"/>
            <a:r>
              <a:rPr lang="en-US" b="1" dirty="0" smtClean="0"/>
              <a:t>Test article: </a:t>
            </a:r>
            <a:r>
              <a:rPr lang="en-GB" dirty="0">
                <a:solidFill>
                  <a:prstClr val="black"/>
                </a:solidFill>
              </a:rPr>
              <a:t>OB </a:t>
            </a:r>
            <a:r>
              <a:rPr lang="en-GB" dirty="0" smtClean="0">
                <a:solidFill>
                  <a:prstClr val="black"/>
                </a:solidFill>
              </a:rPr>
              <a:t>Cold Plate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 smtClean="0"/>
              <a:t>Parylene</a:t>
            </a:r>
            <a:r>
              <a:rPr lang="en-US" dirty="0" smtClean="0"/>
              <a:t> </a:t>
            </a:r>
            <a:r>
              <a:rPr lang="en-US" dirty="0"/>
              <a:t>coating increase R </a:t>
            </a:r>
            <a:r>
              <a:rPr lang="en-US" dirty="0" smtClean="0"/>
              <a:t>by one order of magnitude </a:t>
            </a:r>
            <a:br>
              <a:rPr lang="en-US" dirty="0" smtClean="0"/>
            </a:br>
            <a:r>
              <a:rPr lang="en-US" dirty="0" smtClean="0"/>
              <a:t>R from G</a:t>
            </a:r>
            <a:r>
              <a:rPr lang="el-GR" dirty="0"/>
              <a:t>Ω</a:t>
            </a:r>
            <a:r>
              <a:rPr lang="en-US" dirty="0" smtClean="0"/>
              <a:t> to 10 G</a:t>
            </a:r>
            <a:r>
              <a:rPr lang="el-GR" dirty="0"/>
              <a:t> Ω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 smtClean="0"/>
              <a:t>Parylene</a:t>
            </a:r>
            <a:r>
              <a:rPr lang="en-US" dirty="0" smtClean="0"/>
              <a:t> </a:t>
            </a:r>
            <a:r>
              <a:rPr lang="en-US" dirty="0"/>
              <a:t>coating increase R by </a:t>
            </a:r>
            <a:r>
              <a:rPr lang="en-US" dirty="0" smtClean="0"/>
              <a:t>two-three </a:t>
            </a:r>
            <a:r>
              <a:rPr lang="en-US" dirty="0"/>
              <a:t>order of magnitude </a:t>
            </a:r>
            <a:br>
              <a:rPr lang="en-US" dirty="0"/>
            </a:br>
            <a:r>
              <a:rPr lang="en-US" dirty="0"/>
              <a:t>R from </a:t>
            </a:r>
            <a:r>
              <a:rPr lang="en-US" dirty="0" smtClean="0"/>
              <a:t>M</a:t>
            </a:r>
            <a:r>
              <a:rPr lang="el-GR" dirty="0" smtClean="0"/>
              <a:t>Ω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G</a:t>
            </a:r>
            <a:r>
              <a:rPr lang="el-GR" dirty="0" smtClean="0"/>
              <a:t>Ω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68146" y="1984956"/>
            <a:ext cx="4680520" cy="1151993"/>
            <a:chOff x="551384" y="4891362"/>
            <a:chExt cx="4680520" cy="1151993"/>
          </a:xfrm>
        </p:grpSpPr>
        <p:sp>
          <p:nvSpPr>
            <p:cNvPr id="10" name="Rectangle 9"/>
            <p:cNvSpPr/>
            <p:nvPr/>
          </p:nvSpPr>
          <p:spPr>
            <a:xfrm>
              <a:off x="694541" y="5062259"/>
              <a:ext cx="648931" cy="829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4541" y="5189640"/>
              <a:ext cx="648931" cy="829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1384" y="5700134"/>
              <a:ext cx="4680520" cy="708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51384" y="5394587"/>
              <a:ext cx="46805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3063602" y="5042539"/>
              <a:ext cx="648931" cy="829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63602" y="5169920"/>
              <a:ext cx="648931" cy="829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43472" y="4891362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C000"/>
                  </a:solidFill>
                </a:rPr>
                <a:t>Al Plate HIC size</a:t>
              </a:r>
              <a:endParaRPr lang="en-GB" sz="1400" dirty="0">
                <a:solidFill>
                  <a:srgbClr val="FFC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44231" y="5332901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rgbClr val="FF0000"/>
                  </a:solidFill>
                </a:rPr>
                <a:t>Parylene</a:t>
              </a:r>
              <a:r>
                <a:rPr lang="en-GB" sz="1400" dirty="0" smtClean="0">
                  <a:solidFill>
                    <a:srgbClr val="FF0000"/>
                  </a:solidFill>
                </a:rPr>
                <a:t> coating (10</a:t>
              </a:r>
              <a:r>
                <a:rPr lang="el-GR" sz="1400" dirty="0">
                  <a:solidFill>
                    <a:srgbClr val="FF0000"/>
                  </a:solidFill>
                </a:rPr>
                <a:t> </a:t>
              </a:r>
              <a:r>
                <a:rPr lang="el-GR" sz="1400" dirty="0" smtClean="0">
                  <a:solidFill>
                    <a:srgbClr val="FF0000"/>
                  </a:solidFill>
                </a:rPr>
                <a:t>μ</a:t>
              </a:r>
              <a:r>
                <a:rPr lang="en-GB" sz="1400" dirty="0" smtClean="0">
                  <a:solidFill>
                    <a:srgbClr val="FF0000"/>
                  </a:solidFill>
                </a:rPr>
                <a:t>m)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27206" y="5065274"/>
              <a:ext cx="13124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tx2"/>
                  </a:solidFill>
                </a:rPr>
                <a:t>Glue (80um)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64821" y="5735578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Cold Plate</a:t>
              </a:r>
              <a:endParaRPr lang="en-GB" sz="1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28746" y="1757851"/>
            <a:ext cx="5116556" cy="1428714"/>
            <a:chOff x="484277" y="2054216"/>
            <a:chExt cx="5116556" cy="1428714"/>
          </a:xfrm>
        </p:grpSpPr>
        <p:sp>
          <p:nvSpPr>
            <p:cNvPr id="20" name="Rectangle 19"/>
            <p:cNvSpPr/>
            <p:nvPr/>
          </p:nvSpPr>
          <p:spPr>
            <a:xfrm>
              <a:off x="627434" y="2570527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48423" y="2573046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76764" y="2566198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97753" y="2568717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29839" y="2565949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50828" y="2568468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7434" y="2697908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448423" y="2700427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76764" y="2693579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97753" y="2696098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29839" y="2693330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50828" y="2707223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4277" y="3119998"/>
              <a:ext cx="4680520" cy="708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84277" y="2830847"/>
              <a:ext cx="46805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502436" y="2054216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C000"/>
                  </a:solidFill>
                </a:rPr>
                <a:t>Al Plate chip size</a:t>
              </a:r>
              <a:endParaRPr lang="en-GB" sz="1400" dirty="0">
                <a:solidFill>
                  <a:srgbClr val="FFC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52724" y="3175153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Cold Plate</a:t>
              </a:r>
              <a:endParaRPr lang="en-GB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7872" y="2811102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rgbClr val="FF0000"/>
                  </a:solidFill>
                </a:rPr>
                <a:t>Parylene</a:t>
              </a:r>
              <a:r>
                <a:rPr lang="en-GB" sz="1400" dirty="0" smtClean="0">
                  <a:solidFill>
                    <a:srgbClr val="FF0000"/>
                  </a:solidFill>
                </a:rPr>
                <a:t> coating (10</a:t>
              </a:r>
              <a:r>
                <a:rPr lang="el-GR" sz="1400" dirty="0" smtClean="0">
                  <a:solidFill>
                    <a:srgbClr val="FF0000"/>
                  </a:solidFill>
                </a:rPr>
                <a:t>μ</a:t>
              </a:r>
              <a:r>
                <a:rPr lang="en-GB" sz="1400" dirty="0" smtClean="0">
                  <a:solidFill>
                    <a:srgbClr val="FF0000"/>
                  </a:solidFill>
                </a:rPr>
                <a:t>m)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01840" y="2315570"/>
              <a:ext cx="1216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tx2"/>
                  </a:solidFill>
                </a:rPr>
                <a:t>Glue (50um)</a:t>
              </a:r>
              <a:endParaRPr lang="en-GB" sz="1200" dirty="0">
                <a:solidFill>
                  <a:schemeClr val="tx2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9380" y="2247342"/>
              <a:ext cx="911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Chip 0</a:t>
              </a:r>
              <a:endParaRPr lang="en-GB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11706" y="2245399"/>
              <a:ext cx="911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Chip 2</a:t>
              </a:r>
              <a:endParaRPr lang="en-GB" sz="1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163138" y="3989441"/>
            <a:ext cx="5904000" cy="2412000"/>
            <a:chOff x="449941" y="4283042"/>
            <a:chExt cx="5951716" cy="248729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"/>
            <a:srcRect b="2260"/>
            <a:stretch/>
          </p:blipFill>
          <p:spPr>
            <a:xfrm>
              <a:off x="449941" y="4322337"/>
              <a:ext cx="5951716" cy="244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Rectangle 42"/>
            <p:cNvSpPr/>
            <p:nvPr/>
          </p:nvSpPr>
          <p:spPr>
            <a:xfrm>
              <a:off x="889749" y="4298994"/>
              <a:ext cx="1859386" cy="38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non-coated </a:t>
              </a:r>
              <a:r>
                <a:rPr lang="en-US" b="1" dirty="0" smtClean="0"/>
                <a:t>Stave</a:t>
              </a:r>
              <a:endParaRPr lang="en-GB" b="1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96239" y="4283042"/>
              <a:ext cx="2332280" cy="38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/>
                <a:t>parylene</a:t>
              </a:r>
              <a:r>
                <a:rPr lang="en-US" b="1" dirty="0"/>
                <a:t>-coated </a:t>
              </a:r>
              <a:r>
                <a:rPr lang="en-US" b="1" dirty="0" smtClean="0"/>
                <a:t>Stave</a:t>
              </a:r>
              <a:endParaRPr lang="en-US" b="1" dirty="0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t="693" r="3733" b="-159"/>
          <a:stretch/>
        </p:blipFill>
        <p:spPr>
          <a:xfrm>
            <a:off x="38100" y="4033520"/>
            <a:ext cx="6027806" cy="23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8" name="Rectangle 47"/>
          <p:cNvSpPr/>
          <p:nvPr/>
        </p:nvSpPr>
        <p:spPr>
          <a:xfrm>
            <a:off x="672035" y="3978838"/>
            <a:ext cx="1844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non-coated </a:t>
            </a:r>
            <a:r>
              <a:rPr lang="en-US" b="1" dirty="0" smtClean="0"/>
              <a:t>Stave</a:t>
            </a:r>
            <a:endParaRPr lang="en-GB" b="1" dirty="0"/>
          </a:p>
        </p:txBody>
      </p:sp>
      <p:sp>
        <p:nvSpPr>
          <p:cNvPr id="49" name="Rectangle 48"/>
          <p:cNvSpPr/>
          <p:nvPr/>
        </p:nvSpPr>
        <p:spPr>
          <a:xfrm>
            <a:off x="3568216" y="3967662"/>
            <a:ext cx="229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parylene</a:t>
            </a:r>
            <a:r>
              <a:rPr lang="en-US" b="1" dirty="0"/>
              <a:t>-coated </a:t>
            </a:r>
            <a:r>
              <a:rPr lang="en-US" b="1" dirty="0" smtClean="0"/>
              <a:t>Stave</a:t>
            </a:r>
            <a:endParaRPr lang="en-US" b="1" dirty="0"/>
          </a:p>
        </p:txBody>
      </p:sp>
      <p:sp>
        <p:nvSpPr>
          <p:cNvPr id="51" name="Rectangle 50"/>
          <p:cNvSpPr/>
          <p:nvPr/>
        </p:nvSpPr>
        <p:spPr>
          <a:xfrm>
            <a:off x="6719400" y="5296654"/>
            <a:ext cx="1801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ALC-0312-01-060</a:t>
            </a:r>
            <a:endParaRPr lang="en-GB" dirty="0"/>
          </a:p>
        </p:txBody>
      </p:sp>
      <p:sp>
        <p:nvSpPr>
          <p:cNvPr id="52" name="Rectangle 51"/>
          <p:cNvSpPr/>
          <p:nvPr/>
        </p:nvSpPr>
        <p:spPr>
          <a:xfrm>
            <a:off x="9720631" y="5296654"/>
            <a:ext cx="1854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ALC-0312-01-019 </a:t>
            </a:r>
            <a:endParaRPr lang="en-GB" dirty="0"/>
          </a:p>
        </p:txBody>
      </p:sp>
      <p:sp>
        <p:nvSpPr>
          <p:cNvPr id="57" name="Rectangle 56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Characterization test: </a:t>
            </a:r>
            <a:r>
              <a:rPr lang="en-GB" dirty="0">
                <a:solidFill>
                  <a:srgbClr val="00B0F0"/>
                </a:solidFill>
              </a:rPr>
              <a:t>electrical isolation </a:t>
            </a:r>
            <a:r>
              <a:rPr lang="en-GB" dirty="0" smtClean="0">
                <a:solidFill>
                  <a:srgbClr val="00B0F0"/>
                </a:solidFill>
              </a:rPr>
              <a:t>test</a:t>
            </a:r>
            <a:endParaRPr lang="en-GB" dirty="0"/>
          </a:p>
        </p:txBody>
      </p:sp>
      <p:sp>
        <p:nvSpPr>
          <p:cNvPr id="54" name="Rectangle 53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HIC rework impact on </a:t>
            </a:r>
            <a:r>
              <a:rPr lang="en-US" dirty="0" err="1" smtClean="0"/>
              <a:t>Parylene</a:t>
            </a:r>
            <a:r>
              <a:rPr lang="en-US" dirty="0" smtClean="0"/>
              <a:t> </a:t>
            </a:r>
          </a:p>
          <a:p>
            <a:pPr lvl="1"/>
            <a:r>
              <a:rPr lang="en-US" b="1" dirty="0"/>
              <a:t>Objective: </a:t>
            </a:r>
            <a:r>
              <a:rPr lang="en-US" dirty="0"/>
              <a:t>V</a:t>
            </a:r>
            <a:r>
              <a:rPr lang="en-GB" dirty="0" err="1"/>
              <a:t>erify</a:t>
            </a:r>
            <a:r>
              <a:rPr lang="en-GB" dirty="0"/>
              <a:t> if the </a:t>
            </a:r>
            <a:r>
              <a:rPr lang="en-GB" dirty="0" err="1"/>
              <a:t>P</a:t>
            </a:r>
            <a:r>
              <a:rPr lang="en-GB" dirty="0" err="1" smtClean="0"/>
              <a:t>arylene</a:t>
            </a:r>
            <a:r>
              <a:rPr lang="en-GB" dirty="0" smtClean="0"/>
              <a:t> </a:t>
            </a:r>
            <a:r>
              <a:rPr lang="en-GB" dirty="0"/>
              <a:t>coating is affected by a reworking process of a </a:t>
            </a:r>
            <a:r>
              <a:rPr lang="en-GB" dirty="0" smtClean="0"/>
              <a:t>HIC.</a:t>
            </a:r>
            <a:endParaRPr lang="en-GB" dirty="0"/>
          </a:p>
          <a:p>
            <a:pPr lvl="1"/>
            <a:r>
              <a:rPr lang="en-US" b="1" dirty="0" smtClean="0"/>
              <a:t>Test </a:t>
            </a:r>
            <a:r>
              <a:rPr lang="en-US" b="1" dirty="0"/>
              <a:t>article: </a:t>
            </a:r>
            <a:r>
              <a:rPr lang="en-GB" dirty="0" smtClean="0"/>
              <a:t>OB Cold Plate </a:t>
            </a:r>
            <a:r>
              <a:rPr lang="en-GB" dirty="0" err="1"/>
              <a:t>P</a:t>
            </a:r>
            <a:r>
              <a:rPr lang="en-GB" dirty="0" err="1" smtClean="0"/>
              <a:t>arylene</a:t>
            </a:r>
            <a:r>
              <a:rPr lang="en-GB" dirty="0" smtClean="0"/>
              <a:t> coated sample</a:t>
            </a:r>
            <a:endParaRPr lang="en-US" dirty="0"/>
          </a:p>
          <a:p>
            <a:pPr lvl="1"/>
            <a:r>
              <a:rPr lang="en-US" b="1" dirty="0" smtClean="0"/>
              <a:t>Test procedure:</a:t>
            </a:r>
            <a:r>
              <a:rPr lang="en-GB" sz="1050" dirty="0"/>
              <a:t>: </a:t>
            </a:r>
            <a:r>
              <a:rPr lang="en-GB" dirty="0" smtClean="0"/>
              <a:t>measure R; apply </a:t>
            </a:r>
            <a:r>
              <a:rPr lang="en-GB" dirty="0" err="1"/>
              <a:t>Eccobond</a:t>
            </a:r>
            <a:r>
              <a:rPr lang="en-GB" dirty="0"/>
              <a:t> </a:t>
            </a:r>
            <a:r>
              <a:rPr lang="en-GB" dirty="0" smtClean="0"/>
              <a:t>45 at dummy HIC (Al plate) interface, </a:t>
            </a:r>
            <a:r>
              <a:rPr lang="en-GB" dirty="0"/>
              <a:t>let it set for 20min, remove the Eccobond45 with isopropyl </a:t>
            </a:r>
            <a:r>
              <a:rPr lang="en-GB" dirty="0" smtClean="0"/>
              <a:t>alcohol; measure R</a:t>
            </a:r>
            <a:endParaRPr lang="en-GB" sz="1050" dirty="0"/>
          </a:p>
          <a:p>
            <a:pPr lvl="1"/>
            <a:r>
              <a:rPr lang="en-GB" sz="1050" dirty="0"/>
              <a:t>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43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Peel test</a:t>
            </a:r>
          </a:p>
          <a:p>
            <a:pPr lvl="1"/>
            <a:r>
              <a:rPr lang="en-US" b="1" dirty="0"/>
              <a:t>Objective: </a:t>
            </a:r>
            <a:r>
              <a:rPr lang="en-GB" dirty="0"/>
              <a:t>find out the force needed to peel off a chip from the surface of a </a:t>
            </a:r>
            <a:r>
              <a:rPr lang="en-GB" dirty="0" err="1"/>
              <a:t>Parylene</a:t>
            </a:r>
            <a:r>
              <a:rPr lang="en-GB" dirty="0"/>
              <a:t> </a:t>
            </a:r>
            <a:r>
              <a:rPr lang="en-GB" dirty="0" smtClean="0"/>
              <a:t>Cold Plate.</a:t>
            </a:r>
            <a:endParaRPr lang="en-GB" dirty="0"/>
          </a:p>
          <a:p>
            <a:pPr lvl="1"/>
            <a:r>
              <a:rPr lang="en-US" b="1" dirty="0" smtClean="0"/>
              <a:t>Test article: </a:t>
            </a:r>
            <a:r>
              <a:rPr lang="en-GB" dirty="0"/>
              <a:t>OB </a:t>
            </a:r>
            <a:r>
              <a:rPr lang="en-GB" dirty="0" smtClean="0"/>
              <a:t>Cold Plate </a:t>
            </a:r>
            <a:r>
              <a:rPr lang="en-GB" dirty="0" err="1"/>
              <a:t>P</a:t>
            </a:r>
            <a:r>
              <a:rPr lang="en-GB" dirty="0" err="1" smtClean="0"/>
              <a:t>arylene</a:t>
            </a:r>
            <a:r>
              <a:rPr lang="en-GB" dirty="0" smtClean="0"/>
              <a:t> </a:t>
            </a:r>
            <a:r>
              <a:rPr lang="en-GB" dirty="0"/>
              <a:t>coated sample</a:t>
            </a:r>
            <a:endParaRPr lang="en-US" dirty="0"/>
          </a:p>
          <a:p>
            <a:pPr lvl="1"/>
            <a:r>
              <a:rPr lang="en-US" b="1" dirty="0" smtClean="0"/>
              <a:t>Test procedure: </a:t>
            </a:r>
            <a:r>
              <a:rPr lang="en-GB" dirty="0" smtClean="0"/>
              <a:t>peel test of Cold Plate and a </a:t>
            </a:r>
            <a:r>
              <a:rPr lang="en-GB" dirty="0"/>
              <a:t>blank chip glued </a:t>
            </a:r>
            <a:r>
              <a:rPr lang="en-GB" dirty="0" smtClean="0"/>
              <a:t>with </a:t>
            </a:r>
            <a:r>
              <a:rPr lang="en-GB" dirty="0"/>
              <a:t>ECCOBOND </a:t>
            </a:r>
            <a:r>
              <a:rPr lang="en-GB" dirty="0" smtClean="0"/>
              <a:t>45. Force applied to a strip glued </a:t>
            </a:r>
            <a:r>
              <a:rPr lang="en-GB" dirty="0"/>
              <a:t>to the </a:t>
            </a:r>
            <a:r>
              <a:rPr lang="en-GB" dirty="0" smtClean="0"/>
              <a:t>chip, that replicates the </a:t>
            </a:r>
            <a:r>
              <a:rPr lang="en-GB" dirty="0"/>
              <a:t>flex </a:t>
            </a:r>
            <a:r>
              <a:rPr lang="en-GB" dirty="0" smtClean="0"/>
              <a:t>cable.</a:t>
            </a:r>
            <a:endParaRPr lang="en-GB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No  electrical resistance change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smtClean="0"/>
              <a:t>Peel force= 800 gr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err="1" smtClean="0">
                <a:solidFill>
                  <a:srgbClr val="00B0F0"/>
                </a:solidFill>
              </a:rPr>
              <a:t>Parylene</a:t>
            </a:r>
            <a:r>
              <a:rPr lang="en-US" dirty="0" smtClean="0">
                <a:solidFill>
                  <a:srgbClr val="00B0F0"/>
                </a:solidFill>
              </a:rPr>
              <a:t> test</a:t>
            </a:r>
            <a:endParaRPr lang="en-GB" dirty="0">
              <a:solidFill>
                <a:srgbClr val="00B0F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8480" y="3952240"/>
            <a:ext cx="5049520" cy="2670263"/>
            <a:chOff x="386080" y="4084321"/>
            <a:chExt cx="4866640" cy="24772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" t="38543" r="2131" b="45960"/>
            <a:stretch/>
          </p:blipFill>
          <p:spPr>
            <a:xfrm>
              <a:off x="386080" y="4084321"/>
              <a:ext cx="4866640" cy="609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2" t="13450" r="17720" b="24912"/>
            <a:stretch/>
          </p:blipFill>
          <p:spPr>
            <a:xfrm rot="10800000">
              <a:off x="2565951" y="4761543"/>
              <a:ext cx="2684629" cy="1800000"/>
            </a:xfrm>
            <a:prstGeom prst="rect">
              <a:avLst/>
            </a:prstGeom>
          </p:spPr>
        </p:pic>
        <p:pic>
          <p:nvPicPr>
            <p:cNvPr id="10" name="Content Placeholder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2" t="4328" r="6141"/>
            <a:stretch/>
          </p:blipFill>
          <p:spPr>
            <a:xfrm>
              <a:off x="387201" y="4760457"/>
              <a:ext cx="2106186" cy="18000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757103" y="5155560"/>
            <a:ext cx="29121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bg1"/>
                </a:solidFill>
              </a:rPr>
              <a:t>Surface of the CP after removing </a:t>
            </a:r>
            <a:br>
              <a:rPr lang="en-GB" sz="1050" dirty="0" smtClean="0">
                <a:solidFill>
                  <a:schemeClr val="bg1"/>
                </a:solidFill>
              </a:rPr>
            </a:br>
            <a:r>
              <a:rPr lang="en-GB" sz="1050" dirty="0" smtClean="0">
                <a:solidFill>
                  <a:schemeClr val="bg1"/>
                </a:solidFill>
              </a:rPr>
              <a:t>the Eccobond with isopropyl alcohol.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29479" y="6190353"/>
            <a:ext cx="1942041" cy="464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dirty="0">
                <a:solidFill>
                  <a:srgbClr val="1F4E79"/>
                </a:solidFill>
                <a:latin typeface="Berlin Sans FB Demi" pitchFamily="34" charset="0"/>
                <a:ea typeface="+mn-ea"/>
                <a:cs typeface="+mn-cs"/>
              </a:defRPr>
            </a:lvl1pPr>
          </a:lstStyle>
          <a:p>
            <a:r>
              <a:rPr lang="en-GB" sz="1050" b="0" dirty="0" err="1">
                <a:solidFill>
                  <a:schemeClr val="bg1"/>
                </a:solidFill>
                <a:latin typeface="+mn-lt"/>
              </a:rPr>
              <a:t>Eccobond</a:t>
            </a:r>
            <a:r>
              <a:rPr lang="en-GB" sz="1050" b="0" dirty="0">
                <a:solidFill>
                  <a:schemeClr val="bg1"/>
                </a:solidFill>
                <a:latin typeface="+mn-lt"/>
              </a:rPr>
              <a:t> after 20 min </a:t>
            </a:r>
            <a:r>
              <a:rPr lang="en-GB" sz="1050" b="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GB" sz="1050" b="0" dirty="0" smtClean="0">
                <a:solidFill>
                  <a:schemeClr val="bg1"/>
                </a:solidFill>
                <a:latin typeface="+mn-lt"/>
              </a:rPr>
            </a:br>
            <a:r>
              <a:rPr lang="en-GB" sz="1050" b="0" dirty="0" smtClean="0">
                <a:solidFill>
                  <a:schemeClr val="bg1"/>
                </a:solidFill>
                <a:latin typeface="+mn-lt"/>
              </a:rPr>
              <a:t>between </a:t>
            </a:r>
            <a:r>
              <a:rPr lang="en-GB" sz="1050" b="0" dirty="0">
                <a:solidFill>
                  <a:schemeClr val="bg1"/>
                </a:solidFill>
                <a:latin typeface="+mn-lt"/>
              </a:rPr>
              <a:t>CP </a:t>
            </a:r>
            <a:r>
              <a:rPr lang="en-GB" sz="1050" b="0" dirty="0" smtClean="0">
                <a:solidFill>
                  <a:schemeClr val="bg1"/>
                </a:solidFill>
                <a:latin typeface="+mn-lt"/>
              </a:rPr>
              <a:t>and strips.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8439" y="4154103"/>
            <a:ext cx="3043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The 2 sets of Aluminium strips glued with Eccobond 45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97815" y="4133921"/>
            <a:ext cx="5962105" cy="2092404"/>
            <a:chOff x="6026695" y="4072961"/>
            <a:chExt cx="5962105" cy="209240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r="18652"/>
            <a:stretch/>
          </p:blipFill>
          <p:spPr>
            <a:xfrm>
              <a:off x="9865360" y="4077365"/>
              <a:ext cx="2123440" cy="208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5" t="20382" r="6491" b="16327"/>
            <a:stretch/>
          </p:blipFill>
          <p:spPr>
            <a:xfrm rot="10800000">
              <a:off x="6026695" y="4072961"/>
              <a:ext cx="3777706" cy="2088000"/>
            </a:xfrm>
            <a:prstGeom prst="rect">
              <a:avLst/>
            </a:prstGeom>
          </p:spPr>
        </p:pic>
      </p:grpSp>
      <p:cxnSp>
        <p:nvCxnSpPr>
          <p:cNvPr id="22" name="Straight Arrow Connector 21"/>
          <p:cNvCxnSpPr/>
          <p:nvPr/>
        </p:nvCxnSpPr>
        <p:spPr>
          <a:xfrm>
            <a:off x="11540691" y="5467149"/>
            <a:ext cx="0" cy="7232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635058" y="5651199"/>
            <a:ext cx="804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Peel force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59842" y="1177295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174535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b="1" dirty="0"/>
              <a:t>Objective: </a:t>
            </a:r>
            <a:r>
              <a:rPr lang="en-GB" dirty="0"/>
              <a:t>Determine Stave thermal </a:t>
            </a:r>
            <a:r>
              <a:rPr lang="en-GB" dirty="0" smtClean="0"/>
              <a:t>response during start up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  Test article:</a:t>
            </a:r>
            <a:r>
              <a:rPr lang="en-GB" dirty="0">
                <a:solidFill>
                  <a:prstClr val="black"/>
                </a:solidFill>
              </a:rPr>
              <a:t> IB Stave (Space Frame +HIC)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operate Stave (PW ON, DTU </a:t>
            </a:r>
            <a:r>
              <a:rPr lang="en-GB" dirty="0" err="1" smtClean="0"/>
              <a:t>config</a:t>
            </a:r>
            <a:r>
              <a:rPr lang="en-GB" dirty="0" smtClean="0"/>
              <a:t>), map temperatures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test: </a:t>
            </a:r>
            <a:r>
              <a:rPr lang="en-US" dirty="0">
                <a:solidFill>
                  <a:srgbClr val="00B0F0"/>
                </a:solidFill>
              </a:rPr>
              <a:t>Thermal test</a:t>
            </a:r>
            <a:endParaRPr lang="en-GB" dirty="0"/>
          </a:p>
        </p:txBody>
      </p:sp>
      <p:pic>
        <p:nvPicPr>
          <p:cNvPr id="3" name="2017-04-13T16080549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85000"/>
          <a:stretch/>
        </p:blipFill>
        <p:spPr>
          <a:xfrm>
            <a:off x="1493923" y="1890813"/>
            <a:ext cx="9036496" cy="101660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639" y="3182425"/>
            <a:ext cx="5173333" cy="367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9214" y="4963539"/>
            <a:ext cx="4062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Power ON:</a:t>
            </a:r>
            <a:endParaRPr lang="en-GB" dirty="0"/>
          </a:p>
          <a:p>
            <a:r>
              <a:rPr lang="en-GB" dirty="0"/>
              <a:t>Analog: 1.8 V     108 mA </a:t>
            </a:r>
            <a:r>
              <a:rPr lang="en-GB" dirty="0" smtClean="0"/>
              <a:t> 21.5 </a:t>
            </a:r>
            <a:r>
              <a:rPr lang="en-GB" dirty="0" err="1"/>
              <a:t>mW</a:t>
            </a:r>
            <a:r>
              <a:rPr lang="en-GB" dirty="0"/>
              <a:t>/chip</a:t>
            </a:r>
          </a:p>
          <a:p>
            <a:r>
              <a:rPr lang="en-GB" dirty="0"/>
              <a:t>Digital:  1.8 V     455 mA </a:t>
            </a:r>
            <a:r>
              <a:rPr lang="en-GB" dirty="0" smtClean="0"/>
              <a:t>  91 </a:t>
            </a:r>
            <a:r>
              <a:rPr lang="en-GB" dirty="0" err="1"/>
              <a:t>mW</a:t>
            </a:r>
            <a:r>
              <a:rPr lang="en-GB" dirty="0"/>
              <a:t>/chip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829057" y="5886870"/>
            <a:ext cx="1538" cy="601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75458" y="3917843"/>
            <a:ext cx="3970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Configuration </a:t>
            </a:r>
            <a:endParaRPr lang="en-GB" dirty="0"/>
          </a:p>
          <a:p>
            <a:r>
              <a:rPr lang="en-GB" dirty="0"/>
              <a:t>Analog: 1.8 V    </a:t>
            </a:r>
            <a:r>
              <a:rPr lang="en-GB" dirty="0" smtClean="0"/>
              <a:t>108 mA     21.5 </a:t>
            </a:r>
            <a:r>
              <a:rPr lang="en-GB" dirty="0" err="1" smtClean="0"/>
              <a:t>mW</a:t>
            </a:r>
            <a:r>
              <a:rPr lang="en-GB" dirty="0" smtClean="0"/>
              <a:t>/chip</a:t>
            </a:r>
            <a:endParaRPr lang="en-GB" dirty="0"/>
          </a:p>
          <a:p>
            <a:r>
              <a:rPr lang="en-GB" dirty="0"/>
              <a:t>Digital:  1.8 V    </a:t>
            </a:r>
            <a:r>
              <a:rPr lang="en-GB" dirty="0" smtClean="0"/>
              <a:t>860 </a:t>
            </a:r>
            <a:r>
              <a:rPr lang="en-GB" dirty="0"/>
              <a:t>mA </a:t>
            </a:r>
            <a:r>
              <a:rPr lang="en-GB" dirty="0" smtClean="0"/>
              <a:t>  172 </a:t>
            </a:r>
            <a:r>
              <a:rPr lang="en-GB" dirty="0" err="1" smtClean="0"/>
              <a:t>mW</a:t>
            </a:r>
            <a:r>
              <a:rPr lang="en-GB" dirty="0" smtClean="0"/>
              <a:t>/chip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688689" y="5194516"/>
            <a:ext cx="11895" cy="5870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423400" y="6488668"/>
            <a:ext cx="9209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Power ON</a:t>
            </a:r>
            <a:endParaRPr lang="en-GB" sz="1400" dirty="0"/>
          </a:p>
        </p:txBody>
      </p:sp>
      <p:sp>
        <p:nvSpPr>
          <p:cNvPr id="17" name="Rectangle 16"/>
          <p:cNvSpPr/>
          <p:nvPr/>
        </p:nvSpPr>
        <p:spPr>
          <a:xfrm>
            <a:off x="5228210" y="5781547"/>
            <a:ext cx="11801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Configuration</a:t>
            </a:r>
            <a:endParaRPr lang="en-GB" sz="1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3" t="9285" b="8572"/>
          <a:stretch/>
        </p:blipFill>
        <p:spPr bwMode="auto">
          <a:xfrm>
            <a:off x="-10885" y="1047522"/>
            <a:ext cx="478971" cy="375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742709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1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964" y="803007"/>
            <a:ext cx="3363063" cy="57027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68411"/>
            <a:ext cx="12192000" cy="4175125"/>
          </a:xfrm>
        </p:spPr>
        <p:txBody>
          <a:bodyPr/>
          <a:lstStyle/>
          <a:p>
            <a:pPr lvl="1"/>
            <a:r>
              <a:rPr lang="en-GB" b="1" dirty="0" smtClean="0"/>
              <a:t>Objective</a:t>
            </a:r>
            <a:r>
              <a:rPr lang="en-GB" b="1" dirty="0"/>
              <a:t>: </a:t>
            </a:r>
            <a:r>
              <a:rPr lang="en-GB" dirty="0"/>
              <a:t>Determine </a:t>
            </a:r>
            <a:r>
              <a:rPr lang="en-GB" dirty="0" smtClean="0"/>
              <a:t>Stave </a:t>
            </a:r>
            <a:r>
              <a:rPr lang="en-GB" dirty="0"/>
              <a:t>thermal map in operative </a:t>
            </a:r>
            <a:r>
              <a:rPr lang="en-GB" dirty="0" smtClean="0"/>
              <a:t>condition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 smtClean="0">
                <a:solidFill>
                  <a:prstClr val="black"/>
                </a:solidFill>
              </a:rPr>
              <a:t>  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Stave (Space Frame +HIC)</a:t>
            </a:r>
            <a:endParaRPr lang="en-GB" dirty="0">
              <a:solidFill>
                <a:prstClr val="black"/>
              </a:solidFill>
            </a:endParaRP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operate </a:t>
            </a:r>
            <a:r>
              <a:rPr lang="en-GB" dirty="0" smtClean="0"/>
              <a:t>Stave at nominal operative condition and</a:t>
            </a:r>
          </a:p>
          <a:p>
            <a:pPr lvl="1"/>
            <a:r>
              <a:rPr lang="en-GB" dirty="0" smtClean="0"/>
              <a:t>at different flow rates (0.05 l/min nominal)</a:t>
            </a:r>
          </a:p>
          <a:p>
            <a:pPr lvl="1"/>
            <a:r>
              <a:rPr lang="en-GB" dirty="0" smtClean="0"/>
              <a:t> from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45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403009" y="1417901"/>
            <a:ext cx="8378685" cy="1255833"/>
            <a:chOff x="0" y="993327"/>
            <a:chExt cx="8378685" cy="1255833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0" y="1256231"/>
              <a:ext cx="7502612" cy="937827"/>
              <a:chOff x="694669" y="772514"/>
              <a:chExt cx="8359016" cy="1044877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666" b="85000"/>
              <a:stretch/>
            </p:blipFill>
            <p:spPr bwMode="auto">
              <a:xfrm>
                <a:off x="694669" y="772514"/>
                <a:ext cx="8359016" cy="1044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2710893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>
                <a:spLocks noChangeAspect="1"/>
              </p:cNvSpPr>
              <p:nvPr/>
            </p:nvSpPr>
            <p:spPr>
              <a:xfrm>
                <a:off x="3574989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>
                <a:spLocks noChangeAspect="1"/>
              </p:cNvSpPr>
              <p:nvPr/>
            </p:nvSpPr>
            <p:spPr>
              <a:xfrm>
                <a:off x="4439085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>
                <a:spLocks noChangeAspect="1"/>
              </p:cNvSpPr>
              <p:nvPr/>
            </p:nvSpPr>
            <p:spPr>
              <a:xfrm>
                <a:off x="5303181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6167277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/>
              <p:cNvSpPr>
                <a:spLocks noChangeAspect="1"/>
              </p:cNvSpPr>
              <p:nvPr/>
            </p:nvSpPr>
            <p:spPr>
              <a:xfrm>
                <a:off x="7031373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7895469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1846797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982701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ight Arrow 6"/>
            <p:cNvSpPr/>
            <p:nvPr/>
          </p:nvSpPr>
          <p:spPr>
            <a:xfrm flipH="1">
              <a:off x="7538428" y="1527157"/>
              <a:ext cx="641984" cy="144016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581971" y="1838447"/>
              <a:ext cx="641984" cy="14401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26964" y="1273693"/>
              <a:ext cx="6517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00B0F0"/>
                  </a:solidFill>
                </a:rPr>
                <a:t>Inlet</a:t>
              </a:r>
              <a:endParaRPr lang="en-GB" sz="2000" b="1" dirty="0">
                <a:solidFill>
                  <a:srgbClr val="00B0F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71186" y="1910606"/>
              <a:ext cx="750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Outlet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03584" y="993327"/>
              <a:ext cx="1277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T</a:t>
              </a:r>
              <a:r>
                <a:rPr lang="en-GB" sz="1600" baseline="-25000" dirty="0" smtClean="0"/>
                <a:t>in</a:t>
              </a:r>
              <a:r>
                <a:rPr lang="en-GB" sz="1600" dirty="0" smtClean="0"/>
                <a:t>=18.25 °C</a:t>
              </a:r>
              <a:endParaRPr lang="en-GB" sz="1600" dirty="0"/>
            </a:p>
          </p:txBody>
        </p:sp>
      </p:grpSp>
      <p:pic>
        <p:nvPicPr>
          <p:cNvPr id="22" name="Picture 3" descr="\\cern.ch\dfs\Users\a\afrances\Desktop\New folder\Prim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8" t="7721" b="8600"/>
          <a:stretch/>
        </p:blipFill>
        <p:spPr bwMode="auto">
          <a:xfrm>
            <a:off x="-15646" y="676002"/>
            <a:ext cx="378969" cy="282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974373" y="2381541"/>
            <a:ext cx="121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periphery</a:t>
            </a:r>
            <a:endParaRPr lang="en-GB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10049173" y="3709401"/>
            <a:ext cx="121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center</a:t>
            </a:r>
            <a:endParaRPr lang="en-GB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0142220" y="5072567"/>
            <a:ext cx="121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matrix</a:t>
            </a:r>
            <a:endParaRPr lang="en-GB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8740101" y="6428838"/>
            <a:ext cx="34254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l-GR" sz="1000" dirty="0" smtClean="0"/>
              <a:t>Δ</a:t>
            </a:r>
            <a:r>
              <a:rPr lang="en-GB" sz="1000" dirty="0" smtClean="0"/>
              <a:t>T between the longitudinal surface temperature and the fluid inlet temperature, at different flow rate.</a:t>
            </a:r>
            <a:endParaRPr lang="en-GB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4522900" y="6505782"/>
            <a:ext cx="342546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S</a:t>
            </a:r>
            <a:r>
              <a:rPr lang="en-GB" sz="1000" dirty="0" smtClean="0"/>
              <a:t>urface temperature at nominal flow rate.</a:t>
            </a:r>
            <a:endParaRPr lang="en-GB" sz="1000" dirty="0"/>
          </a:p>
        </p:txBody>
      </p:sp>
      <p:sp>
        <p:nvSpPr>
          <p:cNvPr id="39" name="Rectangle 38"/>
          <p:cNvSpPr/>
          <p:nvPr/>
        </p:nvSpPr>
        <p:spPr>
          <a:xfrm>
            <a:off x="9742709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test: </a:t>
            </a:r>
            <a:r>
              <a:rPr lang="en-US" dirty="0">
                <a:solidFill>
                  <a:srgbClr val="00B0F0"/>
                </a:solidFill>
              </a:rPr>
              <a:t>Thermal test</a:t>
            </a:r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0899" y="2877154"/>
            <a:ext cx="4607653" cy="353712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158738" y="3053742"/>
            <a:ext cx="115619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Tin=18.25 °C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22415" y="1698267"/>
            <a:ext cx="1211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periphery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40069" y="2341423"/>
            <a:ext cx="1211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matrix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736" y="3093127"/>
            <a:ext cx="5267408" cy="373835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608074"/>
            <a:ext cx="12192000" cy="1101742"/>
          </a:xfrm>
        </p:spPr>
        <p:txBody>
          <a:bodyPr/>
          <a:lstStyle/>
          <a:p>
            <a:pPr lvl="1"/>
            <a:r>
              <a:rPr lang="en-GB" b="1" dirty="0"/>
              <a:t>Objective: </a:t>
            </a:r>
            <a:r>
              <a:rPr lang="en-GB" dirty="0"/>
              <a:t>Determine </a:t>
            </a:r>
            <a:r>
              <a:rPr lang="en-GB" dirty="0" smtClean="0"/>
              <a:t>Stave </a:t>
            </a:r>
            <a:r>
              <a:rPr lang="en-GB" dirty="0"/>
              <a:t>thermal map </a:t>
            </a:r>
            <a:r>
              <a:rPr lang="en-GB" dirty="0" smtClean="0"/>
              <a:t>at </a:t>
            </a:r>
            <a:r>
              <a:rPr lang="en-GB" dirty="0"/>
              <a:t>different </a:t>
            </a:r>
            <a:r>
              <a:rPr lang="en-GB" dirty="0" smtClean="0"/>
              <a:t>trigger rates (100kHz and 400 kHz)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  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Stave (Space Frame </a:t>
            </a:r>
            <a:r>
              <a:rPr lang="en-GB" dirty="0">
                <a:solidFill>
                  <a:prstClr val="black"/>
                </a:solidFill>
              </a:rPr>
              <a:t>+HIC)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</a:t>
            </a:r>
            <a:r>
              <a:rPr lang="en-GB" b="1" dirty="0" smtClean="0">
                <a:solidFill>
                  <a:prstClr val="black"/>
                </a:solidFill>
              </a:rPr>
              <a:t>procedure: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smtClean="0"/>
              <a:t>operate Stave at different trigger rates and map Stave temperature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46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test: </a:t>
            </a:r>
            <a:r>
              <a:rPr lang="en-US" dirty="0">
                <a:solidFill>
                  <a:srgbClr val="00B0F0"/>
                </a:solidFill>
              </a:rPr>
              <a:t>Thermal test</a:t>
            </a:r>
            <a:endParaRPr lang="en-GB" dirty="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0" y="725372"/>
            <a:ext cx="9601855" cy="4282191"/>
            <a:chOff x="0" y="633790"/>
            <a:chExt cx="10564803" cy="471164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190"/>
            <a:stretch/>
          </p:blipFill>
          <p:spPr bwMode="auto">
            <a:xfrm>
              <a:off x="1887609" y="1842444"/>
              <a:ext cx="8677194" cy="89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16" t="8837" b="7646"/>
            <a:stretch/>
          </p:blipFill>
          <p:spPr>
            <a:xfrm>
              <a:off x="0" y="633790"/>
              <a:ext cx="390525" cy="281666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6162864" y="2390734"/>
              <a:ext cx="122493" cy="5607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976253" y="2911667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Point 4</a:t>
              </a:r>
              <a:endParaRPr lang="en-GB" sz="1400" b="1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059680" y="2390734"/>
              <a:ext cx="146549" cy="5891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624448" y="2916233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Point 3</a:t>
              </a:r>
              <a:endParaRPr lang="en-GB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5464" y="1483540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Point 1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6260611" y="1631756"/>
              <a:ext cx="205758" cy="3893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476161" y="5006790"/>
              <a:ext cx="3399409" cy="3386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1400" dirty="0" smtClean="0"/>
                <a:t>100 kHz trigger; 1024 pixels occupancy  </a:t>
              </a:r>
              <a:endParaRPr lang="en-GB" sz="1400" dirty="0"/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1492253" y="4716248"/>
              <a:ext cx="3316564" cy="39735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400 kHz trigger;</a:t>
              </a:r>
              <a:r>
                <a:rPr kumimoji="0" lang="en-GB" sz="1400" b="0" i="0" u="none" strike="noStrike" kern="120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128 pixels occupancy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9742709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1086" y="6459246"/>
            <a:ext cx="1601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Configuration  |Trigger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999271" y="5421572"/>
            <a:ext cx="0" cy="112009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924" y="3093127"/>
            <a:ext cx="4271206" cy="344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258767" y="4574943"/>
            <a:ext cx="309503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100 kHz </a:t>
            </a:r>
            <a:r>
              <a:rPr lang="en-GB" sz="1400" dirty="0" smtClean="0"/>
              <a:t>trigger, </a:t>
            </a:r>
            <a:r>
              <a:rPr lang="en-GB" sz="1400" dirty="0"/>
              <a:t>1024 pixels occupancy </a:t>
            </a:r>
            <a:endParaRPr lang="en-GB" sz="1400" dirty="0" smtClean="0"/>
          </a:p>
          <a:p>
            <a:r>
              <a:rPr lang="en-GB" sz="1400" dirty="0"/>
              <a:t>Analog: 1.8 V    108 </a:t>
            </a:r>
            <a:r>
              <a:rPr lang="en-GB" sz="1400" dirty="0" smtClean="0"/>
              <a:t>mA, </a:t>
            </a:r>
          </a:p>
          <a:p>
            <a:r>
              <a:rPr lang="en-GB" sz="1400" dirty="0" smtClean="0"/>
              <a:t>Digital</a:t>
            </a:r>
            <a:r>
              <a:rPr lang="en-GB" sz="1400" dirty="0"/>
              <a:t>:  1.8 V    </a:t>
            </a:r>
            <a:r>
              <a:rPr lang="en-GB" sz="1400" dirty="0" smtClean="0"/>
              <a:t>915 </a:t>
            </a:r>
            <a:r>
              <a:rPr lang="en-GB" sz="1400" dirty="0"/>
              <a:t>mA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02032" y="6310832"/>
            <a:ext cx="267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5 minutes continuous trigger, temperature recorded  at time intervals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98506" y="4291914"/>
            <a:ext cx="1214032" cy="407872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4596269" y="4745307"/>
            <a:ext cx="1214032" cy="407872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94835" y="5195016"/>
            <a:ext cx="1214032" cy="407872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5-Point Star 23"/>
          <p:cNvSpPr/>
          <p:nvPr/>
        </p:nvSpPr>
        <p:spPr>
          <a:xfrm>
            <a:off x="11887200" y="3385751"/>
            <a:ext cx="164757" cy="140044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8258767" y="2913317"/>
            <a:ext cx="2909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Temperature stability Vs time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1192026" y="2929762"/>
            <a:ext cx="3635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Temperature stability Vs different  trigger</a:t>
            </a:r>
            <a:endParaRPr lang="en-GB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837746"/>
            <a:ext cx="8410179" cy="1186997"/>
          </a:xfrm>
        </p:spPr>
        <p:txBody>
          <a:bodyPr/>
          <a:lstStyle/>
          <a:p>
            <a:pPr lvl="1"/>
            <a:r>
              <a:rPr lang="en-US" b="1" dirty="0" smtClean="0"/>
              <a:t>Objective: </a:t>
            </a:r>
            <a:r>
              <a:rPr lang="en-US" dirty="0" smtClean="0"/>
              <a:t>Determine Stave thermo-elastic expansion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Stave (Space Frame </a:t>
            </a:r>
            <a:r>
              <a:rPr lang="en-GB" dirty="0">
                <a:solidFill>
                  <a:prstClr val="black"/>
                </a:solidFill>
              </a:rPr>
              <a:t>+HIC</a:t>
            </a:r>
            <a:r>
              <a:rPr lang="en-GB" dirty="0" smtClean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procedure: </a:t>
            </a:r>
            <a:r>
              <a:rPr lang="en-GB" dirty="0" smtClean="0">
                <a:solidFill>
                  <a:prstClr val="black"/>
                </a:solidFill>
              </a:rPr>
              <a:t>increase IB Stave temperature in a controlled oven, optical  measure of extreme chips markers. Tet repeated without oven, temperature increased by powering the stave without cooling </a:t>
            </a:r>
            <a:endParaRPr lang="en-GB" dirty="0">
              <a:solidFill>
                <a:prstClr val="black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GB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47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3085250" y="3736012"/>
            <a:ext cx="6021500" cy="449489"/>
          </a:xfrm>
        </p:spPr>
        <p:txBody>
          <a:bodyPr/>
          <a:lstStyle/>
          <a:p>
            <a:r>
              <a:rPr lang="en-GB" altLang="it-CH" dirty="0"/>
              <a:t>~1.5µm/°</a:t>
            </a:r>
            <a:r>
              <a:rPr lang="en-GB" altLang="it-CH" dirty="0" smtClean="0"/>
              <a:t>C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Characterization test: </a:t>
            </a:r>
            <a:r>
              <a:rPr lang="en-US" dirty="0" smtClean="0">
                <a:solidFill>
                  <a:srgbClr val="00B0F0"/>
                </a:solidFill>
              </a:rPr>
              <a:t>Thermo-elastic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Content Placeholder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10179" y="934322"/>
            <a:ext cx="3456865" cy="2592649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6755818"/>
              </p:ext>
            </p:extLst>
          </p:nvPr>
        </p:nvGraphicFramePr>
        <p:xfrm>
          <a:off x="372119" y="4216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30427"/>
          <a:stretch/>
        </p:blipFill>
        <p:spPr>
          <a:xfrm>
            <a:off x="5990941" y="4298436"/>
            <a:ext cx="5992299" cy="19283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72119" y="2431236"/>
            <a:ext cx="4785029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 err="1">
                <a:solidFill>
                  <a:prstClr val="black"/>
                </a:solidFill>
              </a:rPr>
              <a:t>Measure</a:t>
            </a:r>
            <a:r>
              <a:rPr lang="fr-FR" sz="1200" dirty="0">
                <a:solidFill>
                  <a:prstClr val="black"/>
                </a:solidFill>
              </a:rPr>
              <a:t> by 3D machine: 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>
                <a:solidFill>
                  <a:prstClr val="black"/>
                </a:solidFill>
              </a:rPr>
              <a:t>Machine ZEISS O-INSPECT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>
                <a:solidFill>
                  <a:prstClr val="black"/>
                </a:solidFill>
              </a:rPr>
              <a:t>Probe CFC 3 mm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 err="1">
                <a:solidFill>
                  <a:prstClr val="black"/>
                </a:solidFill>
              </a:rPr>
              <a:t>Measure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dirty="0" err="1">
                <a:solidFill>
                  <a:prstClr val="black"/>
                </a:solidFill>
              </a:rPr>
              <a:t>uncertanty</a:t>
            </a:r>
            <a:r>
              <a:rPr lang="fr-FR" sz="1200" dirty="0">
                <a:solidFill>
                  <a:prstClr val="black"/>
                </a:solidFill>
              </a:rPr>
              <a:t>: ±1.9 µ</a:t>
            </a:r>
            <a:r>
              <a:rPr lang="fr-FR" sz="1200" dirty="0" err="1">
                <a:solidFill>
                  <a:prstClr val="black"/>
                </a:solidFill>
              </a:rPr>
              <a:t>m+L</a:t>
            </a:r>
            <a:r>
              <a:rPr lang="fr-FR" sz="1200" dirty="0">
                <a:solidFill>
                  <a:prstClr val="black"/>
                </a:solidFill>
              </a:rPr>
              <a:t>/250 (L in mm)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>
                <a:solidFill>
                  <a:prstClr val="black"/>
                </a:solidFill>
              </a:rPr>
              <a:t>Ambient </a:t>
            </a:r>
            <a:r>
              <a:rPr lang="fr-FR" sz="1200" dirty="0" err="1" smtClean="0">
                <a:solidFill>
                  <a:prstClr val="black"/>
                </a:solidFill>
              </a:rPr>
              <a:t>temperature</a:t>
            </a:r>
            <a:r>
              <a:rPr lang="fr-FR" sz="1200" dirty="0" smtClean="0">
                <a:solidFill>
                  <a:prstClr val="black"/>
                </a:solidFill>
              </a:rPr>
              <a:t>: </a:t>
            </a:r>
            <a:r>
              <a:rPr lang="fr-FR" sz="1200" dirty="0">
                <a:solidFill>
                  <a:prstClr val="black"/>
                </a:solidFill>
              </a:rPr>
              <a:t>20°C ± </a:t>
            </a:r>
            <a:r>
              <a:rPr lang="fr-FR" sz="1200" dirty="0" smtClean="0">
                <a:solidFill>
                  <a:prstClr val="black"/>
                </a:solidFill>
              </a:rPr>
              <a:t>1°C</a:t>
            </a:r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42709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41993" y="6395934"/>
            <a:ext cx="3937213" cy="298638"/>
            <a:chOff x="3987587" y="2097715"/>
            <a:chExt cx="3270946" cy="191772"/>
          </a:xfrm>
        </p:grpSpPr>
        <p:sp>
          <p:nvSpPr>
            <p:cNvPr id="6" name="Rectangle 5"/>
            <p:cNvSpPr/>
            <p:nvPr/>
          </p:nvSpPr>
          <p:spPr>
            <a:xfrm>
              <a:off x="5096935" y="2099058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67637" y="2104964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37161" y="2099058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07863" y="2102959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8565" y="2108865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48089" y="2106999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87587" y="2099058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358289" y="2097715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27813" y="2099058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Plus 30"/>
          <p:cNvSpPr/>
          <p:nvPr/>
        </p:nvSpPr>
        <p:spPr>
          <a:xfrm>
            <a:off x="6569460" y="6311562"/>
            <a:ext cx="248355" cy="26196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31"/>
          <p:cNvSpPr/>
          <p:nvPr/>
        </p:nvSpPr>
        <p:spPr>
          <a:xfrm>
            <a:off x="10415496" y="6294850"/>
            <a:ext cx="248355" cy="26196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458635" y="6254231"/>
            <a:ext cx="692376" cy="560607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064558" y="6254231"/>
            <a:ext cx="692376" cy="560607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10134413" y="5080000"/>
            <a:ext cx="367318" cy="9943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942009" y="5080000"/>
            <a:ext cx="1222137" cy="11467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8540" y="6205548"/>
            <a:ext cx="10235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Chip </a:t>
            </a:r>
          </a:p>
          <a:p>
            <a:r>
              <a:rPr lang="en-US" sz="1050" dirty="0" smtClean="0">
                <a:solidFill>
                  <a:srgbClr val="FF0000"/>
                </a:solidFill>
              </a:rPr>
              <a:t>marker</a:t>
            </a:r>
            <a:endParaRPr lang="en-GB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</a:t>
            </a:r>
            <a:r>
              <a:rPr lang="en-GB" dirty="0" smtClean="0"/>
              <a:t>Stave flexural </a:t>
            </a:r>
            <a:r>
              <a:rPr lang="en-GB" dirty="0"/>
              <a:t>stiffness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 smtClean="0">
                <a:solidFill>
                  <a:prstClr val="black"/>
                </a:solidFill>
              </a:rPr>
              <a:t>Test article: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/>
              <a:t>IB Stave (Space Frame +HIC)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3 points bending test</a:t>
            </a:r>
          </a:p>
          <a:p>
            <a:pPr lvl="1"/>
            <a:endParaRPr lang="en-GB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0" y="3800180"/>
            <a:ext cx="6021500" cy="449489"/>
          </a:xfrm>
        </p:spPr>
        <p:txBody>
          <a:bodyPr/>
          <a:lstStyle/>
          <a:p>
            <a:r>
              <a:rPr lang="en-GB" dirty="0"/>
              <a:t>predicted max sag </a:t>
            </a:r>
            <a:r>
              <a:rPr lang="en-GB" dirty="0" smtClean="0"/>
              <a:t>&lt; 3 µm (under HIC weight)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test: </a:t>
            </a:r>
            <a:r>
              <a:rPr lang="en-US" dirty="0" smtClean="0">
                <a:solidFill>
                  <a:srgbClr val="00B0F0"/>
                </a:solidFill>
              </a:rPr>
              <a:t>Bending Test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9742709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4" r="15215"/>
          <a:stretch/>
        </p:blipFill>
        <p:spPr>
          <a:xfrm>
            <a:off x="6067425" y="850231"/>
            <a:ext cx="5794891" cy="5794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2216" y="5133679"/>
            <a:ext cx="5143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/>
              <a:t>*Sag from previous componet test on IB Space Frame (no HIC) was   </a:t>
            </a:r>
          </a:p>
          <a:p>
            <a:r>
              <a:rPr lang="it-IT" sz="1400" dirty="0" smtClean="0"/>
              <a:t>IB SPF</a:t>
            </a:r>
            <a:r>
              <a:rPr lang="it-IT" sz="1400" dirty="0" smtClean="0">
                <a:sym typeface="Wingdings" panose="05000000000000000000" pitchFamily="2" charset="2"/>
              </a:rPr>
              <a:t> </a:t>
            </a:r>
            <a:r>
              <a:rPr lang="it-IT" sz="1400" dirty="0" smtClean="0"/>
              <a:t>Sag </a:t>
            </a:r>
            <a:r>
              <a:rPr lang="it-IT" sz="1400" dirty="0"/>
              <a:t>0.40 mm @ F=60g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62" y="5612371"/>
            <a:ext cx="2881310" cy="9007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3932" y="4623953"/>
            <a:ext cx="3675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SPF+CP +HIC dummy </a:t>
            </a:r>
            <a:r>
              <a:rPr lang="it-IT" sz="1400" dirty="0">
                <a:sym typeface="Wingdings" panose="05000000000000000000" pitchFamily="2" charset="2"/>
              </a:rPr>
              <a:t> </a:t>
            </a:r>
            <a:r>
              <a:rPr lang="it-IT" sz="1400" dirty="0"/>
              <a:t>Sag* 0.24 mm @ F=60g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1344" y="3661431"/>
            <a:ext cx="26640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 smtClean="0"/>
              <a:t>(Measured HIC weight+ glue= 3g)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5268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28" t="1814" r="9821" b="2060"/>
          <a:stretch/>
        </p:blipFill>
        <p:spPr>
          <a:xfrm>
            <a:off x="6843" y="513933"/>
            <a:ext cx="3040284" cy="6344067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485900" lvl="4">
              <a:buClr>
                <a:srgbClr val="44546A">
                  <a:lumMod val="50000"/>
                </a:srgbClr>
              </a:buClr>
            </a:pPr>
            <a:r>
              <a:rPr lang="en-GB" sz="1800" b="1" dirty="0" smtClean="0"/>
              <a:t>Objective: </a:t>
            </a:r>
            <a:r>
              <a:rPr lang="en-GB" sz="1800" dirty="0" smtClean="0"/>
              <a:t>Determine Stave natural frequencies</a:t>
            </a:r>
          </a:p>
          <a:p>
            <a:pPr marL="1485900" lvl="4">
              <a:buClr>
                <a:srgbClr val="44546A">
                  <a:lumMod val="50000"/>
                </a:srgbClr>
              </a:buClr>
            </a:pPr>
            <a:r>
              <a:rPr lang="en-GB" sz="1800" b="1" dirty="0" smtClean="0">
                <a:solidFill>
                  <a:prstClr val="black"/>
                </a:solidFill>
              </a:rPr>
              <a:t>Test article: </a:t>
            </a:r>
            <a:r>
              <a:rPr lang="en-GB" sz="1800" dirty="0" smtClean="0">
                <a:solidFill>
                  <a:prstClr val="black"/>
                </a:solidFill>
              </a:rPr>
              <a:t>IB Stave (Space Frame +HIC)</a:t>
            </a:r>
          </a:p>
          <a:p>
            <a:pPr marL="1485900" lvl="4">
              <a:buClr>
                <a:srgbClr val="44546A">
                  <a:lumMod val="50000"/>
                </a:srgbClr>
              </a:buClr>
            </a:pPr>
            <a:r>
              <a:rPr lang="en-GB" sz="1800" b="1" dirty="0" smtClean="0">
                <a:solidFill>
                  <a:prstClr val="black"/>
                </a:solidFill>
              </a:rPr>
              <a:t>Test procedure: </a:t>
            </a:r>
            <a:r>
              <a:rPr lang="en-GB" sz="1800" dirty="0" smtClean="0">
                <a:solidFill>
                  <a:prstClr val="black"/>
                </a:solidFill>
              </a:rPr>
              <a:t>sine sweep</a:t>
            </a:r>
            <a:endParaRPr lang="en-GB" dirty="0" smtClean="0">
              <a:solidFill>
                <a:prstClr val="black"/>
              </a:solidFill>
            </a:endParaRPr>
          </a:p>
          <a:p>
            <a:pPr lvl="1"/>
            <a:endParaRPr lang="en-GB" dirty="0"/>
          </a:p>
        </p:txBody>
      </p:sp>
      <p:pic>
        <p:nvPicPr>
          <p:cNvPr id="13" name="IMG_7541">
            <a:hlinkClick r:id="" action="ppaction://media"/>
          </p:cNvPr>
          <p:cNvPicPr>
            <a:picLocks noGrp="1" noChangeAspect="1"/>
          </p:cNvPicPr>
          <p:nvPr>
            <p:ph idx="1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208" end="3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9650700" y="750443"/>
            <a:ext cx="3154931" cy="1774186"/>
          </a:xfrm>
        </p:spPr>
      </p:pic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3085250" y="3306083"/>
            <a:ext cx="6021500" cy="44948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mtClean="0">
                <a:sym typeface="Wingdings" panose="05000000000000000000" pitchFamily="2" charset="2"/>
              </a:rPr>
              <a:t>1</a:t>
            </a:r>
            <a:r>
              <a:rPr lang="en-US" baseline="30000" smtClean="0">
                <a:sym typeface="Wingdings" panose="05000000000000000000" pitchFamily="2" charset="2"/>
              </a:rPr>
              <a:t>st</a:t>
            </a:r>
            <a:r>
              <a:rPr lang="en-US" smtClean="0">
                <a:sym typeface="Wingdings" panose="05000000000000000000" pitchFamily="2" charset="2"/>
              </a:rPr>
              <a:t>   168 Hz         2</a:t>
            </a:r>
            <a:r>
              <a:rPr lang="en-US" baseline="30000" smtClean="0">
                <a:sym typeface="Wingdings" panose="05000000000000000000" pitchFamily="2" charset="2"/>
              </a:rPr>
              <a:t>nd</a:t>
            </a:r>
            <a:r>
              <a:rPr lang="en-US" smtClean="0">
                <a:sym typeface="Wingdings" panose="05000000000000000000" pitchFamily="2" charset="2"/>
              </a:rPr>
              <a:t>  466 Hz         3</a:t>
            </a:r>
            <a:r>
              <a:rPr lang="en-US" baseline="30000" smtClean="0">
                <a:sym typeface="Wingdings" panose="05000000000000000000" pitchFamily="2" charset="2"/>
              </a:rPr>
              <a:t>rd</a:t>
            </a:r>
            <a:r>
              <a:rPr lang="en-US" smtClean="0">
                <a:sym typeface="Wingdings" panose="05000000000000000000" pitchFamily="2" charset="2"/>
              </a:rPr>
              <a:t>  580 Hz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Characterization test: </a:t>
            </a:r>
            <a:r>
              <a:rPr lang="en-US" smtClean="0">
                <a:solidFill>
                  <a:srgbClr val="00B0F0"/>
                </a:solidFill>
              </a:rPr>
              <a:t>sine sweep vibration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8768240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3133769" y="3901281"/>
            <a:ext cx="4320000" cy="2825375"/>
            <a:chOff x="106589" y="1685906"/>
            <a:chExt cx="5760000" cy="376716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589" y="1685906"/>
              <a:ext cx="5760000" cy="376716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7" r="13444"/>
            <a:stretch/>
          </p:blipFill>
          <p:spPr>
            <a:xfrm>
              <a:off x="894534" y="4234322"/>
              <a:ext cx="533209" cy="47403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6559" y="2527343"/>
              <a:ext cx="811453" cy="336173"/>
            </a:xfrm>
            <a:prstGeom prst="rect">
              <a:avLst/>
            </a:prstGeom>
          </p:spPr>
        </p:pic>
      </p:grp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7641047" y="3901281"/>
            <a:ext cx="4356000" cy="2809910"/>
            <a:chOff x="6171326" y="1685904"/>
            <a:chExt cx="5760000" cy="3767168"/>
          </a:xfrm>
          <a:effectLst/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1326" y="1685904"/>
              <a:ext cx="5760000" cy="376716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3" b="8073"/>
            <a:stretch/>
          </p:blipFill>
          <p:spPr>
            <a:xfrm rot="10800000">
              <a:off x="6699715" y="1793331"/>
              <a:ext cx="1114509" cy="167176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9488" y="2218837"/>
              <a:ext cx="831437" cy="451351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1502886" y="1841745"/>
            <a:ext cx="324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Laser </a:t>
            </a:r>
            <a:r>
              <a:rPr lang="en-GB" sz="1400" dirty="0"/>
              <a:t>non-contact vibration measurement</a:t>
            </a:r>
          </a:p>
          <a:p>
            <a:r>
              <a:rPr lang="en-GB" sz="1400" dirty="0" smtClean="0"/>
              <a:t> </a:t>
            </a:r>
            <a:endParaRPr lang="en-GB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47" y="817351"/>
            <a:ext cx="3135188" cy="23513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52686" y="917898"/>
            <a:ext cx="1179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ym typeface="Wingdings" panose="05000000000000000000" pitchFamily="2" charset="2"/>
              </a:rPr>
              <a:t> </a:t>
            </a:r>
            <a:r>
              <a:rPr lang="en-US" sz="1200" dirty="0" smtClean="0"/>
              <a:t>Vertical</a:t>
            </a:r>
            <a:endParaRPr lang="en-GB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9357374" y="2609047"/>
            <a:ext cx="1063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Horizontal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627223" y="2551612"/>
            <a:ext cx="745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</a:t>
            </a:r>
            <a:r>
              <a:rPr lang="en-US" sz="1600" dirty="0" smtClean="0">
                <a:solidFill>
                  <a:schemeClr val="bg1"/>
                </a:solidFill>
              </a:rPr>
              <a:t>haker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88628" y="1127761"/>
            <a:ext cx="1912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 Measured by LDV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8526" y="2417859"/>
            <a:ext cx="21510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Sampling freq.: </a:t>
            </a:r>
            <a:r>
              <a:rPr lang="en-US" sz="1100" dirty="0" smtClean="0"/>
              <a:t>2048 Hz</a:t>
            </a:r>
          </a:p>
          <a:p>
            <a:pPr algn="r"/>
            <a:r>
              <a:rPr lang="en-US" sz="1100" dirty="0" smtClean="0"/>
              <a:t>Max freq.: 800 Hz</a:t>
            </a:r>
          </a:p>
          <a:p>
            <a:pPr algn="r"/>
            <a:r>
              <a:rPr lang="en-US" sz="1100" dirty="0" smtClean="0"/>
              <a:t>Sweep frequency range: 1-800 Hz</a:t>
            </a:r>
          </a:p>
          <a:p>
            <a:pPr algn="r"/>
            <a:r>
              <a:rPr lang="en-US" sz="1100" dirty="0" smtClean="0"/>
              <a:t>Sweep time: 64 s</a:t>
            </a:r>
            <a:endParaRPr lang="en-GB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1271451" y="2586446"/>
            <a:ext cx="778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 LDV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424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8972890" y="21713"/>
            <a:ext cx="2620375" cy="2211055"/>
            <a:chOff x="9102735" y="-6862"/>
            <a:chExt cx="2620375" cy="2211055"/>
          </a:xfrm>
          <a:solidFill>
            <a:schemeClr val="bg1"/>
          </a:solidFill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2735" y="-6862"/>
              <a:ext cx="2620375" cy="2211055"/>
            </a:xfrm>
            <a:prstGeom prst="rect">
              <a:avLst/>
            </a:prstGeom>
            <a:grpFill/>
          </p:spPr>
        </p:pic>
        <p:grpSp>
          <p:nvGrpSpPr>
            <p:cNvPr id="34" name="Group 33"/>
            <p:cNvGrpSpPr/>
            <p:nvPr/>
          </p:nvGrpSpPr>
          <p:grpSpPr>
            <a:xfrm>
              <a:off x="9650456" y="1026347"/>
              <a:ext cx="1842274" cy="131918"/>
              <a:chOff x="10038082" y="1790832"/>
              <a:chExt cx="1842274" cy="131918"/>
            </a:xfrm>
            <a:grpFill/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0556517" y="1791097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0944000" y="1922750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1808348" y="1922750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0038082" y="1790832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>
            <a:off x="0" y="626998"/>
            <a:ext cx="4547507" cy="2843767"/>
            <a:chOff x="0" y="626998"/>
            <a:chExt cx="4547507" cy="2843767"/>
          </a:xfrm>
        </p:grpSpPr>
        <p:pic>
          <p:nvPicPr>
            <p:cNvPr id="20" name="Picture 4" descr="C:\Documents and Settings\corrado\Desktop\its-layout+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626998"/>
              <a:ext cx="4547507" cy="2843767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3273050" y="1175656"/>
              <a:ext cx="957313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Middle layers</a:t>
              </a:r>
              <a:endParaRPr lang="en-GB" sz="11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14041" y="789216"/>
              <a:ext cx="888385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Outer layers</a:t>
              </a:r>
              <a:endParaRPr lang="en-GB" sz="11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51098" y="1594757"/>
              <a:ext cx="85792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Inner layers</a:t>
              </a:r>
              <a:endParaRPr lang="en-GB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776" y="2628901"/>
              <a:ext cx="79380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Beam pipe</a:t>
              </a:r>
              <a:endParaRPr lang="en-GB" sz="1100" dirty="0"/>
            </a:p>
          </p:txBody>
        </p:sp>
      </p:grpSp>
      <p:sp>
        <p:nvSpPr>
          <p:cNvPr id="9" name="Rettangolo 5"/>
          <p:cNvSpPr/>
          <p:nvPr/>
        </p:nvSpPr>
        <p:spPr>
          <a:xfrm>
            <a:off x="4713031" y="790298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cs typeface="Arial" panose="020B0604020202020204" pitchFamily="34" charset="0"/>
              </a:rPr>
              <a:t>…from 194mm to 247mm radius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5290" y="1375077"/>
            <a:ext cx="5472608" cy="5176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29" y="4580220"/>
            <a:ext cx="4400271" cy="1675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ayout</a:t>
            </a:r>
            <a:r>
              <a:rPr lang="en-US" dirty="0"/>
              <a:t>: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radial, </a:t>
            </a:r>
            <a:r>
              <a:rPr lang="en-US" dirty="0">
                <a:solidFill>
                  <a:srgbClr val="00B050"/>
                </a:solidFill>
              </a:rPr>
              <a:t>layers </a:t>
            </a:r>
            <a:r>
              <a:rPr lang="en-US" dirty="0" smtClean="0">
                <a:solidFill>
                  <a:srgbClr val="00B050"/>
                </a:solidFill>
              </a:rPr>
              <a:t>3-4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2019" y="4400542"/>
            <a:ext cx="3209981" cy="2139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16738" y="459826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n.4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835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b="1" dirty="0"/>
              <a:t>Objective: </a:t>
            </a:r>
            <a:r>
              <a:rPr lang="en-GB" dirty="0"/>
              <a:t>Verify stave behaviour vs transport </a:t>
            </a:r>
            <a:r>
              <a:rPr lang="en-GB" dirty="0" smtClean="0"/>
              <a:t>excitation</a:t>
            </a:r>
            <a:endParaRPr lang="en-GB" dirty="0"/>
          </a:p>
          <a:p>
            <a:pPr lvl="1"/>
            <a:r>
              <a:rPr lang="en-GB" b="1" dirty="0"/>
              <a:t>Test article: </a:t>
            </a:r>
            <a:r>
              <a:rPr lang="en-GB" dirty="0"/>
              <a:t>IB Stave (Space Frame +HIC)</a:t>
            </a:r>
          </a:p>
          <a:p>
            <a:pPr lvl="1"/>
            <a:r>
              <a:rPr lang="en-GB" b="1" dirty="0"/>
              <a:t>Test procedure: </a:t>
            </a:r>
            <a:r>
              <a:rPr lang="en-GB" dirty="0"/>
              <a:t>sine sweep, random, sine sweep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93CD-6660-4812-9F26-21D4985D3525}" type="slidenum">
              <a:rPr lang="en-GB" smtClean="0"/>
              <a:t>50</a:t>
            </a:fld>
            <a:endParaRPr lang="en-GB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Visual inspection and functional test after every test: no wire bonding or chip damage was observed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 No frequency shift has been observed between sine sweep before and after </a:t>
            </a:r>
            <a:r>
              <a:rPr lang="en-GB" dirty="0" smtClean="0"/>
              <a:t>random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test: </a:t>
            </a:r>
            <a:r>
              <a:rPr lang="en-US" dirty="0" smtClean="0">
                <a:solidFill>
                  <a:srgbClr val="00B0F0"/>
                </a:solidFill>
              </a:rPr>
              <a:t>random vibration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42709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4" name="075324E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14000" contrast="10000"/>
          </a:blip>
          <a:stretch>
            <a:fillRect/>
          </a:stretch>
        </p:blipFill>
        <p:spPr>
          <a:xfrm rot="10800000">
            <a:off x="6157661" y="3448052"/>
            <a:ext cx="5686460" cy="3201586"/>
          </a:xfrm>
          <a:prstGeom prst="rect">
            <a:avLst/>
          </a:prstGeom>
        </p:spPr>
      </p:pic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515706" y="3432478"/>
            <a:ext cx="4860000" cy="3329526"/>
            <a:chOff x="296247" y="1986290"/>
            <a:chExt cx="4752000" cy="3255537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296247" y="1986290"/>
              <a:ext cx="4752000" cy="3255537"/>
              <a:chOff x="3008001" y="3841556"/>
              <a:chExt cx="4480642" cy="2929426"/>
            </a:xfrm>
          </p:grpSpPr>
          <p:pic>
            <p:nvPicPr>
              <p:cNvPr id="16" name="Content Placeholder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8001" y="3841556"/>
                <a:ext cx="4480642" cy="2929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/>
            </p:spPr>
          </p:pic>
          <p:pic>
            <p:nvPicPr>
              <p:cNvPr id="17" name="Content Placeholder 11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289">
                <a:off x="4540762" y="5813252"/>
                <a:ext cx="1008000" cy="75936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23" t="72316" r="2342" b="6782"/>
              <a:stretch/>
            </p:blipFill>
            <p:spPr>
              <a:xfrm rot="368160">
                <a:off x="5136578" y="5721342"/>
                <a:ext cx="540000" cy="53999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67" r="13444"/>
              <a:stretch/>
            </p:blipFill>
            <p:spPr>
              <a:xfrm>
                <a:off x="5869191" y="5656443"/>
                <a:ext cx="790131" cy="642240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2475224" y="2053824"/>
              <a:ext cx="250213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White noise used as input for the random Vs typical transport vibration* </a:t>
              </a: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95319" y="2204944"/>
            <a:ext cx="470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*Typical transport: MIL-STD-810G </a:t>
            </a:r>
            <a:r>
              <a:rPr lang="en-US" sz="1200" dirty="0" smtClean="0"/>
              <a:t>w/Change 1 </a:t>
            </a:r>
            <a:r>
              <a:rPr lang="en-US" sz="1200" dirty="0"/>
              <a:t>Method 514.7, ANNEX </a:t>
            </a:r>
            <a:r>
              <a:rPr lang="en-US" sz="1200" dirty="0" smtClean="0"/>
              <a:t>C</a:t>
            </a:r>
            <a:br>
              <a:rPr lang="en-US" sz="1200" dirty="0" smtClean="0"/>
            </a:b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9749" y="781379"/>
            <a:ext cx="3026038" cy="1980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4853" y="777716"/>
            <a:ext cx="302603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51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Design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Fabrication process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Mechanical characterization</a:t>
            </a:r>
          </a:p>
          <a:p>
            <a:r>
              <a:rPr lang="en-GB" dirty="0"/>
              <a:t> Series Production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Acceptance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TEST &amp; QA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Production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74393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73" b="17111"/>
          <a:stretch/>
        </p:blipFill>
        <p:spPr>
          <a:xfrm rot="6961407">
            <a:off x="3608474" y="1105727"/>
            <a:ext cx="3954942" cy="19285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454862">
            <a:off x="166069" y="593186"/>
            <a:ext cx="4722027" cy="3586490"/>
            <a:chOff x="971550" y="-1228725"/>
            <a:chExt cx="5857875" cy="43934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823" b="93584" l="1498" r="99591"/>
                      </a14:imgEffect>
                      <a14:imgEffect>
                        <a14:sharpenSoften amount="12000"/>
                      </a14:imgEffect>
                      <a14:imgEffect>
                        <a14:brightnessContrast bright="3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9363">
              <a:off x="971550" y="-1228725"/>
              <a:ext cx="5857875" cy="43934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942" b="60109" l="85020" r="96959"/>
                      </a14:imgEffect>
                      <a14:imgEffect>
                        <a14:brightnessContrast brigh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00" t="46528" r="2604" b="38333"/>
            <a:stretch/>
          </p:blipFill>
          <p:spPr>
            <a:xfrm rot="8562517">
              <a:off x="1204621" y="1800091"/>
              <a:ext cx="1041906" cy="954351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8" r="10977" b="13188"/>
          <a:stretch/>
        </p:blipFill>
        <p:spPr>
          <a:xfrm rot="14307446" flipH="1">
            <a:off x="7746667" y="908571"/>
            <a:ext cx="3635658" cy="19965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52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Series production status: </a:t>
            </a:r>
            <a:r>
              <a:rPr lang="en-GB" dirty="0">
                <a:solidFill>
                  <a:srgbClr val="FFCC99"/>
                </a:solidFill>
              </a:rPr>
              <a:t>IB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743128" y="2717351"/>
            <a:ext cx="1152000" cy="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25068" y="2284853"/>
            <a:ext cx="234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Light-high thermal conductive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Cold Plate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666278" y="2328605"/>
            <a:ext cx="1294853" cy="853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414030" y="2736774"/>
            <a:ext cx="1040453" cy="5397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981830" y="2526065"/>
            <a:ext cx="239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Stave Precise positioning</a:t>
            </a:r>
          </a:p>
          <a:p>
            <a:r>
              <a:rPr lang="en-GB" dirty="0">
                <a:solidFill>
                  <a:schemeClr val="tx1"/>
                </a:solidFill>
              </a:rPr>
              <a:t>end pieces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372832" y="975652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/>
              <a:t>Positioning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100198" y="975652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/>
              <a:t>Cooling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162620" y="978785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 smtClean="0"/>
              <a:t>Stiffness</a:t>
            </a:r>
            <a:endParaRPr lang="en-GB" dirty="0"/>
          </a:p>
        </p:txBody>
      </p:sp>
      <p:sp>
        <p:nvSpPr>
          <p:cNvPr id="85" name="TextBox 84"/>
          <p:cNvSpPr txBox="1"/>
          <p:nvPr/>
        </p:nvSpPr>
        <p:spPr>
          <a:xfrm>
            <a:off x="7388697" y="1884236"/>
            <a:ext cx="1939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algn="r"/>
            <a:r>
              <a:rPr lang="en-GB" dirty="0">
                <a:solidFill>
                  <a:schemeClr val="tx1"/>
                </a:solidFill>
              </a:rPr>
              <a:t>Light-stiff mechanical </a:t>
            </a:r>
            <a:r>
              <a:rPr lang="en-GB" dirty="0" smtClean="0">
                <a:solidFill>
                  <a:schemeClr val="tx1"/>
                </a:solidFill>
              </a:rPr>
              <a:t>Space Frame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96400" y="4372761"/>
            <a:ext cx="2495600" cy="99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706" y="4832627"/>
            <a:ext cx="2170249" cy="2046166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43"/>
          <a:stretch/>
        </p:blipFill>
        <p:spPr bwMode="auto">
          <a:xfrm>
            <a:off x="6685346" y="5759251"/>
            <a:ext cx="797006" cy="10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9193493" y="4253637"/>
            <a:ext cx="166541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itchFamily="34" charset="0"/>
              </a:defRPr>
            </a:lvl1pPr>
          </a:lstStyle>
          <a:p>
            <a:r>
              <a:rPr lang="en-GB" dirty="0" smtClean="0"/>
              <a:t>Space Frame</a:t>
            </a:r>
            <a:endParaRPr lang="en-GB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5586" y="5670535"/>
            <a:ext cx="2708820" cy="662057"/>
          </a:xfrm>
          <a:prstGeom prst="rect">
            <a:avLst/>
          </a:prstGeom>
        </p:spPr>
      </p:pic>
      <p:cxnSp>
        <p:nvCxnSpPr>
          <p:cNvPr id="89" name="Straight Connector 88"/>
          <p:cNvCxnSpPr/>
          <p:nvPr/>
        </p:nvCxnSpPr>
        <p:spPr>
          <a:xfrm flipH="1">
            <a:off x="7802806" y="6098243"/>
            <a:ext cx="309418" cy="24803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7348301" y="5981187"/>
            <a:ext cx="268101" cy="36929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10895672" y="5033616"/>
            <a:ext cx="1402640" cy="3086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Filament winding</a:t>
            </a:r>
          </a:p>
        </p:txBody>
      </p:sp>
      <p:sp>
        <p:nvSpPr>
          <p:cNvPr id="122" name="Rettangolo 7"/>
          <p:cNvSpPr>
            <a:spLocks noChangeArrowheads="1"/>
          </p:cNvSpPr>
          <p:nvPr/>
        </p:nvSpPr>
        <p:spPr bwMode="auto">
          <a:xfrm>
            <a:off x="7519102" y="6462963"/>
            <a:ext cx="582648" cy="30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/>
              <a:t>M60J</a:t>
            </a:r>
          </a:p>
        </p:txBody>
      </p:sp>
      <p:sp>
        <p:nvSpPr>
          <p:cNvPr id="123" name="Rectangle 122"/>
          <p:cNvSpPr/>
          <p:nvPr/>
        </p:nvSpPr>
        <p:spPr>
          <a:xfrm rot="20002410">
            <a:off x="2687174" y="1453877"/>
            <a:ext cx="95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0.3 m, 1.7gr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23" y="4188657"/>
            <a:ext cx="3004342" cy="7460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02197" y="4308616"/>
            <a:ext cx="159464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2700" b="1">
                <a:latin typeface="Berlin Sans FB Demi" pitchFamily="34" charset="0"/>
              </a:defRPr>
            </a:lvl1pPr>
          </a:lstStyle>
          <a:p>
            <a:r>
              <a:rPr lang="en-GB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Cold Plate</a:t>
            </a:r>
            <a:endParaRPr lang="en-GB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5" y="4971610"/>
            <a:ext cx="2907291" cy="1096053"/>
          </a:xfrm>
          <a:prstGeom prst="rect">
            <a:avLst/>
          </a:prstGeom>
        </p:spPr>
      </p:pic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3816673" y="5467552"/>
            <a:ext cx="2239046" cy="1200221"/>
            <a:chOff x="6555124" y="2126730"/>
            <a:chExt cx="3881413" cy="208059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5124" y="2720731"/>
              <a:ext cx="1676545" cy="1486596"/>
            </a:xfrm>
            <a:prstGeom prst="rect">
              <a:avLst/>
            </a:prstGeom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92143" y="2208784"/>
              <a:ext cx="1913065" cy="1888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99445" y="2126730"/>
              <a:ext cx="2237092" cy="1671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6" name="Picture 5" descr="http://concentrictube.com/images/f.gif"/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73" t="15939" r="9778" b="27376"/>
          <a:stretch/>
        </p:blipFill>
        <p:spPr bwMode="auto">
          <a:xfrm>
            <a:off x="2081936" y="5760631"/>
            <a:ext cx="1613654" cy="991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2042427" y="6527332"/>
            <a:ext cx="1885221" cy="277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sz="1050" dirty="0"/>
              <a:t>Embedded polyimide pipes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65022" y="4806001"/>
            <a:ext cx="978122" cy="260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/>
              <a:t>Manual Layup</a:t>
            </a:r>
          </a:p>
        </p:txBody>
      </p:sp>
      <p:sp>
        <p:nvSpPr>
          <p:cNvPr id="114" name="Rettangolo 7"/>
          <p:cNvSpPr>
            <a:spLocks noChangeArrowheads="1"/>
          </p:cNvSpPr>
          <p:nvPr/>
        </p:nvSpPr>
        <p:spPr bwMode="auto">
          <a:xfrm>
            <a:off x="4985719" y="5797196"/>
            <a:ext cx="1025653" cy="26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>
                <a:solidFill>
                  <a:schemeClr val="bg1"/>
                </a:solidFill>
              </a:rPr>
              <a:t>Amec FGS_003</a:t>
            </a:r>
          </a:p>
        </p:txBody>
      </p:sp>
      <p:sp>
        <p:nvSpPr>
          <p:cNvPr id="115" name="CasellaDiTesto 33"/>
          <p:cNvSpPr txBox="1">
            <a:spLocks noChangeArrowheads="1"/>
          </p:cNvSpPr>
          <p:nvPr/>
        </p:nvSpPr>
        <p:spPr bwMode="auto">
          <a:xfrm>
            <a:off x="3037182" y="6329259"/>
            <a:ext cx="774438" cy="24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fr-FR" sz="900" dirty="0"/>
              <a:t>Pyre M.L.</a:t>
            </a:r>
          </a:p>
        </p:txBody>
      </p:sp>
      <p:sp>
        <p:nvSpPr>
          <p:cNvPr id="116" name="Rettangolo 7"/>
          <p:cNvSpPr>
            <a:spLocks noChangeArrowheads="1"/>
          </p:cNvSpPr>
          <p:nvPr/>
        </p:nvSpPr>
        <p:spPr bwMode="auto">
          <a:xfrm>
            <a:off x="4386386" y="6365494"/>
            <a:ext cx="675960" cy="26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>
                <a:solidFill>
                  <a:schemeClr val="bg1"/>
                </a:solidFill>
              </a:rPr>
              <a:t>K13D 2U</a:t>
            </a:r>
          </a:p>
        </p:txBody>
      </p:sp>
      <p:sp>
        <p:nvSpPr>
          <p:cNvPr id="121" name="Rettangolo 7"/>
          <p:cNvSpPr>
            <a:spLocks noChangeArrowheads="1"/>
          </p:cNvSpPr>
          <p:nvPr/>
        </p:nvSpPr>
        <p:spPr bwMode="auto">
          <a:xfrm>
            <a:off x="3849748" y="6473340"/>
            <a:ext cx="528274" cy="26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 err="1"/>
              <a:t>fleece</a:t>
            </a:r>
            <a:endParaRPr lang="fr-FR" altLang="fr-FR" sz="1000" dirty="0"/>
          </a:p>
        </p:txBody>
      </p:sp>
      <p:sp>
        <p:nvSpPr>
          <p:cNvPr id="124" name="TextBox 123"/>
          <p:cNvSpPr txBox="1"/>
          <p:nvPr/>
        </p:nvSpPr>
        <p:spPr>
          <a:xfrm>
            <a:off x="3636161" y="4724519"/>
            <a:ext cx="1746856" cy="42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/>
            </a:lvl1pPr>
          </a:lstStyle>
          <a:p>
            <a:r>
              <a:rPr lang="en-GB" sz="1000" dirty="0"/>
              <a:t>Water leak-less cooling</a:t>
            </a:r>
          </a:p>
          <a:p>
            <a:r>
              <a:rPr lang="en-US" sz="1000" dirty="0"/>
              <a:t>Pipe Burst pressure @ 51bar</a:t>
            </a:r>
            <a:endParaRPr lang="en-GB" sz="1000" dirty="0"/>
          </a:p>
        </p:txBody>
      </p:sp>
      <p:sp>
        <p:nvSpPr>
          <p:cNvPr id="16" name="Rectangle 15"/>
          <p:cNvSpPr/>
          <p:nvPr/>
        </p:nvSpPr>
        <p:spPr>
          <a:xfrm>
            <a:off x="0" y="3371841"/>
            <a:ext cx="12192000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00873" y="3746346"/>
            <a:ext cx="8549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Total number of structures </a:t>
            </a:r>
            <a:r>
              <a:rPr lang="en-GB" sz="1600" b="1" dirty="0" smtClean="0"/>
              <a:t>needed    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 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Layer 0,1,2: 12+16+20pc = 48pc; spare 120%; total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106 SF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" y="3330445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The number of Space Frame produced to date for the ITS </a:t>
            </a:r>
            <a:r>
              <a:rPr lang="en-GB" sz="2400" b="1" u="sng" dirty="0" smtClean="0">
                <a:solidFill>
                  <a:schemeClr val="bg1"/>
                </a:solidFill>
              </a:rPr>
              <a:t>Inner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Barrel are 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162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out of 106;  (40*)</a:t>
            </a:r>
          </a:p>
          <a:p>
            <a:pPr algn="ctr"/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153714" y="3721058"/>
            <a:ext cx="2036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* with connectors and fittings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499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-9224" y="3119711"/>
            <a:ext cx="12192000" cy="11013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827" y="557298"/>
            <a:ext cx="3142466" cy="197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537" y="606149"/>
            <a:ext cx="1880052" cy="2037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797" y="686472"/>
            <a:ext cx="3146043" cy="170109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6665108" y="1281248"/>
            <a:ext cx="583753" cy="496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9" idx="1"/>
          </p:cNvCxnSpPr>
          <p:nvPr/>
        </p:nvCxnSpPr>
        <p:spPr>
          <a:xfrm flipV="1">
            <a:off x="5241169" y="2724487"/>
            <a:ext cx="2083783" cy="341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52" y="4733377"/>
            <a:ext cx="1051996" cy="90933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1389175" y="2029842"/>
            <a:ext cx="6638" cy="431846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961" y="1918009"/>
            <a:ext cx="1298120" cy="2423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78010" y="695934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/>
              <a:t>Positioning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74909" y="580896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/>
              <a:t>Cooling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69213" y="629636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 smtClean="0"/>
              <a:t>Stiffness</a:t>
            </a:r>
            <a:endParaRPr lang="en-GB" dirty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60" t="37895" r="-157" b="41253"/>
          <a:stretch/>
        </p:blipFill>
        <p:spPr bwMode="auto">
          <a:xfrm rot="10800000">
            <a:off x="858137" y="6450644"/>
            <a:ext cx="8480757" cy="37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 rot="18413179">
            <a:off x="5048787" y="986513"/>
            <a:ext cx="1106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1.5 m, 40 g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66192" y="4237027"/>
            <a:ext cx="2005114" cy="271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TextBox 54"/>
          <p:cNvSpPr txBox="1"/>
          <p:nvPr/>
        </p:nvSpPr>
        <p:spPr>
          <a:xfrm>
            <a:off x="9150726" y="2480610"/>
            <a:ext cx="234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Light-high thermal conductive </a:t>
            </a:r>
          </a:p>
          <a:p>
            <a:r>
              <a:rPr lang="en-GB" sz="1800" i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Cold Plate</a:t>
            </a:r>
            <a:endParaRPr lang="en-GB" sz="1800" i="0" dirty="0">
              <a:solidFill>
                <a:schemeClr val="tx2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18042" y="2484185"/>
            <a:ext cx="239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Stave Precise positioning</a:t>
            </a:r>
          </a:p>
          <a:p>
            <a:r>
              <a:rPr lang="en-GB" sz="1800" i="0" dirty="0">
                <a:solidFill>
                  <a:schemeClr val="tx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End Pieces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41169" y="2466286"/>
            <a:ext cx="193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Light-stiff mechanical </a:t>
            </a:r>
            <a:r>
              <a:rPr lang="en-GB" sz="1800" i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Space Frame</a:t>
            </a:r>
            <a:endParaRPr lang="en-GB" sz="1800" i="0" dirty="0">
              <a:solidFill>
                <a:schemeClr val="tx2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9302353" y="2762131"/>
            <a:ext cx="2083783" cy="34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25284" y="2752251"/>
            <a:ext cx="2083783" cy="34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248860" y="1281249"/>
            <a:ext cx="0" cy="6089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127628" y="210058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/>
              <a:t>Connection between </a:t>
            </a:r>
          </a:p>
          <a:p>
            <a:r>
              <a:rPr lang="en-GB" sz="900" i="1" dirty="0" smtClean="0"/>
              <a:t>Space Frame </a:t>
            </a:r>
            <a:r>
              <a:rPr lang="en-GB" sz="900" i="1" dirty="0"/>
              <a:t>and </a:t>
            </a:r>
            <a:r>
              <a:rPr lang="en-GB" sz="900" i="1" dirty="0" smtClean="0"/>
              <a:t>Cold Plate</a:t>
            </a:r>
            <a:endParaRPr lang="en-GB" sz="900" i="1" dirty="0"/>
          </a:p>
        </p:txBody>
      </p:sp>
      <p:sp>
        <p:nvSpPr>
          <p:cNvPr id="82" name="TextBox 81"/>
          <p:cNvSpPr txBox="1"/>
          <p:nvPr/>
        </p:nvSpPr>
        <p:spPr>
          <a:xfrm rot="1592618">
            <a:off x="9927758" y="1400022"/>
            <a:ext cx="14779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1.5m, 21g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64467" y="4369554"/>
            <a:ext cx="4381745" cy="2103891"/>
          </a:xfrm>
          <a:prstGeom prst="rect">
            <a:avLst/>
          </a:prstGeom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143" y="4365104"/>
            <a:ext cx="1687867" cy="113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Rectangle 88"/>
          <p:cNvSpPr/>
          <p:nvPr/>
        </p:nvSpPr>
        <p:spPr>
          <a:xfrm>
            <a:off x="5973136" y="4427512"/>
            <a:ext cx="14110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Filament deposition</a:t>
            </a:r>
          </a:p>
        </p:txBody>
      </p:sp>
      <p:sp>
        <p:nvSpPr>
          <p:cNvPr id="90" name="Rectangle 89"/>
          <p:cNvSpPr/>
          <p:nvPr/>
        </p:nvSpPr>
        <p:spPr>
          <a:xfrm>
            <a:off x="9006148" y="5631872"/>
            <a:ext cx="10406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Manual layup</a:t>
            </a:r>
          </a:p>
        </p:txBody>
      </p:sp>
      <p:sp>
        <p:nvSpPr>
          <p:cNvPr id="91" name="Rectangle 90"/>
          <p:cNvSpPr/>
          <p:nvPr/>
        </p:nvSpPr>
        <p:spPr>
          <a:xfrm>
            <a:off x="826979" y="4423905"/>
            <a:ext cx="1927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Carbon </a:t>
            </a:r>
            <a:r>
              <a:rPr lang="en-GB" sz="1200" i="1" dirty="0" smtClean="0"/>
              <a:t>peek </a:t>
            </a:r>
            <a:r>
              <a:rPr lang="en-GB" sz="1200" i="1" dirty="0"/>
              <a:t>machined part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452125" y="4376474"/>
            <a:ext cx="11112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Carbon paper (FGA)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10499632" y="4698525"/>
            <a:ext cx="1" cy="739126"/>
          </a:xfrm>
          <a:prstGeom prst="straightConnector1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9491626" y="4705029"/>
            <a:ext cx="8322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Carbon fleece</a:t>
            </a:r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10240315" y="4860508"/>
            <a:ext cx="2449" cy="931749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10739054" y="4365104"/>
            <a:ext cx="8285" cy="723419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9816431" y="4206280"/>
            <a:ext cx="9284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Polyimide pipes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flipH="1">
            <a:off x="3909415" y="4594783"/>
            <a:ext cx="2207" cy="69279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3785508" y="4373470"/>
            <a:ext cx="7649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M55j thread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517471" y="6278444"/>
            <a:ext cx="8242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M55j </a:t>
            </a:r>
            <a:r>
              <a:rPr lang="en-GB" sz="9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prepreg</a:t>
            </a:r>
            <a:endParaRPr lang="en-GB" sz="9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4929603" y="5803038"/>
            <a:ext cx="216922" cy="45298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521618" y="3928584"/>
            <a:ext cx="4195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 ML, Layer  3,4: 24+30 pc  = 54pc; spare 20%; total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 SF (130 CP)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831403" y="3917551"/>
            <a:ext cx="4182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 OL, Layer 5,6: 42+48 pc  = 90pc; 20%spare; total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108  SF (216 CP)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3801" y="3897806"/>
            <a:ext cx="39024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/>
              <a:t>Total number of structures needed</a:t>
            </a:r>
            <a:endParaRPr lang="fr-FR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10153714" y="3721058"/>
            <a:ext cx="2036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* with connectors and fittings</a:t>
            </a:r>
            <a:endParaRPr lang="fr-FR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-12941" y="3143950"/>
            <a:ext cx="1219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The number of Space Frame and Cold Plate produced to date for the </a:t>
            </a:r>
            <a:r>
              <a:rPr lang="en-GB" b="1" u="sng" dirty="0" smtClean="0">
                <a:solidFill>
                  <a:schemeClr val="bg1"/>
                </a:solidFill>
              </a:rPr>
              <a:t>Middle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Layers are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78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SF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out of 65      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9*), 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98 </a:t>
            </a:r>
            <a:r>
              <a:rPr lang="en-GB" dirty="0" smtClean="0">
                <a:solidFill>
                  <a:srgbClr val="339966"/>
                </a:solidFill>
              </a:rPr>
              <a:t>CP</a:t>
            </a:r>
            <a:r>
              <a:rPr lang="en-GB" sz="1100" dirty="0">
                <a:solidFill>
                  <a:srgbClr val="4F81BD">
                    <a:lumMod val="75000"/>
                  </a:srgbClr>
                </a:solidFill>
              </a:rPr>
              <a:t> out of 130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(10*)</a:t>
            </a:r>
          </a:p>
          <a:p>
            <a:pPr lvl="0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number of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Space Frame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Cold Plate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produced to date for the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b="1" u="sng" dirty="0" smtClean="0">
                <a:solidFill>
                  <a:schemeClr val="bg1"/>
                </a:solidFill>
              </a:rPr>
              <a:t>Outer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Layers are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120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SF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out of 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108 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(12*), 180 </a:t>
            </a:r>
            <a:r>
              <a:rPr lang="en-GB" dirty="0" smtClean="0">
                <a:solidFill>
                  <a:srgbClr val="339966"/>
                </a:solidFill>
              </a:rPr>
              <a:t>CP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smtClean="0">
                <a:solidFill>
                  <a:srgbClr val="4F81BD">
                    <a:lumMod val="75000"/>
                  </a:srgbClr>
                </a:solidFill>
              </a:rPr>
              <a:t>out </a:t>
            </a:r>
            <a:r>
              <a:rPr lang="en-GB" sz="1100" dirty="0">
                <a:solidFill>
                  <a:srgbClr val="4F81BD">
                    <a:lumMod val="75000"/>
                  </a:srgbClr>
                </a:solidFill>
              </a:rPr>
              <a:t>of </a:t>
            </a:r>
            <a:r>
              <a:rPr lang="en-GB" sz="1100" dirty="0" smtClean="0">
                <a:solidFill>
                  <a:srgbClr val="4F81BD">
                    <a:lumMod val="75000"/>
                  </a:srgbClr>
                </a:solidFill>
              </a:rPr>
              <a:t>216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(65*)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1" r="24748" b="25320"/>
          <a:stretch/>
        </p:blipFill>
        <p:spPr>
          <a:xfrm flipV="1">
            <a:off x="0" y="5744381"/>
            <a:ext cx="1717784" cy="72861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Series production status: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</a:p>
        </p:txBody>
      </p:sp>
    </p:spTree>
    <p:extLst>
      <p:ext uri="{BB962C8B-B14F-4D97-AF65-F5344CB8AC3E}">
        <p14:creationId xmlns:p14="http://schemas.microsoft.com/office/powerpoint/2010/main" val="33031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35039" r="3574" b="8463"/>
          <a:stretch/>
        </p:blipFill>
        <p:spPr>
          <a:xfrm>
            <a:off x="-1" y="628651"/>
            <a:ext cx="12201525" cy="622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27581"/>
            <a:ext cx="4726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Clean room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CERN-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Meyrin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Bldg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 167</a:t>
            </a:r>
            <a:r>
              <a:rPr lang="en-GB" b="1" dirty="0">
                <a:solidFill>
                  <a:schemeClr val="bg1"/>
                </a:solidFill>
              </a:rPr>
              <a:t> </a:t>
            </a:r>
          </a:p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90m2 clean environment, 22±2°C, 50% </a:t>
            </a: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humidity</a:t>
            </a:r>
          </a:p>
          <a:p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 FTE Composite production</a:t>
            </a:r>
          </a:p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 FTE assembly and QA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Logistic: </a:t>
            </a:r>
            <a:r>
              <a:rPr lang="it-IT" dirty="0">
                <a:solidFill>
                  <a:srgbClr val="00B050"/>
                </a:solidFill>
              </a:rPr>
              <a:t>ALICE composite </a:t>
            </a:r>
            <a:r>
              <a:rPr lang="it-IT" dirty="0" smtClean="0">
                <a:solidFill>
                  <a:srgbClr val="00B050"/>
                </a:solidFill>
              </a:rPr>
              <a:t>lab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2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55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Design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Fabrication process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Mechanical characterization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Series Production</a:t>
            </a:r>
          </a:p>
          <a:p>
            <a:r>
              <a:rPr lang="en-GB" dirty="0"/>
              <a:t> Acceptance </a:t>
            </a:r>
            <a:r>
              <a:rPr lang="en-GB" dirty="0" smtClean="0"/>
              <a:t>Test </a:t>
            </a:r>
            <a:r>
              <a:rPr lang="en-GB" dirty="0"/>
              <a:t>&amp; QA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Production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19993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rot="21331255">
            <a:off x="5951563" y="417989"/>
            <a:ext cx="5522765" cy="4882527"/>
            <a:chOff x="5409697" y="661326"/>
            <a:chExt cx="5522765" cy="488252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3481">
              <a:off x="5409697" y="661326"/>
              <a:ext cx="3025804" cy="42776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3689">
              <a:off x="6688354" y="751249"/>
              <a:ext cx="3025804" cy="42776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828">
              <a:off x="7906658" y="1266242"/>
              <a:ext cx="3025804" cy="42776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37746"/>
            <a:ext cx="4251571" cy="1484349"/>
          </a:xfrm>
        </p:spPr>
        <p:txBody>
          <a:bodyPr/>
          <a:lstStyle/>
          <a:p>
            <a:r>
              <a:rPr lang="en-US" dirty="0" smtClean="0"/>
              <a:t>Production QA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document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used for traceability of the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hardware, manufacturing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assembly and tests performed. 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fontAlgn="b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56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Shop Traveler (QA)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0111" y="5150091"/>
            <a:ext cx="948203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">
              <a:lnSpc>
                <a:spcPct val="90000"/>
              </a:lnSpc>
              <a:buClr>
                <a:srgbClr val="00B050"/>
              </a:buClr>
              <a:buSzPct val="100000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It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tracks all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activities carried out at the component, starting from raw material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and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internal manufacturing of parts including the corresponding inspection activities: </a:t>
            </a:r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just" fontAlgn="b">
              <a:lnSpc>
                <a:spcPct val="90000"/>
              </a:lnSpc>
              <a:buClr>
                <a:srgbClr val="00B050"/>
              </a:buClr>
              <a:buSzPct val="100000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⇒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Procurement of raw material (e.g. CFRP,  Adhesives, etc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.).</a:t>
            </a:r>
          </a:p>
          <a:p>
            <a:pPr lvl="0" algn="just" fontAlgn="b">
              <a:lnSpc>
                <a:spcPct val="90000"/>
              </a:lnSpc>
              <a:buClr>
                <a:srgbClr val="00B050"/>
              </a:buClr>
              <a:buSzPct val="100000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⇒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Manufacturing of components, manufacturing details (e.g. inserts, fittings, brackets, tubes etc.) </a:t>
            </a:r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just" fontAlgn="b">
              <a:lnSpc>
                <a:spcPct val="90000"/>
              </a:lnSpc>
              <a:buClr>
                <a:srgbClr val="00B050"/>
              </a:buClr>
              <a:buSzPct val="100000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⇒ Gluing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of components </a:t>
            </a:r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just" fontAlgn="b">
              <a:lnSpc>
                <a:spcPct val="90000"/>
              </a:lnSpc>
              <a:buClr>
                <a:srgbClr val="00B050"/>
              </a:buClr>
              <a:buSzPct val="100000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⇒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Testing. </a:t>
            </a:r>
          </a:p>
        </p:txBody>
      </p:sp>
      <p:sp>
        <p:nvSpPr>
          <p:cNvPr id="5" name="Rectangle 4"/>
          <p:cNvSpPr/>
          <p:nvPr/>
        </p:nvSpPr>
        <p:spPr>
          <a:xfrm>
            <a:off x="97866" y="338254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4F81BD"/>
                </a:solidFill>
              </a:rPr>
              <a:t>https://edms.cern.ch/ui/#!master/navigator/project?P:1683144859:1933566734:subDocs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111" y="371552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4F81BD"/>
                </a:solidFill>
              </a:rPr>
              <a:t>https://edms.cern.ch/ui/#!master/navigator/project?P:1683144859:1933566734:subDocs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866" y="2957225"/>
            <a:ext cx="169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Calibri" panose="020F0502020204030204" pitchFamily="34" charset="0"/>
              </a:rPr>
              <a:t>stored on EDMS</a:t>
            </a:r>
            <a:endParaRPr lang="en-GB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IB metrology and weight</a:t>
            </a:r>
          </a:p>
          <a:p>
            <a:pPr lvl="1"/>
            <a:r>
              <a:rPr lang="en-GB" sz="1600" dirty="0" smtClean="0"/>
              <a:t>Weight and planarity are measured</a:t>
            </a:r>
          </a:p>
          <a:p>
            <a:pPr lvl="1"/>
            <a:endParaRPr lang="en-GB" sz="1600" dirty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endParaRPr lang="en-US" sz="2200" dirty="0" smtClean="0"/>
          </a:p>
          <a:p>
            <a:pPr>
              <a:buClr>
                <a:srgbClr val="00B050"/>
              </a:buClr>
              <a:buFont typeface="+mj-lt"/>
              <a:buAutoNum type="arabicPeriod" startAt="3"/>
            </a:pPr>
            <a:r>
              <a:rPr lang="en-US" dirty="0">
                <a:solidFill>
                  <a:srgbClr val="00B050"/>
                </a:solidFill>
              </a:rPr>
              <a:t>IB water circulation</a:t>
            </a:r>
          </a:p>
          <a:p>
            <a:pPr lvl="1"/>
            <a:r>
              <a:rPr lang="en-GB" sz="1600" dirty="0"/>
              <a:t>Pressure drop at different flow rates is measured to verify that no obstruction is present in the cooling channel due to manufacturing process</a:t>
            </a:r>
          </a:p>
          <a:p>
            <a:pPr lvl="1"/>
            <a:endParaRPr lang="en-GB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57</a:t>
            </a:fld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+mj-lt"/>
              <a:buAutoNum type="arabicPeriod" startAt="2"/>
            </a:pPr>
            <a:r>
              <a:rPr lang="en-US" dirty="0">
                <a:solidFill>
                  <a:srgbClr val="00B050"/>
                </a:solidFill>
              </a:rPr>
              <a:t>IB bending test</a:t>
            </a:r>
          </a:p>
          <a:p>
            <a:pPr lvl="1"/>
            <a:r>
              <a:rPr lang="en-GB" sz="1600" dirty="0" smtClean="0">
                <a:solidFill>
                  <a:prstClr val="black"/>
                </a:solidFill>
              </a:rPr>
              <a:t>Space Frame </a:t>
            </a:r>
            <a:r>
              <a:rPr lang="en-GB" sz="1600" dirty="0">
                <a:solidFill>
                  <a:prstClr val="black"/>
                </a:solidFill>
              </a:rPr>
              <a:t>stiffness is verified by 3 point bending test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>
              <a:buClr>
                <a:srgbClr val="00B050"/>
              </a:buClr>
              <a:buFont typeface="+mj-lt"/>
              <a:buAutoNum type="arabicPeriod" startAt="4"/>
            </a:pPr>
            <a:r>
              <a:rPr lang="en-US" dirty="0" smtClean="0">
                <a:solidFill>
                  <a:srgbClr val="00B050"/>
                </a:solidFill>
              </a:rPr>
              <a:t>IB </a:t>
            </a:r>
            <a:r>
              <a:rPr lang="en-US" dirty="0">
                <a:solidFill>
                  <a:srgbClr val="00B050"/>
                </a:solidFill>
              </a:rPr>
              <a:t>pressure test</a:t>
            </a:r>
          </a:p>
          <a:p>
            <a:pPr lvl="1"/>
            <a:r>
              <a:rPr lang="en-GB" sz="1600" dirty="0"/>
              <a:t>System could need to run slight overpressure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(</a:t>
            </a:r>
            <a:r>
              <a:rPr lang="en-GB" sz="1600" dirty="0"/>
              <a:t>0.1bar to 0.5bar) to completely drain the air from the piping at the start up. </a:t>
            </a:r>
          </a:p>
          <a:p>
            <a:pPr lvl="1"/>
            <a:r>
              <a:rPr lang="en-GB" sz="1600" dirty="0"/>
              <a:t>System safe at minimum 1 </a:t>
            </a:r>
            <a:r>
              <a:rPr lang="en-GB" sz="1600" dirty="0" smtClean="0"/>
              <a:t>Bar </a:t>
            </a:r>
            <a:r>
              <a:rPr lang="en-GB" sz="1600" dirty="0"/>
              <a:t>relative.</a:t>
            </a:r>
          </a:p>
          <a:p>
            <a:pPr lvl="1"/>
            <a:r>
              <a:rPr lang="en-GB" sz="1600" dirty="0"/>
              <a:t>System test at </a:t>
            </a:r>
            <a:r>
              <a:rPr lang="en-GB" sz="1600" dirty="0" smtClean="0"/>
              <a:t>3 </a:t>
            </a:r>
            <a:r>
              <a:rPr lang="en-GB" sz="1600" dirty="0"/>
              <a:t>bar relative for safety margin</a:t>
            </a:r>
          </a:p>
          <a:p>
            <a:pPr lvl="1"/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Acceptance tests (QA): </a:t>
            </a:r>
            <a:r>
              <a:rPr lang="en-US" dirty="0" smtClean="0">
                <a:solidFill>
                  <a:srgbClr val="FFCC99"/>
                </a:solidFill>
              </a:rPr>
              <a:t>IB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32305" flipH="1">
            <a:off x="8584305" y="-58424"/>
            <a:ext cx="2629437" cy="1444002"/>
          </a:xfrm>
          <a:prstGeom prst="rect">
            <a:avLst/>
          </a:prstGeom>
        </p:spPr>
      </p:pic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437063"/>
              </p:ext>
            </p:extLst>
          </p:nvPr>
        </p:nvGraphicFramePr>
        <p:xfrm>
          <a:off x="292271" y="1558608"/>
          <a:ext cx="5309632" cy="2782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5729953"/>
              </p:ext>
            </p:extLst>
          </p:nvPr>
        </p:nvGraphicFramePr>
        <p:xfrm>
          <a:off x="6399156" y="1664002"/>
          <a:ext cx="4438889" cy="267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344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</a:rPr>
              <a:t>Space Frame metrology and weight</a:t>
            </a:r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1600" dirty="0"/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1600" dirty="0"/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800" dirty="0"/>
          </a:p>
          <a:p>
            <a:pPr>
              <a:buClr>
                <a:srgbClr val="00B050"/>
              </a:buClr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</a:rPr>
              <a:t>CP weight, thickness, </a:t>
            </a:r>
            <a:r>
              <a:rPr lang="en-GB" dirty="0" smtClean="0">
                <a:solidFill>
                  <a:srgbClr val="00B050"/>
                </a:solidFill>
              </a:rPr>
              <a:t>straightness, width.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58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+mj-lt"/>
              <a:buAutoNum type="arabicPeriod" startAt="3"/>
            </a:pPr>
            <a:r>
              <a:rPr lang="en-GB" dirty="0" smtClean="0">
                <a:solidFill>
                  <a:srgbClr val="00B050"/>
                </a:solidFill>
              </a:rPr>
              <a:t>Space </a:t>
            </a:r>
            <a:r>
              <a:rPr lang="en-GB" dirty="0">
                <a:solidFill>
                  <a:srgbClr val="00B050"/>
                </a:solidFill>
              </a:rPr>
              <a:t>Frame bending test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sz="1600" dirty="0" smtClean="0">
                <a:solidFill>
                  <a:prstClr val="black"/>
                </a:solidFill>
              </a:rPr>
              <a:t>Space Frame stiffness is verified by 3 point bending test</a:t>
            </a:r>
            <a:endParaRPr lang="en-GB" sz="1600" dirty="0">
              <a:solidFill>
                <a:prstClr val="black"/>
              </a:solidFill>
            </a:endParaRPr>
          </a:p>
          <a:p>
            <a:pPr>
              <a:buClr>
                <a:srgbClr val="00B050"/>
              </a:buClr>
              <a:buFont typeface="+mj-lt"/>
              <a:buAutoNum type="arabicPeriod" startAt="3"/>
            </a:pPr>
            <a:r>
              <a:rPr lang="en-GB" dirty="0">
                <a:solidFill>
                  <a:srgbClr val="00B050"/>
                </a:solidFill>
              </a:rPr>
              <a:t>CP water circulation test</a:t>
            </a:r>
          </a:p>
          <a:p>
            <a:pPr lvl="1"/>
            <a:r>
              <a:rPr lang="en-GB" sz="1600" dirty="0"/>
              <a:t>Pressure drop at different flow rates is measured to verify that no obstruction is present in the cooling channel due to manufacturing process. </a:t>
            </a:r>
          </a:p>
          <a:p>
            <a:pPr>
              <a:buClr>
                <a:srgbClr val="00B050"/>
              </a:buClr>
              <a:buFont typeface="+mj-lt"/>
              <a:buAutoNum type="arabicPeriod" startAt="3"/>
            </a:pPr>
            <a:r>
              <a:rPr lang="en-GB" dirty="0">
                <a:solidFill>
                  <a:srgbClr val="00B050"/>
                </a:solidFill>
              </a:rPr>
              <a:t>CP pressure test procedure</a:t>
            </a:r>
          </a:p>
          <a:p>
            <a:pPr lvl="1"/>
            <a:r>
              <a:rPr lang="en-GB" sz="1600" dirty="0"/>
              <a:t>System could need to run slight overpressure (100 to 500 mbar) to completely drain the air from the piping at the start up.  System safe at minimum 1 bar relative. System test at </a:t>
            </a:r>
            <a:r>
              <a:rPr lang="en-GB" sz="1600" dirty="0" smtClean="0"/>
              <a:t>3 </a:t>
            </a:r>
            <a:r>
              <a:rPr lang="en-GB" sz="1600" dirty="0"/>
              <a:t>bar relative for safety </a:t>
            </a:r>
            <a:r>
              <a:rPr lang="en-GB" sz="1600" dirty="0" smtClean="0"/>
              <a:t>margin.</a:t>
            </a:r>
            <a:endParaRPr lang="en-GB" sz="1600" dirty="0"/>
          </a:p>
          <a:p>
            <a:pPr lvl="1"/>
            <a:endParaRPr lang="en-GB" sz="1600" dirty="0" smtClean="0"/>
          </a:p>
          <a:p>
            <a:pPr lvl="1">
              <a:buFont typeface="+mj-lt"/>
              <a:buAutoNum type="arabicPeriod" startAt="4"/>
            </a:pPr>
            <a:endParaRPr lang="en-GB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Acceptance test (QA):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OB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432" y="4164446"/>
            <a:ext cx="2881604" cy="21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529" y="4146446"/>
            <a:ext cx="2803408" cy="21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6" y="4164446"/>
            <a:ext cx="2801379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r="23143" b="13576"/>
          <a:stretch/>
        </p:blipFill>
        <p:spPr bwMode="auto">
          <a:xfrm>
            <a:off x="4319190" y="1320221"/>
            <a:ext cx="170374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9173779" y="4475122"/>
            <a:ext cx="3018221" cy="1523318"/>
            <a:chOff x="-43400" y="2973049"/>
            <a:chExt cx="6925461" cy="2966995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768414" flipH="1">
              <a:off x="-43400" y="4012783"/>
              <a:ext cx="6925461" cy="824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650931" y="5430501"/>
              <a:ext cx="3271263" cy="50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 smtClean="0"/>
                <a:t>Cold Plate </a:t>
              </a:r>
              <a:r>
                <a:rPr lang="en-GB" sz="1100" i="1" dirty="0"/>
                <a:t>1.5m, </a:t>
              </a:r>
              <a:r>
                <a:rPr lang="en-GB" sz="1100" i="1" dirty="0" smtClean="0"/>
                <a:t>20gr</a:t>
              </a:r>
              <a:endParaRPr lang="en-GB" sz="1100" i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65174" y="2973049"/>
              <a:ext cx="3912018" cy="50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 smtClean="0"/>
                <a:t>Cold Plate </a:t>
              </a:r>
              <a:r>
                <a:rPr lang="en-GB" sz="1100" i="1" dirty="0"/>
                <a:t>1.0m ,14gr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lum contras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192214">
              <a:off x="2889826" y="1702329"/>
              <a:ext cx="1387199" cy="440659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526" y="1320221"/>
            <a:ext cx="3790874" cy="2322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t="34240" b="29330"/>
          <a:stretch/>
        </p:blipFill>
        <p:spPr>
          <a:xfrm>
            <a:off x="4386323" y="165866"/>
            <a:ext cx="5288245" cy="4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59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Design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Fabrication process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Mechanical characterization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Series Production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Acceptance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TEST &amp; QA</a:t>
            </a:r>
          </a:p>
          <a:p>
            <a:r>
              <a:rPr lang="en-GB" dirty="0"/>
              <a:t> Production 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109471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972890" y="21713"/>
            <a:ext cx="2620375" cy="2211055"/>
            <a:chOff x="9102735" y="-6862"/>
            <a:chExt cx="2620375" cy="2211055"/>
          </a:xfrm>
          <a:solidFill>
            <a:schemeClr val="bg1"/>
          </a:solidFill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2735" y="-6862"/>
              <a:ext cx="2620375" cy="2211055"/>
            </a:xfrm>
            <a:prstGeom prst="rect">
              <a:avLst/>
            </a:prstGeom>
            <a:grpFill/>
          </p:spPr>
        </p:pic>
        <p:grpSp>
          <p:nvGrpSpPr>
            <p:cNvPr id="32" name="Group 31"/>
            <p:cNvGrpSpPr/>
            <p:nvPr/>
          </p:nvGrpSpPr>
          <p:grpSpPr>
            <a:xfrm>
              <a:off x="9650456" y="1026347"/>
              <a:ext cx="1842274" cy="131918"/>
              <a:chOff x="10038082" y="1790832"/>
              <a:chExt cx="1842274" cy="131918"/>
            </a:xfrm>
            <a:grpFill/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0556517" y="1791097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0944000" y="1922750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1808348" y="1922750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038082" y="1790832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Rettangolo 5"/>
          <p:cNvSpPr/>
          <p:nvPr/>
        </p:nvSpPr>
        <p:spPr>
          <a:xfrm>
            <a:off x="400889" y="3490745"/>
            <a:ext cx="4101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cs typeface="Arial" panose="020B0604020202020204" pitchFamily="34" charset="0"/>
              </a:rPr>
              <a:t>…from 342mm to 395mm radius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8335" y="811720"/>
            <a:ext cx="6193695" cy="575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62" y="3868178"/>
            <a:ext cx="4139284" cy="2850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ayout</a:t>
            </a:r>
            <a:r>
              <a:rPr lang="en-US" dirty="0"/>
              <a:t>: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radial, </a:t>
            </a:r>
            <a:r>
              <a:rPr lang="en-US" dirty="0">
                <a:solidFill>
                  <a:srgbClr val="00B050"/>
                </a:solidFill>
              </a:rPr>
              <a:t>layers </a:t>
            </a:r>
            <a:r>
              <a:rPr lang="en-US" dirty="0" smtClean="0">
                <a:solidFill>
                  <a:srgbClr val="00B050"/>
                </a:solidFill>
              </a:rPr>
              <a:t>5-6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764" y="4874314"/>
            <a:ext cx="2767236" cy="18448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224511" y="5085184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n.7</a:t>
            </a:r>
            <a:endParaRPr lang="en-GB" sz="11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626998"/>
            <a:ext cx="4547507" cy="2843767"/>
            <a:chOff x="0" y="626998"/>
            <a:chExt cx="4547507" cy="2843767"/>
          </a:xfrm>
        </p:grpSpPr>
        <p:pic>
          <p:nvPicPr>
            <p:cNvPr id="20" name="Picture 4" descr="C:\Documents and Settings\corrado\Desktop\its-layout+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626998"/>
              <a:ext cx="4547507" cy="2843767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3273050" y="1175656"/>
              <a:ext cx="957313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Middle layers</a:t>
              </a:r>
              <a:endParaRPr lang="en-GB" sz="11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14041" y="789216"/>
              <a:ext cx="888385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Outer layers</a:t>
              </a:r>
              <a:endParaRPr lang="en-GB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51098" y="1594757"/>
              <a:ext cx="85792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Inner layers</a:t>
              </a:r>
              <a:endParaRPr lang="en-GB" sz="11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776" y="2628901"/>
              <a:ext cx="79380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Beam pipe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97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60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Storage and shipment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9440" y="101600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991" y="3551615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Shipment</a:t>
            </a:r>
            <a:endParaRPr lang="en-US" dirty="0"/>
          </a:p>
        </p:txBody>
      </p:sp>
      <p:pic>
        <p:nvPicPr>
          <p:cNvPr id="8" name="Tijdelijke aanduiding voor inhoud 5" descr="aahfhcij.png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0" b="2290"/>
          <a:stretch>
            <a:fillRect/>
          </a:stretch>
        </p:blipFill>
        <p:spPr>
          <a:xfrm>
            <a:off x="2297688" y="5372284"/>
            <a:ext cx="2595634" cy="1427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" y="645053"/>
            <a:ext cx="2649835" cy="470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37" y="645976"/>
            <a:ext cx="4068000" cy="228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82" y="647970"/>
            <a:ext cx="4135592" cy="2327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37" y="2943095"/>
            <a:ext cx="4068000" cy="228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867273" y="3009310"/>
            <a:ext cx="4573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Storage</a:t>
            </a:r>
            <a:r>
              <a:rPr lang="en-GB" b="1" dirty="0" smtClean="0">
                <a:latin typeface="Calibri" panose="020F0502020204030204" pitchFamily="34" charset="0"/>
              </a:rPr>
              <a:t> </a:t>
            </a:r>
          </a:p>
          <a:p>
            <a:r>
              <a:rPr lang="en-GB" sz="1600" dirty="0" smtClean="0"/>
              <a:t>Clean </a:t>
            </a:r>
            <a:r>
              <a:rPr lang="en-GB" sz="1600" dirty="0"/>
              <a:t>room CERN-</a:t>
            </a:r>
            <a:r>
              <a:rPr lang="en-GB" sz="1600" dirty="0" err="1"/>
              <a:t>Meyrin</a:t>
            </a:r>
            <a:r>
              <a:rPr lang="en-GB" sz="1600" dirty="0"/>
              <a:t> </a:t>
            </a:r>
            <a:r>
              <a:rPr lang="en-GB" sz="1600" dirty="0" err="1"/>
              <a:t>Bldg</a:t>
            </a:r>
            <a:r>
              <a:rPr lang="en-GB" sz="1600" dirty="0"/>
              <a:t> 167 </a:t>
            </a:r>
          </a:p>
          <a:p>
            <a:r>
              <a:rPr lang="en-GB" sz="1600" dirty="0" smtClean="0"/>
              <a:t>clean </a:t>
            </a:r>
            <a:r>
              <a:rPr lang="en-GB" sz="1600" dirty="0"/>
              <a:t>environment, 22±2°C, 50% humidity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4867" y="5872726"/>
            <a:ext cx="2661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Shipment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4983892" y="5404433"/>
            <a:ext cx="6836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-Destination      IB: CERN;  OB: Daresbury, </a:t>
            </a:r>
            <a:r>
              <a:rPr lang="en-US" sz="1600" dirty="0" err="1" smtClean="0"/>
              <a:t>Frascati</a:t>
            </a:r>
            <a:r>
              <a:rPr lang="en-US" sz="1600" dirty="0" smtClean="0"/>
              <a:t>, LBNL, NIKHEF, Turin</a:t>
            </a:r>
          </a:p>
          <a:p>
            <a:r>
              <a:rPr lang="en-US" sz="1600" dirty="0" smtClean="0"/>
              <a:t>-Shipping Box       Box </a:t>
            </a:r>
            <a:r>
              <a:rPr lang="en-US" sz="1600" dirty="0"/>
              <a:t>equipped with shock </a:t>
            </a:r>
            <a:r>
              <a:rPr lang="en-US" sz="1600" dirty="0" smtClean="0"/>
              <a:t>logger</a:t>
            </a:r>
            <a:endParaRPr lang="en-US" sz="1600" dirty="0"/>
          </a:p>
          <a:p>
            <a:r>
              <a:rPr lang="en-US" sz="1600" dirty="0" smtClean="0"/>
              <a:t>-Incoming inspection:       Ribs </a:t>
            </a:r>
            <a:r>
              <a:rPr lang="en-US" sz="1600" dirty="0"/>
              <a:t>and u-leg visual inspection at </a:t>
            </a:r>
            <a:r>
              <a:rPr lang="en-US" sz="1600" dirty="0" smtClean="0"/>
              <a:t>reception</a:t>
            </a:r>
          </a:p>
          <a:p>
            <a:endParaRPr lang="en-US" sz="1600" dirty="0" smtClean="0"/>
          </a:p>
          <a:p>
            <a:r>
              <a:rPr lang="en-US" sz="1600" i="1" dirty="0"/>
              <a:t> Experience </a:t>
            </a:r>
            <a:r>
              <a:rPr lang="en-US" sz="1600" i="1" dirty="0" smtClean="0"/>
              <a:t>with </a:t>
            </a:r>
            <a:r>
              <a:rPr lang="en-US" sz="1600" i="1" dirty="0"/>
              <a:t>more then 20 shipments either by car, train and </a:t>
            </a:r>
            <a:r>
              <a:rPr lang="en-US" sz="1600" i="1" dirty="0" smtClean="0"/>
              <a:t>flight</a:t>
            </a:r>
            <a:endParaRPr lang="en-US" sz="1600" dirty="0" smtClean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514600" y="1752600"/>
            <a:ext cx="1076325" cy="73342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24600" y="1016000"/>
            <a:ext cx="1082937" cy="369332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19800" y="1385332"/>
            <a:ext cx="1838325" cy="1929368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en-US" dirty="0">
                <a:solidFill>
                  <a:srgbClr val="FFCC99"/>
                </a:solidFill>
              </a:rPr>
              <a:t>IB</a:t>
            </a:r>
          </a:p>
          <a:p>
            <a:pPr lvl="1"/>
            <a:r>
              <a:rPr lang="en-GB" b="1" dirty="0"/>
              <a:t>1 Day </a:t>
            </a:r>
          </a:p>
          <a:p>
            <a:pPr lvl="2"/>
            <a:r>
              <a:rPr lang="en-GB" dirty="0"/>
              <a:t>n. 1 IB </a:t>
            </a:r>
            <a:r>
              <a:rPr lang="en-GB" dirty="0" smtClean="0"/>
              <a:t>Space Frame </a:t>
            </a:r>
            <a:r>
              <a:rPr lang="en-GB" dirty="0"/>
              <a:t>assembly</a:t>
            </a:r>
          </a:p>
          <a:p>
            <a:pPr lvl="3"/>
            <a:r>
              <a:rPr lang="en-GB" sz="1600" dirty="0"/>
              <a:t>-IB Connectors gluing</a:t>
            </a:r>
          </a:p>
          <a:p>
            <a:pPr lvl="3"/>
            <a:r>
              <a:rPr lang="en-GB" sz="1600" dirty="0"/>
              <a:t>-IB Fitting gluing</a:t>
            </a:r>
            <a:endParaRPr lang="en-GB" dirty="0"/>
          </a:p>
          <a:p>
            <a:pPr lvl="1"/>
            <a:r>
              <a:rPr lang="en-GB" b="1" dirty="0" smtClean="0"/>
              <a:t>1 </a:t>
            </a:r>
            <a:r>
              <a:rPr lang="en-GB" b="1" dirty="0"/>
              <a:t>Week </a:t>
            </a:r>
          </a:p>
          <a:p>
            <a:pPr lvl="2"/>
            <a:r>
              <a:rPr lang="en-GB" dirty="0" smtClean="0"/>
              <a:t>n.4 </a:t>
            </a:r>
            <a:r>
              <a:rPr lang="en-GB" dirty="0"/>
              <a:t>IB </a:t>
            </a:r>
            <a:r>
              <a:rPr lang="en-GB" dirty="0" smtClean="0"/>
              <a:t>Space Frame </a:t>
            </a:r>
            <a:r>
              <a:rPr lang="en-GB" dirty="0"/>
              <a:t>with coating and  QA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>
              <a:buClrTx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</a:p>
          <a:p>
            <a:pPr lvl="1">
              <a:buClr>
                <a:srgbClr val="00B050"/>
              </a:buClr>
            </a:pPr>
            <a:r>
              <a:rPr lang="en-GB" b="1" dirty="0"/>
              <a:t>1 Day </a:t>
            </a:r>
          </a:p>
          <a:p>
            <a:pPr lvl="2">
              <a:buClr>
                <a:srgbClr val="00B050"/>
              </a:buClr>
            </a:pPr>
            <a:r>
              <a:rPr lang="en-GB" dirty="0"/>
              <a:t>n.1 OB Space frame &amp; 2 </a:t>
            </a:r>
            <a:r>
              <a:rPr lang="en-GB" dirty="0" smtClean="0"/>
              <a:t>Cold Plate </a:t>
            </a:r>
            <a:r>
              <a:rPr lang="en-GB" dirty="0"/>
              <a:t>assembly</a:t>
            </a:r>
          </a:p>
          <a:p>
            <a:pPr lvl="3">
              <a:buClr>
                <a:srgbClr val="00B050"/>
              </a:buClr>
            </a:pPr>
            <a:r>
              <a:rPr lang="en-GB" sz="1600" dirty="0"/>
              <a:t>-OB </a:t>
            </a:r>
            <a:r>
              <a:rPr lang="en-GB" sz="1600" dirty="0" smtClean="0"/>
              <a:t>Cold Plate Connectors </a:t>
            </a:r>
            <a:r>
              <a:rPr lang="en-GB" sz="1600" dirty="0"/>
              <a:t>gluing</a:t>
            </a:r>
          </a:p>
          <a:p>
            <a:pPr lvl="3">
              <a:buClr>
                <a:srgbClr val="00B050"/>
              </a:buClr>
            </a:pPr>
            <a:r>
              <a:rPr lang="en-GB" sz="1600" dirty="0"/>
              <a:t>-OB </a:t>
            </a:r>
            <a:r>
              <a:rPr lang="en-GB" sz="1600" dirty="0" smtClean="0"/>
              <a:t>Space Frame </a:t>
            </a:r>
            <a:r>
              <a:rPr lang="en-GB" sz="1600" dirty="0"/>
              <a:t>Connectors and U-leg  gluing</a:t>
            </a:r>
          </a:p>
          <a:p>
            <a:pPr lvl="1">
              <a:buClr>
                <a:srgbClr val="00B050"/>
              </a:buClr>
            </a:pPr>
            <a:r>
              <a:rPr lang="en-GB" b="1" dirty="0" smtClean="0"/>
              <a:t>1 </a:t>
            </a:r>
            <a:r>
              <a:rPr lang="en-GB" b="1" dirty="0"/>
              <a:t>Week </a:t>
            </a:r>
          </a:p>
          <a:p>
            <a:pPr lvl="2">
              <a:buClr>
                <a:srgbClr val="00B050"/>
              </a:buClr>
            </a:pPr>
            <a:r>
              <a:rPr lang="en-GB" dirty="0" smtClean="0"/>
              <a:t>n.4 </a:t>
            </a:r>
            <a:r>
              <a:rPr lang="en-GB" dirty="0"/>
              <a:t>OB </a:t>
            </a:r>
            <a:r>
              <a:rPr lang="en-GB" dirty="0" smtClean="0"/>
              <a:t>Space Frame+8 Cold Plate </a:t>
            </a:r>
            <a:r>
              <a:rPr lang="en-GB" dirty="0"/>
              <a:t>with coating and QA</a:t>
            </a:r>
          </a:p>
          <a:p>
            <a:pPr lvl="2">
              <a:buClr>
                <a:srgbClr val="00B050"/>
              </a:buClr>
            </a:pPr>
            <a:endParaRPr lang="en-GB" dirty="0"/>
          </a:p>
          <a:p>
            <a:pPr lvl="1">
              <a:buClr>
                <a:srgbClr val="00B050"/>
              </a:buClr>
            </a:pP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B050"/>
                </a:solidFill>
              </a:rPr>
              <a:t>Layer 0,1,2</a:t>
            </a:r>
          </a:p>
          <a:p>
            <a:pPr>
              <a:spcBef>
                <a:spcPts val="0"/>
              </a:spcBef>
            </a:pPr>
            <a:r>
              <a:rPr lang="en-US" b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12+16+20 </a:t>
            </a:r>
            <a:r>
              <a:rPr lang="en-US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  = </a:t>
            </a:r>
            <a:r>
              <a:rPr lang="en-US" b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48pc</a:t>
            </a:r>
            <a:r>
              <a:rPr lang="en-US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spare 20%;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</a:t>
            </a:r>
            <a:r>
              <a:rPr lang="en-US" u="sng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106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B050"/>
                </a:solidFill>
              </a:rPr>
              <a:t>Layer </a:t>
            </a:r>
            <a:r>
              <a:rPr lang="en-US" sz="2000" dirty="0" smtClean="0">
                <a:solidFill>
                  <a:srgbClr val="00B050"/>
                </a:solidFill>
              </a:rPr>
              <a:t>5.6</a:t>
            </a:r>
            <a:endParaRPr lang="en-US" sz="20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en-US" b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42+48 </a:t>
            </a:r>
            <a:r>
              <a:rPr lang="en-US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  = </a:t>
            </a:r>
            <a:r>
              <a:rPr lang="en-US" b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90pc</a:t>
            </a:r>
            <a:r>
              <a:rPr lang="en-US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spare 20%;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</a:t>
            </a:r>
            <a:r>
              <a:rPr lang="en-US" u="sng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108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B050"/>
                </a:solidFill>
              </a:rPr>
              <a:t>Layer 3,4</a:t>
            </a:r>
          </a:p>
          <a:p>
            <a:pPr>
              <a:spcBef>
                <a:spcPts val="0"/>
              </a:spcBef>
            </a:pPr>
            <a:r>
              <a:rPr lang="en-US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24+30 pc  = 54pc; spare 20%;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65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en-GB" dirty="0">
              <a:solidFill>
                <a:srgbClr val="00B05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606202"/>
              </p:ext>
            </p:extLst>
          </p:nvPr>
        </p:nvGraphicFramePr>
        <p:xfrm>
          <a:off x="126124" y="4098742"/>
          <a:ext cx="11101284" cy="235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610"/>
                <a:gridCol w="615087"/>
                <a:gridCol w="743909"/>
                <a:gridCol w="347253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97400"/>
                <a:gridCol w="854750"/>
              </a:tblGrid>
              <a:tr h="184877">
                <a:tc>
                  <a:txBody>
                    <a:bodyPr/>
                    <a:lstStyle/>
                    <a:p>
                      <a:pPr algn="ctr" fontAlgn="t"/>
                      <a:endParaRPr lang="en-GB" sz="1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GB" sz="1600" i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2017</a:t>
                      </a:r>
                      <a:endParaRPr lang="en-GB" sz="16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GB" sz="1600" i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en-GB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 smtClean="0">
                          <a:solidFill>
                            <a:srgbClr val="FFCC99"/>
                          </a:solidFill>
                          <a:effectLst/>
                        </a:rPr>
                        <a:t>IB</a:t>
                      </a:r>
                      <a:endParaRPr lang="en-GB" sz="1800" b="1" i="0" u="none" strike="noStrike" dirty="0">
                        <a:solidFill>
                          <a:srgbClr val="FFCC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GB" sz="1400" b="1" u="none" strike="noStrike" dirty="0" smtClean="0">
                          <a:effectLst/>
                        </a:rPr>
                        <a:t>SPF+CP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Produced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 smtClean="0">
                          <a:effectLst/>
                        </a:rPr>
                        <a:t>40</a:t>
                      </a:r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 smtClean="0">
                          <a:effectLst/>
                        </a:rPr>
                        <a:t>1</a:t>
                      </a:r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r>
                        <a:rPr lang="en-GB" sz="1050" u="none" strike="noStrike" dirty="0" smtClean="0">
                          <a:effectLst/>
                        </a:rPr>
                        <a:t>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GB" sz="1050" u="none" strike="noStrike" kern="1200" dirty="0">
                          <a:effectLst/>
                        </a:rPr>
                        <a:t> </a:t>
                      </a:r>
                      <a:r>
                        <a:rPr lang="en-GB" sz="1050" u="none" strike="noStrike" kern="1200" dirty="0" smtClean="0">
                          <a:effectLst/>
                        </a:rPr>
                        <a:t>16</a:t>
                      </a:r>
                      <a:endParaRPr lang="en-GB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 smtClean="0">
                          <a:effectLst/>
                        </a:rPr>
                        <a:t>16</a:t>
                      </a:r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GB" sz="1050" u="none" strike="noStrike" kern="1200" dirty="0" smtClean="0">
                          <a:effectLst/>
                        </a:rPr>
                        <a:t>16</a:t>
                      </a:r>
                      <a:r>
                        <a:rPr lang="en-GB" sz="1050" u="none" strike="noStrike" kern="1200" dirty="0">
                          <a:effectLst/>
                        </a:rPr>
                        <a:t> </a:t>
                      </a:r>
                      <a:endParaRPr lang="en-GB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 fontAlgn="t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Needed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OB</a:t>
                      </a:r>
                      <a:endParaRPr lang="en-GB" sz="1600" b="1" i="0" u="none" strike="noStrik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effectLst/>
                        </a:rPr>
                        <a:t>CP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Produced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75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Needed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86*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86*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86*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86*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effectLst/>
                        </a:rPr>
                        <a:t>SPF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Produced 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Needed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effectLst/>
                        </a:rPr>
                        <a:t>43*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effectLst/>
                        </a:rPr>
                        <a:t>43*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effectLst/>
                        </a:rPr>
                        <a:t>43*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effectLst/>
                        </a:rPr>
                        <a:t>43*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857237" y="6509864"/>
            <a:ext cx="4862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43=16(Middle Layer)+ 27(Outer Layer)</a:t>
            </a:r>
            <a:endParaRPr lang="en-GB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Schedule: </a:t>
            </a:r>
            <a:r>
              <a:rPr lang="en-GB" dirty="0">
                <a:solidFill>
                  <a:srgbClr val="00B050"/>
                </a:solidFill>
              </a:rPr>
              <a:t>connectors gluing, coating and QA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509" y="529969"/>
            <a:ext cx="11727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All materials and parts to finalize the production are available with the exception of fittings that are being produced at CERN based on needs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9632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Layout: </a:t>
            </a:r>
            <a:r>
              <a:rPr lang="en-US" dirty="0" smtClean="0">
                <a:solidFill>
                  <a:srgbClr val="00B050"/>
                </a:solidFill>
              </a:rPr>
              <a:t>Coverage</a:t>
            </a:r>
            <a:r>
              <a:rPr lang="en-US" dirty="0" smtClean="0"/>
              <a:t> </a:t>
            </a:r>
            <a:r>
              <a:rPr lang="en-US" b="0" dirty="0" smtClean="0">
                <a:solidFill>
                  <a:srgbClr val="00B050"/>
                </a:solidFill>
              </a:rPr>
              <a:t>a</a:t>
            </a:r>
            <a:r>
              <a:rPr lang="en-US" dirty="0" smtClean="0">
                <a:solidFill>
                  <a:srgbClr val="00B050"/>
                </a:solidFill>
              </a:rPr>
              <a:t>zimuth</a:t>
            </a:r>
            <a:endParaRPr lang="en-GB" dirty="0"/>
          </a:p>
        </p:txBody>
      </p:sp>
      <p:grpSp>
        <p:nvGrpSpPr>
          <p:cNvPr id="32" name="Group 31"/>
          <p:cNvGrpSpPr/>
          <p:nvPr/>
        </p:nvGrpSpPr>
        <p:grpSpPr>
          <a:xfrm>
            <a:off x="72899" y="1251682"/>
            <a:ext cx="12215455" cy="5131132"/>
            <a:chOff x="-197148" y="1162264"/>
            <a:chExt cx="9700125" cy="42163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409" y="1651766"/>
              <a:ext cx="6615587" cy="37268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856698">
              <a:off x="32649" y="2175490"/>
              <a:ext cx="1064912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(12,65°)  V0A</a:t>
              </a:r>
              <a:r>
                <a:rPr lang="es-ES_tradnl" dirty="0"/>
                <a:t>+ </a:t>
              </a:r>
              <a:r>
                <a:rPr lang="es-ES_tradnl" dirty="0" err="1" smtClean="0"/>
                <a:t>ext</a:t>
              </a:r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 rot="871795">
              <a:off x="120879" y="2371489"/>
              <a:ext cx="906104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/>
                <a:t>(11,45°)  PMD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 rot="661723">
              <a:off x="150588" y="2573198"/>
              <a:ext cx="823465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(9,4°)  ITS L0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 rot="277002">
              <a:off x="100290" y="2757452"/>
              <a:ext cx="813084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(6,96°)  V0A+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 rot="386542">
              <a:off x="-138600" y="2930024"/>
              <a:ext cx="1419480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(5,7°)  FOCAL EFCA 2014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 rot="277382">
              <a:off x="-197148" y="3080561"/>
              <a:ext cx="1585601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(4,22°)  FOCAL MB 2015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51472">
              <a:off x="194261" y="3225586"/>
              <a:ext cx="868725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(2,83°)  T0A+</a:t>
              </a:r>
              <a:endParaRPr lang="en-GB" sz="1050" dirty="0"/>
            </a:p>
          </p:txBody>
        </p:sp>
        <p:sp>
          <p:nvSpPr>
            <p:cNvPr id="13" name="CasellaDiTesto 87"/>
            <p:cNvSpPr txBox="1"/>
            <p:nvPr/>
          </p:nvSpPr>
          <p:spPr>
            <a:xfrm rot="1815623">
              <a:off x="1098934" y="1162264"/>
              <a:ext cx="1327507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- 1.3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30.1°)  ITS L6</a:t>
              </a:r>
              <a:endParaRPr lang="it-IT" sz="1200" dirty="0"/>
            </a:p>
          </p:txBody>
        </p:sp>
        <p:sp>
          <p:nvSpPr>
            <p:cNvPr id="14" name="CasellaDiTesto 87"/>
            <p:cNvSpPr txBox="1"/>
            <p:nvPr/>
          </p:nvSpPr>
          <p:spPr>
            <a:xfrm rot="1783071">
              <a:off x="733183" y="1195067"/>
              <a:ext cx="1385310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- 1.4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28.0°)   ITS L4</a:t>
              </a:r>
              <a:endParaRPr lang="it-IT" sz="1200" dirty="0"/>
            </a:p>
          </p:txBody>
        </p:sp>
        <p:sp>
          <p:nvSpPr>
            <p:cNvPr id="15" name="CasellaDiTesto 87"/>
            <p:cNvSpPr txBox="1"/>
            <p:nvPr/>
          </p:nvSpPr>
          <p:spPr>
            <a:xfrm rot="1568508">
              <a:off x="102313" y="1183392"/>
              <a:ext cx="1542589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</a:t>
              </a:r>
              <a:r>
                <a:rPr lang="it-IT" sz="1200" dirty="0"/>
                <a:t>1</a:t>
              </a:r>
              <a:r>
                <a:rPr lang="it-IT" sz="1200" dirty="0" smtClean="0"/>
                <a:t>.5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24.8°)   ITS L3, L5</a:t>
              </a:r>
              <a:endParaRPr lang="it-IT" sz="1200" dirty="0"/>
            </a:p>
          </p:txBody>
        </p:sp>
        <p:sp>
          <p:nvSpPr>
            <p:cNvPr id="16" name="CasellaDiTesto 87"/>
            <p:cNvSpPr txBox="1"/>
            <p:nvPr/>
          </p:nvSpPr>
          <p:spPr>
            <a:xfrm rot="19926361">
              <a:off x="7923509" y="1841143"/>
              <a:ext cx="1579468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</a:t>
              </a:r>
              <a:r>
                <a:rPr lang="it-IT" sz="1200" dirty="0"/>
                <a:t>1</a:t>
              </a:r>
              <a:r>
                <a:rPr lang="it-IT" sz="1200" dirty="0" smtClean="0"/>
                <a:t>.5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24.8°)   ITS L3, L5</a:t>
              </a:r>
              <a:endParaRPr lang="it-IT" sz="1200" dirty="0"/>
            </a:p>
          </p:txBody>
        </p:sp>
        <p:sp>
          <p:nvSpPr>
            <p:cNvPr id="17" name="CasellaDiTesto 87"/>
            <p:cNvSpPr txBox="1"/>
            <p:nvPr/>
          </p:nvSpPr>
          <p:spPr>
            <a:xfrm rot="19913163">
              <a:off x="7910339" y="1715734"/>
              <a:ext cx="1375554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- 1.4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28.0°)   ITS L4</a:t>
              </a:r>
              <a:endParaRPr lang="it-IT" sz="1200" dirty="0"/>
            </a:p>
          </p:txBody>
        </p:sp>
        <p:sp>
          <p:nvSpPr>
            <p:cNvPr id="18" name="CasellaDiTesto 87"/>
            <p:cNvSpPr txBox="1"/>
            <p:nvPr/>
          </p:nvSpPr>
          <p:spPr>
            <a:xfrm rot="19695312">
              <a:off x="7879125" y="1502956"/>
              <a:ext cx="1378608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- 1.3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30.1°)  ITS L6</a:t>
              </a:r>
              <a:endParaRPr lang="it-IT" sz="1200" dirty="0"/>
            </a:p>
          </p:txBody>
        </p:sp>
        <p:sp>
          <p:nvSpPr>
            <p:cNvPr id="19" name="CasellaDiTesto 85"/>
            <p:cNvSpPr txBox="1"/>
            <p:nvPr/>
          </p:nvSpPr>
          <p:spPr>
            <a:xfrm rot="20941995">
              <a:off x="7987637" y="2835669"/>
              <a:ext cx="1197036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-2.5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9.4°)  MFT</a:t>
              </a:r>
              <a:endParaRPr lang="it-IT" sz="1200" dirty="0"/>
            </a:p>
          </p:txBody>
        </p:sp>
        <p:sp>
          <p:nvSpPr>
            <p:cNvPr id="20" name="CasellaDiTesto 87"/>
            <p:cNvSpPr txBox="1"/>
            <p:nvPr/>
          </p:nvSpPr>
          <p:spPr>
            <a:xfrm rot="21314095">
              <a:off x="7999130" y="3189664"/>
              <a:ext cx="1309353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- 3.6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3.1°)  MFT</a:t>
              </a:r>
              <a:endParaRPr lang="it-IT" sz="1200" dirty="0"/>
            </a:p>
          </p:txBody>
        </p:sp>
        <p:sp>
          <p:nvSpPr>
            <p:cNvPr id="21" name="CasellaDiTesto 87"/>
            <p:cNvSpPr txBox="1"/>
            <p:nvPr/>
          </p:nvSpPr>
          <p:spPr>
            <a:xfrm rot="723481">
              <a:off x="7973211" y="4309764"/>
              <a:ext cx="1423995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- 2.0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15.6°)  ITS L2</a:t>
              </a:r>
              <a:endParaRPr lang="it-IT" sz="1200" dirty="0"/>
            </a:p>
          </p:txBody>
        </p:sp>
        <p:sp>
          <p:nvSpPr>
            <p:cNvPr id="22" name="CasellaDiTesto 87"/>
            <p:cNvSpPr txBox="1"/>
            <p:nvPr/>
          </p:nvSpPr>
          <p:spPr>
            <a:xfrm rot="539169">
              <a:off x="7985668" y="4080751"/>
              <a:ext cx="1341937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- 2.2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/>
                <a:t>12.6°) </a:t>
              </a:r>
              <a:r>
                <a:rPr lang="it-IT" sz="1200" dirty="0" smtClean="0"/>
                <a:t> ITS L1</a:t>
              </a:r>
              <a:endParaRPr lang="it-IT" sz="1200" dirty="0"/>
            </a:p>
          </p:txBody>
        </p:sp>
        <p:sp>
          <p:nvSpPr>
            <p:cNvPr id="23" name="CasellaDiTesto 87"/>
            <p:cNvSpPr txBox="1"/>
            <p:nvPr/>
          </p:nvSpPr>
          <p:spPr>
            <a:xfrm rot="283885">
              <a:off x="7980930" y="3829607"/>
              <a:ext cx="1321926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- 2.5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9.4°)    ITS L0</a:t>
              </a:r>
              <a:endParaRPr lang="it-IT" sz="12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944283" y="2514422"/>
              <a:ext cx="464089" cy="1125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936229" y="2629386"/>
              <a:ext cx="464296" cy="8281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855831" y="2780928"/>
              <a:ext cx="545453" cy="818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855831" y="2962613"/>
              <a:ext cx="556527" cy="681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1174449" y="3107276"/>
              <a:ext cx="231533" cy="193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1112651" y="3219184"/>
              <a:ext cx="286410" cy="135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946573" y="3307111"/>
              <a:ext cx="450251" cy="169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768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98"/>
          <p:cNvSpPr txBox="1"/>
          <p:nvPr/>
        </p:nvSpPr>
        <p:spPr>
          <a:xfrm>
            <a:off x="6705447" y="9787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MFT </a:t>
            </a:r>
            <a:r>
              <a:rPr lang="it-IT" sz="1400" b="1" dirty="0" err="1">
                <a:solidFill>
                  <a:schemeClr val="accent1">
                    <a:lumMod val="75000"/>
                  </a:schemeClr>
                </a:solidFill>
              </a:rPr>
              <a:t>Barrel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8" name="Picture 6" descr="\\cern.ch\dfs\Users\c\cgargiul\Desktop\2015.01.21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1"/>
          <a:stretch/>
        </p:blipFill>
        <p:spPr bwMode="auto">
          <a:xfrm>
            <a:off x="2121100" y="957200"/>
            <a:ext cx="8064896" cy="525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89"/>
          <p:cNvSpPr txBox="1"/>
          <p:nvPr/>
        </p:nvSpPr>
        <p:spPr>
          <a:xfrm>
            <a:off x="7574511" y="85725"/>
            <a:ext cx="837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E800E6"/>
                </a:solidFill>
              </a:rPr>
              <a:t>Cage</a:t>
            </a:r>
          </a:p>
        </p:txBody>
      </p:sp>
      <p:cxnSp>
        <p:nvCxnSpPr>
          <p:cNvPr id="5" name="Connettore 2 92"/>
          <p:cNvCxnSpPr/>
          <p:nvPr/>
        </p:nvCxnSpPr>
        <p:spPr>
          <a:xfrm>
            <a:off x="7674071" y="361950"/>
            <a:ext cx="0" cy="684000"/>
          </a:xfrm>
          <a:prstGeom prst="straightConnector1">
            <a:avLst/>
          </a:prstGeom>
          <a:ln w="28575">
            <a:solidFill>
              <a:srgbClr val="E800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93"/>
          <p:cNvSpPr txBox="1"/>
          <p:nvPr/>
        </p:nvSpPr>
        <p:spPr>
          <a:xfrm>
            <a:off x="5834108" y="30480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b="1" dirty="0">
                <a:solidFill>
                  <a:srgbClr val="00B050"/>
                </a:solidFill>
              </a:rPr>
              <a:t>ITS OB </a:t>
            </a:r>
            <a:r>
              <a:rPr lang="it-IT" sz="1400" b="1" dirty="0" err="1">
                <a:solidFill>
                  <a:srgbClr val="00B050"/>
                </a:solidFill>
              </a:rPr>
              <a:t>Barrel</a:t>
            </a:r>
            <a:endParaRPr lang="it-IT" sz="1400" b="1" dirty="0">
              <a:solidFill>
                <a:srgbClr val="00B050"/>
              </a:solidFill>
            </a:endParaRPr>
          </a:p>
        </p:txBody>
      </p:sp>
      <p:cxnSp>
        <p:nvCxnSpPr>
          <p:cNvPr id="7" name="Connettore 2 94"/>
          <p:cNvCxnSpPr/>
          <p:nvPr/>
        </p:nvCxnSpPr>
        <p:spPr>
          <a:xfrm>
            <a:off x="7386519" y="354885"/>
            <a:ext cx="543" cy="6840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99"/>
          <p:cNvCxnSpPr/>
          <p:nvPr/>
        </p:nvCxnSpPr>
        <p:spPr>
          <a:xfrm>
            <a:off x="7231159" y="571307"/>
            <a:ext cx="0" cy="4680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49"/>
          <p:cNvCxnSpPr/>
          <p:nvPr/>
        </p:nvCxnSpPr>
        <p:spPr>
          <a:xfrm>
            <a:off x="7583448" y="353036"/>
            <a:ext cx="0" cy="6840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85"/>
          <p:cNvSpPr txBox="1"/>
          <p:nvPr/>
        </p:nvSpPr>
        <p:spPr>
          <a:xfrm rot="20941995">
            <a:off x="8404692" y="2403145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-2.5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9.4°)  MFT</a:t>
            </a:r>
          </a:p>
        </p:txBody>
      </p:sp>
      <p:sp>
        <p:nvSpPr>
          <p:cNvPr id="12" name="CasellaDiTesto 87"/>
          <p:cNvSpPr txBox="1"/>
          <p:nvPr/>
        </p:nvSpPr>
        <p:spPr>
          <a:xfrm rot="21314095">
            <a:off x="8449752" y="2968557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- 3.6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3.1°)  MFT</a:t>
            </a:r>
          </a:p>
        </p:txBody>
      </p:sp>
      <p:sp>
        <p:nvSpPr>
          <p:cNvPr id="13" name="CasellaDiTesto 87"/>
          <p:cNvSpPr txBox="1"/>
          <p:nvPr/>
        </p:nvSpPr>
        <p:spPr>
          <a:xfrm rot="723481">
            <a:off x="8160059" y="5045971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- 2.0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15.6°)  ITS L2</a:t>
            </a:r>
          </a:p>
        </p:txBody>
      </p:sp>
      <p:sp>
        <p:nvSpPr>
          <p:cNvPr id="14" name="CasellaDiTesto 87"/>
          <p:cNvSpPr txBox="1"/>
          <p:nvPr/>
        </p:nvSpPr>
        <p:spPr>
          <a:xfrm rot="539169">
            <a:off x="8148793" y="4720053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- 2.2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12.6°)  ITS L1</a:t>
            </a:r>
          </a:p>
        </p:txBody>
      </p:sp>
      <p:sp>
        <p:nvSpPr>
          <p:cNvPr id="15" name="CasellaDiTesto 87"/>
          <p:cNvSpPr txBox="1"/>
          <p:nvPr/>
        </p:nvSpPr>
        <p:spPr>
          <a:xfrm rot="283885">
            <a:off x="8214192" y="427970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- 2.5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9.4°)    ITS L0</a:t>
            </a:r>
          </a:p>
        </p:txBody>
      </p:sp>
      <p:sp>
        <p:nvSpPr>
          <p:cNvPr id="16" name="CasellaDiTesto 87"/>
          <p:cNvSpPr txBox="1"/>
          <p:nvPr/>
        </p:nvSpPr>
        <p:spPr>
          <a:xfrm rot="20085034">
            <a:off x="7848926" y="602804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- 1.5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24.8°)   ITS L3, L5</a:t>
            </a:r>
          </a:p>
        </p:txBody>
      </p:sp>
      <p:sp>
        <p:nvSpPr>
          <p:cNvPr id="17" name="CasellaDiTesto 87"/>
          <p:cNvSpPr txBox="1"/>
          <p:nvPr/>
        </p:nvSpPr>
        <p:spPr>
          <a:xfrm rot="19913163">
            <a:off x="7739425" y="40899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- 1.4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28.0°)   ITS L4</a:t>
            </a:r>
          </a:p>
        </p:txBody>
      </p:sp>
      <p:sp>
        <p:nvSpPr>
          <p:cNvPr id="19" name="CasellaDiTesto 87"/>
          <p:cNvSpPr txBox="1"/>
          <p:nvPr/>
        </p:nvSpPr>
        <p:spPr>
          <a:xfrm rot="19695312">
            <a:off x="7615473" y="322569"/>
            <a:ext cx="1635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- 1.3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30.1°)  ITS L6</a:t>
            </a:r>
          </a:p>
        </p:txBody>
      </p:sp>
      <p:sp>
        <p:nvSpPr>
          <p:cNvPr id="29" name="CasellaDiTesto 68"/>
          <p:cNvSpPr txBox="1"/>
          <p:nvPr/>
        </p:nvSpPr>
        <p:spPr>
          <a:xfrm>
            <a:off x="6488840" y="4661568"/>
            <a:ext cx="5276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/>
              <a:t>MFT</a:t>
            </a:r>
          </a:p>
        </p:txBody>
      </p:sp>
      <p:sp>
        <p:nvSpPr>
          <p:cNvPr id="31" name="CasellaDiTesto 95"/>
          <p:cNvSpPr txBox="1"/>
          <p:nvPr/>
        </p:nvSpPr>
        <p:spPr>
          <a:xfrm>
            <a:off x="5867401" y="5072914"/>
            <a:ext cx="4953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ITS</a:t>
            </a:r>
          </a:p>
        </p:txBody>
      </p:sp>
      <p:cxnSp>
        <p:nvCxnSpPr>
          <p:cNvPr id="52" name="Connettore 2 9"/>
          <p:cNvCxnSpPr/>
          <p:nvPr/>
        </p:nvCxnSpPr>
        <p:spPr>
          <a:xfrm flipH="1">
            <a:off x="7684623" y="5551411"/>
            <a:ext cx="29523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10"/>
          <p:cNvSpPr txBox="1"/>
          <p:nvPr/>
        </p:nvSpPr>
        <p:spPr>
          <a:xfrm>
            <a:off x="7694143" y="5281183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/>
              <a:t>15</a:t>
            </a:r>
          </a:p>
        </p:txBody>
      </p:sp>
      <p:cxnSp>
        <p:nvCxnSpPr>
          <p:cNvPr id="56" name="Connettore 2 9"/>
          <p:cNvCxnSpPr/>
          <p:nvPr/>
        </p:nvCxnSpPr>
        <p:spPr>
          <a:xfrm flipH="1">
            <a:off x="7799711" y="5227256"/>
            <a:ext cx="29523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10"/>
          <p:cNvSpPr txBox="1"/>
          <p:nvPr/>
        </p:nvSpPr>
        <p:spPr>
          <a:xfrm>
            <a:off x="7828634" y="4934043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/>
              <a:t>10</a:t>
            </a:r>
          </a:p>
        </p:txBody>
      </p:sp>
      <p:cxnSp>
        <p:nvCxnSpPr>
          <p:cNvPr id="62" name="Connettore 2 9"/>
          <p:cNvCxnSpPr/>
          <p:nvPr/>
        </p:nvCxnSpPr>
        <p:spPr>
          <a:xfrm>
            <a:off x="7468595" y="5227256"/>
            <a:ext cx="248751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9"/>
          <p:cNvCxnSpPr/>
          <p:nvPr/>
        </p:nvCxnSpPr>
        <p:spPr>
          <a:xfrm>
            <a:off x="7421707" y="5551411"/>
            <a:ext cx="176743" cy="0"/>
          </a:xfrm>
          <a:prstGeom prst="straightConnector1">
            <a:avLst/>
          </a:prstGeom>
          <a:ln w="1905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10"/>
          <p:cNvSpPr txBox="1"/>
          <p:nvPr/>
        </p:nvSpPr>
        <p:spPr>
          <a:xfrm>
            <a:off x="7324578" y="5281183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45</a:t>
            </a:r>
          </a:p>
        </p:txBody>
      </p:sp>
      <p:cxnSp>
        <p:nvCxnSpPr>
          <p:cNvPr id="69" name="Connettore 2 9"/>
          <p:cNvCxnSpPr/>
          <p:nvPr/>
        </p:nvCxnSpPr>
        <p:spPr>
          <a:xfrm>
            <a:off x="6900413" y="5555132"/>
            <a:ext cx="39427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sellaDiTesto 10"/>
          <p:cNvSpPr txBox="1"/>
          <p:nvPr/>
        </p:nvSpPr>
        <p:spPr>
          <a:xfrm>
            <a:off x="6868767" y="5272473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12604" y="4831715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.</a:t>
            </a:r>
          </a:p>
        </p:txBody>
      </p:sp>
      <p:sp>
        <p:nvSpPr>
          <p:cNvPr id="81" name="CasellaDiTesto 10"/>
          <p:cNvSpPr txBox="1"/>
          <p:nvPr/>
        </p:nvSpPr>
        <p:spPr>
          <a:xfrm>
            <a:off x="7324578" y="4932965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10</a:t>
            </a:r>
          </a:p>
        </p:txBody>
      </p:sp>
      <p:cxnSp>
        <p:nvCxnSpPr>
          <p:cNvPr id="84" name="Connettore 2 9"/>
          <p:cNvCxnSpPr/>
          <p:nvPr/>
        </p:nvCxnSpPr>
        <p:spPr>
          <a:xfrm flipH="1">
            <a:off x="7240684" y="2660557"/>
            <a:ext cx="443928" cy="0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10"/>
          <p:cNvSpPr txBox="1"/>
          <p:nvPr/>
        </p:nvSpPr>
        <p:spPr>
          <a:xfrm>
            <a:off x="7300815" y="2372534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76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3095150" y="3554310"/>
            <a:ext cx="0" cy="3129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2500047" y="6568608"/>
            <a:ext cx="54798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499300" y="6208568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668388" y="6208568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884412" y="6208568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49954" y="6208568"/>
            <a:ext cx="1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7108548" y="6208568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289662" y="6208578"/>
            <a:ext cx="5579" cy="457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792625" y="5588832"/>
            <a:ext cx="7076" cy="1051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845218" y="631562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IP</a:t>
            </a:r>
            <a:endParaRPr lang="en-GB" sz="400" dirty="0"/>
          </a:p>
        </p:txBody>
      </p:sp>
      <p:sp>
        <p:nvSpPr>
          <p:cNvPr id="90" name="TextBox 89"/>
          <p:cNvSpPr txBox="1"/>
          <p:nvPr/>
        </p:nvSpPr>
        <p:spPr>
          <a:xfrm>
            <a:off x="5032892" y="6280576"/>
            <a:ext cx="635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MFT_0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460476" y="628057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892524" y="628057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216501" y="6280577"/>
            <a:ext cx="8639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FIT</a:t>
            </a:r>
          </a:p>
          <a:p>
            <a:r>
              <a:rPr lang="en-GB" sz="400" b="1" dirty="0">
                <a:solidFill>
                  <a:srgbClr val="0070C0"/>
                </a:solidFill>
              </a:rPr>
              <a:t>(CRYSTAL FRONT FACE)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756630" y="6280576"/>
            <a:ext cx="839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ABSORBER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718531" y="6577340"/>
            <a:ext cx="719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-900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5092324" y="6595031"/>
            <a:ext cx="43313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-460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704500" y="6280576"/>
            <a:ext cx="207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5488500" y="6280576"/>
            <a:ext cx="207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5440060" y="6595031"/>
            <a:ext cx="43313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-493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5763461" y="6593199"/>
            <a:ext cx="535724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>
                <a:solidFill>
                  <a:srgbClr val="7030A0"/>
                </a:solidFill>
              </a:rPr>
              <a:t>-529.5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6310893" y="6584906"/>
            <a:ext cx="43313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>
                <a:solidFill>
                  <a:srgbClr val="7030A0"/>
                </a:solidFill>
              </a:rPr>
              <a:t>-684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6770795" y="6584906"/>
            <a:ext cx="43313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-768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7198522" y="6583674"/>
            <a:ext cx="43313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-799</a:t>
            </a:r>
          </a:p>
        </p:txBody>
      </p:sp>
      <p:cxnSp>
        <p:nvCxnSpPr>
          <p:cNvPr id="176" name="Straight Connector 175"/>
          <p:cNvCxnSpPr/>
          <p:nvPr/>
        </p:nvCxnSpPr>
        <p:spPr>
          <a:xfrm>
            <a:off x="3092868" y="558036"/>
            <a:ext cx="0" cy="2952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2669204" y="774060"/>
            <a:ext cx="4439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2845218" y="530757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IP</a:t>
            </a:r>
            <a:endParaRPr lang="en-GB" sz="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3123725" y="749727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B050"/>
                </a:solidFill>
              </a:rPr>
              <a:t>ITS_L0, L1, L2</a:t>
            </a:r>
          </a:p>
        </p:txBody>
      </p:sp>
      <p:cxnSp>
        <p:nvCxnSpPr>
          <p:cNvPr id="149" name="Straight Connector 148"/>
          <p:cNvCxnSpPr/>
          <p:nvPr/>
        </p:nvCxnSpPr>
        <p:spPr>
          <a:xfrm flipV="1">
            <a:off x="3868188" y="663962"/>
            <a:ext cx="0" cy="199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4641226" y="749727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B050"/>
                </a:solidFill>
              </a:rPr>
              <a:t>ITS_L3, L4</a:t>
            </a:r>
          </a:p>
        </p:txBody>
      </p:sp>
      <p:cxnSp>
        <p:nvCxnSpPr>
          <p:cNvPr id="185" name="Straight Connector 184"/>
          <p:cNvCxnSpPr/>
          <p:nvPr/>
        </p:nvCxnSpPr>
        <p:spPr>
          <a:xfrm flipV="1">
            <a:off x="5236340" y="663962"/>
            <a:ext cx="0" cy="199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6492102" y="749727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B050"/>
                </a:solidFill>
              </a:rPr>
              <a:t>ITS_L5, L6</a:t>
            </a:r>
          </a:p>
        </p:txBody>
      </p:sp>
      <p:cxnSp>
        <p:nvCxnSpPr>
          <p:cNvPr id="190" name="Straight Connector 189"/>
          <p:cNvCxnSpPr/>
          <p:nvPr/>
        </p:nvCxnSpPr>
        <p:spPr>
          <a:xfrm flipV="1">
            <a:off x="7096667" y="666942"/>
            <a:ext cx="0" cy="199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/>
          <p:cNvSpPr/>
          <p:nvPr/>
        </p:nvSpPr>
        <p:spPr>
          <a:xfrm>
            <a:off x="3417090" y="524128"/>
            <a:ext cx="535724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-135.5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4797007" y="524128"/>
            <a:ext cx="535724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-421.5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6644832" y="533653"/>
            <a:ext cx="535724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-737.5</a:t>
            </a:r>
          </a:p>
        </p:txBody>
      </p:sp>
      <p:sp>
        <p:nvSpPr>
          <p:cNvPr id="195" name="CasellaDiTesto 95"/>
          <p:cNvSpPr txBox="1"/>
          <p:nvPr/>
        </p:nvSpPr>
        <p:spPr>
          <a:xfrm rot="16200000">
            <a:off x="7213701" y="3929626"/>
            <a:ext cx="52709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FIT</a:t>
            </a:r>
          </a:p>
        </p:txBody>
      </p:sp>
      <p:sp>
        <p:nvSpPr>
          <p:cNvPr id="3081" name="TextBox 3080"/>
          <p:cNvSpPr txBox="1"/>
          <p:nvPr/>
        </p:nvSpPr>
        <p:spPr>
          <a:xfrm>
            <a:off x="220436" y="494088"/>
            <a:ext cx="162877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(measure </a:t>
            </a:r>
            <a:r>
              <a:rPr lang="en-GB" sz="1400" dirty="0"/>
              <a:t>in </a:t>
            </a:r>
            <a:r>
              <a:rPr lang="en-GB" sz="1400" dirty="0" smtClean="0"/>
              <a:t>mm)</a:t>
            </a:r>
            <a:endParaRPr lang="en-GB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Layout: </a:t>
            </a:r>
            <a:r>
              <a:rPr lang="en-GB" dirty="0">
                <a:solidFill>
                  <a:srgbClr val="00B050"/>
                </a:solidFill>
              </a:rPr>
              <a:t>Coverage azimuth </a:t>
            </a:r>
            <a:r>
              <a:rPr lang="en-GB" dirty="0" smtClean="0">
                <a:solidFill>
                  <a:srgbClr val="00B050"/>
                </a:solidFill>
              </a:rPr>
              <a:t>C-side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769010" y="1478421"/>
            <a:ext cx="101316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Hadronic Absorber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313925" y="505093"/>
            <a:ext cx="46440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3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6825" y="1506830"/>
            <a:ext cx="7488832" cy="524323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 flipH="1">
            <a:off x="5113257" y="968267"/>
            <a:ext cx="4511352" cy="554579"/>
            <a:chOff x="4427984" y="282134"/>
            <a:chExt cx="4511352" cy="554577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4427984" y="620688"/>
              <a:ext cx="44393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546848" y="282134"/>
              <a:ext cx="432048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IP </a:t>
              </a:r>
              <a:r>
                <a:rPr lang="en-GB" sz="400" dirty="0"/>
                <a:t>NOMINAL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34968" y="605880"/>
              <a:ext cx="1080120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rgbClr val="00B050"/>
                  </a:solidFill>
                </a:rPr>
                <a:t>ITS_L0, L1, L2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606976" y="476672"/>
              <a:ext cx="0" cy="1996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975128" y="605880"/>
              <a:ext cx="864096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rgbClr val="00B050"/>
                  </a:solidFill>
                </a:rPr>
                <a:t>ITS_L3, L4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6839224" y="548680"/>
              <a:ext cx="0" cy="1996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31312" y="605880"/>
              <a:ext cx="864096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rgbClr val="00B050"/>
                  </a:solidFill>
                </a:rPr>
                <a:t>ITS_L5, L6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8495408" y="551660"/>
              <a:ext cx="0" cy="1996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194920" y="332657"/>
              <a:ext cx="535724" cy="2540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51" dirty="0"/>
                <a:t>-135.5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603412" y="332657"/>
              <a:ext cx="535724" cy="2540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51" dirty="0"/>
                <a:t>-421.5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403612" y="332657"/>
              <a:ext cx="535724" cy="2540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51" dirty="0"/>
                <a:t>-737.5</a:t>
              </a:r>
            </a:p>
          </p:txBody>
        </p:sp>
      </p:grpSp>
      <p:cxnSp>
        <p:nvCxnSpPr>
          <p:cNvPr id="40" name="Straight Connector 39"/>
          <p:cNvCxnSpPr/>
          <p:nvPr/>
        </p:nvCxnSpPr>
        <p:spPr>
          <a:xfrm flipH="1" flipV="1">
            <a:off x="8437505" y="1136872"/>
            <a:ext cx="0" cy="199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87"/>
          <p:cNvSpPr txBox="1"/>
          <p:nvPr/>
        </p:nvSpPr>
        <p:spPr>
          <a:xfrm rot="1982231">
            <a:off x="3599556" y="909245"/>
            <a:ext cx="1635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- 1.3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30.1°)  ITS L6</a:t>
            </a:r>
          </a:p>
        </p:txBody>
      </p:sp>
      <p:sp>
        <p:nvSpPr>
          <p:cNvPr id="17" name="CasellaDiTesto 87"/>
          <p:cNvSpPr txBox="1"/>
          <p:nvPr/>
        </p:nvSpPr>
        <p:spPr>
          <a:xfrm rot="2091446">
            <a:off x="3028916" y="968881"/>
            <a:ext cx="1744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- 1.4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28.0°)   ITS L4</a:t>
            </a:r>
          </a:p>
        </p:txBody>
      </p:sp>
      <p:sp>
        <p:nvSpPr>
          <p:cNvPr id="18" name="CasellaDiTesto 87"/>
          <p:cNvSpPr txBox="1"/>
          <p:nvPr/>
        </p:nvSpPr>
        <p:spPr>
          <a:xfrm rot="1905635">
            <a:off x="2506512" y="1137709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- 1.5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24.8°)   ITS L3, L5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4087142" y="1009368"/>
            <a:ext cx="2902236" cy="167891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509840" y="1520174"/>
            <a:ext cx="687315" cy="3591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417466" y="1774111"/>
            <a:ext cx="940924" cy="4395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856698">
            <a:off x="981208" y="2103165"/>
            <a:ext cx="1399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(12,65°)  V0A+ </a:t>
            </a:r>
            <a:r>
              <a:rPr lang="es-ES_tradnl" dirty="0" err="1"/>
              <a:t>ext</a:t>
            </a:r>
            <a:endParaRPr lang="en-GB" dirty="0"/>
          </a:p>
        </p:txBody>
      </p:sp>
      <p:sp>
        <p:nvSpPr>
          <p:cNvPr id="56" name="TextBox 55"/>
          <p:cNvSpPr txBox="1"/>
          <p:nvPr/>
        </p:nvSpPr>
        <p:spPr>
          <a:xfrm rot="871795">
            <a:off x="880318" y="2366375"/>
            <a:ext cx="1314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(11,45°)  PMD</a:t>
            </a:r>
            <a:endParaRPr lang="en-GB" dirty="0"/>
          </a:p>
        </p:txBody>
      </p:sp>
      <p:sp>
        <p:nvSpPr>
          <p:cNvPr id="57" name="TextBox 56"/>
          <p:cNvSpPr txBox="1"/>
          <p:nvPr/>
        </p:nvSpPr>
        <p:spPr>
          <a:xfrm rot="780968">
            <a:off x="803389" y="2622727"/>
            <a:ext cx="1314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(9,4°)  ITS L0</a:t>
            </a:r>
            <a:endParaRPr lang="en-GB" dirty="0"/>
          </a:p>
        </p:txBody>
      </p:sp>
      <p:sp>
        <p:nvSpPr>
          <p:cNvPr id="58" name="TextBox 57"/>
          <p:cNvSpPr txBox="1"/>
          <p:nvPr/>
        </p:nvSpPr>
        <p:spPr>
          <a:xfrm rot="577565">
            <a:off x="726637" y="2854843"/>
            <a:ext cx="1314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(6,96°)  V0A+</a:t>
            </a:r>
            <a:endParaRPr lang="en-GB" dirty="0"/>
          </a:p>
        </p:txBody>
      </p:sp>
      <p:sp>
        <p:nvSpPr>
          <p:cNvPr id="59" name="TextBox 58"/>
          <p:cNvSpPr txBox="1"/>
          <p:nvPr/>
        </p:nvSpPr>
        <p:spPr>
          <a:xfrm rot="577565">
            <a:off x="706067" y="3147155"/>
            <a:ext cx="178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(5,7°)  FOCAL </a:t>
            </a:r>
            <a:r>
              <a:rPr lang="es-ES_tradnl" sz="1051" dirty="0"/>
              <a:t>EFCA 2014</a:t>
            </a:r>
            <a:endParaRPr lang="en-GB" sz="1051" dirty="0"/>
          </a:p>
        </p:txBody>
      </p:sp>
      <p:sp>
        <p:nvSpPr>
          <p:cNvPr id="60" name="TextBox 59"/>
          <p:cNvSpPr txBox="1"/>
          <p:nvPr/>
        </p:nvSpPr>
        <p:spPr>
          <a:xfrm rot="385681">
            <a:off x="689499" y="3378231"/>
            <a:ext cx="178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(4,22°)  FOCAL </a:t>
            </a:r>
            <a:r>
              <a:rPr lang="es-ES_tradnl" sz="1051" dirty="0"/>
              <a:t>MB 2015</a:t>
            </a:r>
            <a:endParaRPr lang="en-GB" sz="1051" dirty="0"/>
          </a:p>
        </p:txBody>
      </p:sp>
      <p:sp>
        <p:nvSpPr>
          <p:cNvPr id="61" name="TextBox 60"/>
          <p:cNvSpPr txBox="1"/>
          <p:nvPr/>
        </p:nvSpPr>
        <p:spPr>
          <a:xfrm rot="371473">
            <a:off x="668339" y="3606760"/>
            <a:ext cx="178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(2,83°)  T0A+</a:t>
            </a:r>
            <a:endParaRPr lang="en-GB" sz="1051" dirty="0"/>
          </a:p>
        </p:txBody>
      </p:sp>
      <p:sp>
        <p:nvSpPr>
          <p:cNvPr id="4" name="Rectangle 3"/>
          <p:cNvSpPr/>
          <p:nvPr/>
        </p:nvSpPr>
        <p:spPr>
          <a:xfrm>
            <a:off x="7449182" y="3437686"/>
            <a:ext cx="340252" cy="1368152"/>
          </a:xfrm>
          <a:prstGeom prst="rect">
            <a:avLst/>
          </a:prstGeom>
          <a:solidFill>
            <a:srgbClr val="19DEF3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4" t="48326" r="5031" b="48240"/>
          <a:stretch/>
        </p:blipFill>
        <p:spPr>
          <a:xfrm>
            <a:off x="7123145" y="4040686"/>
            <a:ext cx="2304000" cy="18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Layout: </a:t>
            </a:r>
            <a:r>
              <a:rPr lang="en-GB" dirty="0">
                <a:solidFill>
                  <a:srgbClr val="00B050"/>
                </a:solidFill>
              </a:rPr>
              <a:t>Coverage azimuth C-side</a:t>
            </a:r>
            <a:endParaRPr lang="en-GB" dirty="0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313925" y="505093"/>
            <a:ext cx="46440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20436" y="494088"/>
            <a:ext cx="162877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(measure </a:t>
            </a:r>
            <a:r>
              <a:rPr lang="en-GB" sz="1400" dirty="0"/>
              <a:t>in </a:t>
            </a:r>
            <a:r>
              <a:rPr lang="en-GB" sz="1400" dirty="0" smtClean="0"/>
              <a:t>mm)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8640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4648</TotalTime>
  <Words>5365</Words>
  <Application>Microsoft Office PowerPoint</Application>
  <PresentationFormat>Widescreen</PresentationFormat>
  <Paragraphs>1531</Paragraphs>
  <Slides>61</Slides>
  <Notes>4</Notes>
  <HiddenSlides>10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ＭＳ Ｐゴシック</vt:lpstr>
      <vt:lpstr>Arial</vt:lpstr>
      <vt:lpstr>Berlin Sans FB Demi</vt:lpstr>
      <vt:lpstr>Calibri</vt:lpstr>
      <vt:lpstr>Calibri Light</vt:lpstr>
      <vt:lpstr>Times New Roman</vt:lpstr>
      <vt:lpstr>Trebuchet MS</vt:lpstr>
      <vt:lpstr>Wingdings</vt:lpstr>
      <vt:lpstr>Office Theme</vt:lpstr>
      <vt:lpstr>Space Frame and Cold Plate</vt:lpstr>
      <vt:lpstr>ITS  Stave: Space Frame and Cold Plate </vt:lpstr>
      <vt:lpstr>Layout: layers</vt:lpstr>
      <vt:lpstr>Layout: radial Layers 0, 1, 2</vt:lpstr>
      <vt:lpstr>Layout: radial, layers 3-4</vt:lpstr>
      <vt:lpstr>Layout: radial, layers 5-6</vt:lpstr>
      <vt:lpstr>Layout: Coverage azimuth</vt:lpstr>
      <vt:lpstr>Layout: Coverage azimuth C-side</vt:lpstr>
      <vt:lpstr>Layout: Coverage azimuth C-side</vt:lpstr>
      <vt:lpstr>Layout: Main Components</vt:lpstr>
      <vt:lpstr>Detector Layout: ITS Detector</vt:lpstr>
      <vt:lpstr>ITS Stave: Space Frame and Cold Plate</vt:lpstr>
      <vt:lpstr>ITS Stave: Space Frame and Cold Plate </vt:lpstr>
      <vt:lpstr>Geometry IB</vt:lpstr>
      <vt:lpstr>Geometry OB</vt:lpstr>
      <vt:lpstr>Drawings IB</vt:lpstr>
      <vt:lpstr>Drawings OB</vt:lpstr>
      <vt:lpstr>ITS Stave: Space Frame and Cold Plate </vt:lpstr>
      <vt:lpstr>Layout IB</vt:lpstr>
      <vt:lpstr>Layout OB</vt:lpstr>
      <vt:lpstr>Material quantities IB</vt:lpstr>
      <vt:lpstr>Material quantities OB</vt:lpstr>
      <vt:lpstr>Fabrication process IB </vt:lpstr>
      <vt:lpstr>Fabrication process OB</vt:lpstr>
      <vt:lpstr>Interfaces</vt:lpstr>
      <vt:lpstr>Interfaces</vt:lpstr>
      <vt:lpstr>Schedule: IB Space Frame &amp; Cold Plate</vt:lpstr>
      <vt:lpstr>Schedule: OB Space Frame</vt:lpstr>
      <vt:lpstr>Schedule: OB Cold Plate</vt:lpstr>
      <vt:lpstr>ITS Stave: Space Frame and Cold Plate </vt:lpstr>
      <vt:lpstr>Characterization test: Bending test</vt:lpstr>
      <vt:lpstr>Characterization test: Torsional test</vt:lpstr>
      <vt:lpstr>Characterization test: Vibrational test</vt:lpstr>
      <vt:lpstr>Characterization test: Burst pressure</vt:lpstr>
      <vt:lpstr>Characterization test: Vacuum</vt:lpstr>
      <vt:lpstr>Characterization test: Pressure/ Vacuum Cycles</vt:lpstr>
      <vt:lpstr>PowerPoint Presentation</vt:lpstr>
      <vt:lpstr>Characterization test: Pressure drop</vt:lpstr>
      <vt:lpstr>PowerPoint Presentation</vt:lpstr>
      <vt:lpstr>Characterization test: Thermo-elastic test</vt:lpstr>
      <vt:lpstr>Characterization test: Coating thickness uniformity</vt:lpstr>
      <vt:lpstr>Characterization test: electrical isolation test</vt:lpstr>
      <vt:lpstr>Characterization test: Parylene test</vt:lpstr>
      <vt:lpstr>Characterization test: Thermal test</vt:lpstr>
      <vt:lpstr>Characterization test: Thermal test</vt:lpstr>
      <vt:lpstr>Characterization test: Thermal test</vt:lpstr>
      <vt:lpstr>Characterization test: Thermo-elastic</vt:lpstr>
      <vt:lpstr>Characterization test: Bending Test</vt:lpstr>
      <vt:lpstr>Characterization test: sine sweep vibration</vt:lpstr>
      <vt:lpstr>Characterization test: random vibration</vt:lpstr>
      <vt:lpstr>ITS Stave: Space Frame and Cold Plate </vt:lpstr>
      <vt:lpstr>Series production status: IB</vt:lpstr>
      <vt:lpstr>Series production status: OB</vt:lpstr>
      <vt:lpstr>Logistic: ALICE composite lab</vt:lpstr>
      <vt:lpstr>ITS Stave: Space Frame and Cold Plate </vt:lpstr>
      <vt:lpstr>Shop Traveler (QA)</vt:lpstr>
      <vt:lpstr>Acceptance tests (QA): IB</vt:lpstr>
      <vt:lpstr>Acceptance test (QA): OB</vt:lpstr>
      <vt:lpstr>ITS Stave: Space Frame and Cold Plate </vt:lpstr>
      <vt:lpstr>Storage and shipment</vt:lpstr>
      <vt:lpstr>Schedule: connectors gluing, coating and QA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Massimo Angeletti</dc:creator>
  <cp:lastModifiedBy>Corrado Gargiulo</cp:lastModifiedBy>
  <cp:revision>433</cp:revision>
  <cp:lastPrinted>2017-04-21T13:16:45Z</cp:lastPrinted>
  <dcterms:created xsi:type="dcterms:W3CDTF">2017-04-03T14:49:37Z</dcterms:created>
  <dcterms:modified xsi:type="dcterms:W3CDTF">2017-04-26T22:08:32Z</dcterms:modified>
</cp:coreProperties>
</file>